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137"/>
  </p:notesMasterIdLst>
  <p:handoutMasterIdLst>
    <p:handoutMasterId r:id="rId138"/>
  </p:handoutMasterIdLst>
  <p:sldIdLst>
    <p:sldId id="383" r:id="rId2"/>
    <p:sldId id="376" r:id="rId3"/>
    <p:sldId id="438" r:id="rId4"/>
    <p:sldId id="439" r:id="rId5"/>
    <p:sldId id="379" r:id="rId6"/>
    <p:sldId id="380" r:id="rId7"/>
    <p:sldId id="503" r:id="rId8"/>
    <p:sldId id="516" r:id="rId9"/>
    <p:sldId id="453" r:id="rId10"/>
    <p:sldId id="452" r:id="rId11"/>
    <p:sldId id="393" r:id="rId12"/>
    <p:sldId id="394" r:id="rId13"/>
    <p:sldId id="395" r:id="rId14"/>
    <p:sldId id="418" r:id="rId15"/>
    <p:sldId id="417" r:id="rId16"/>
    <p:sldId id="397" r:id="rId17"/>
    <p:sldId id="436" r:id="rId18"/>
    <p:sldId id="271" r:id="rId19"/>
    <p:sldId id="272" r:id="rId20"/>
    <p:sldId id="273" r:id="rId21"/>
    <p:sldId id="427" r:id="rId22"/>
    <p:sldId id="428" r:id="rId23"/>
    <p:sldId id="454" r:id="rId24"/>
    <p:sldId id="478" r:id="rId25"/>
    <p:sldId id="473" r:id="rId26"/>
    <p:sldId id="277" r:id="rId27"/>
    <p:sldId id="278" r:id="rId28"/>
    <p:sldId id="279" r:id="rId29"/>
    <p:sldId id="280" r:id="rId30"/>
    <p:sldId id="340" r:id="rId31"/>
    <p:sldId id="476" r:id="rId32"/>
    <p:sldId id="282" r:id="rId33"/>
    <p:sldId id="429" r:id="rId34"/>
    <p:sldId id="285" r:id="rId35"/>
    <p:sldId id="286" r:id="rId36"/>
    <p:sldId id="523" r:id="rId37"/>
    <p:sldId id="504" r:id="rId38"/>
    <p:sldId id="517" r:id="rId39"/>
    <p:sldId id="518" r:id="rId40"/>
    <p:sldId id="519" r:id="rId41"/>
    <p:sldId id="520" r:id="rId42"/>
    <p:sldId id="521" r:id="rId43"/>
    <p:sldId id="522" r:id="rId44"/>
    <p:sldId id="509" r:id="rId45"/>
    <p:sldId id="510" r:id="rId46"/>
    <p:sldId id="511" r:id="rId47"/>
    <p:sldId id="512" r:id="rId48"/>
    <p:sldId id="513" r:id="rId49"/>
    <p:sldId id="287" r:id="rId50"/>
    <p:sldId id="514" r:id="rId51"/>
    <p:sldId id="290" r:id="rId52"/>
    <p:sldId id="442" r:id="rId53"/>
    <p:sldId id="443" r:id="rId54"/>
    <p:sldId id="291" r:id="rId55"/>
    <p:sldId id="479" r:id="rId56"/>
    <p:sldId id="392" r:id="rId57"/>
    <p:sldId id="401" r:id="rId58"/>
    <p:sldId id="462" r:id="rId59"/>
    <p:sldId id="449" r:id="rId60"/>
    <p:sldId id="441" r:id="rId61"/>
    <p:sldId id="464" r:id="rId62"/>
    <p:sldId id="444" r:id="rId63"/>
    <p:sldId id="480" r:id="rId64"/>
    <p:sldId id="481" r:id="rId65"/>
    <p:sldId id="483" r:id="rId66"/>
    <p:sldId id="484" r:id="rId67"/>
    <p:sldId id="487" r:id="rId68"/>
    <p:sldId id="284" r:id="rId69"/>
    <p:sldId id="261" r:id="rId70"/>
    <p:sldId id="489" r:id="rId71"/>
    <p:sldId id="490" r:id="rId72"/>
    <p:sldId id="515" r:id="rId73"/>
    <p:sldId id="491" r:id="rId74"/>
    <p:sldId id="492" r:id="rId75"/>
    <p:sldId id="493" r:id="rId76"/>
    <p:sldId id="494" r:id="rId77"/>
    <p:sldId id="495" r:id="rId78"/>
    <p:sldId id="496" r:id="rId79"/>
    <p:sldId id="497" r:id="rId80"/>
    <p:sldId id="498" r:id="rId81"/>
    <p:sldId id="499" r:id="rId82"/>
    <p:sldId id="500" r:id="rId83"/>
    <p:sldId id="501" r:id="rId84"/>
    <p:sldId id="502" r:id="rId85"/>
    <p:sldId id="486" r:id="rId86"/>
    <p:sldId id="467" r:id="rId87"/>
    <p:sldId id="468" r:id="rId88"/>
    <p:sldId id="471" r:id="rId89"/>
    <p:sldId id="475" r:id="rId90"/>
    <p:sldId id="474" r:id="rId91"/>
    <p:sldId id="469" r:id="rId92"/>
    <p:sldId id="470" r:id="rId93"/>
    <p:sldId id="445" r:id="rId94"/>
    <p:sldId id="446" r:id="rId95"/>
    <p:sldId id="447" r:id="rId96"/>
    <p:sldId id="448" r:id="rId97"/>
    <p:sldId id="460" r:id="rId98"/>
    <p:sldId id="263" r:id="rId99"/>
    <p:sldId id="382" r:id="rId100"/>
    <p:sldId id="433" r:id="rId101"/>
    <p:sldId id="400" r:id="rId102"/>
    <p:sldId id="485" r:id="rId103"/>
    <p:sldId id="297" r:id="rId104"/>
    <p:sldId id="431" r:id="rId105"/>
    <p:sldId id="434" r:id="rId106"/>
    <p:sldId id="296" r:id="rId107"/>
    <p:sldId id="300" r:id="rId108"/>
    <p:sldId id="264" r:id="rId109"/>
    <p:sldId id="488" r:id="rId110"/>
    <p:sldId id="466" r:id="rId111"/>
    <p:sldId id="421" r:id="rId112"/>
    <p:sldId id="386" r:id="rId113"/>
    <p:sldId id="387" r:id="rId114"/>
    <p:sldId id="305" r:id="rId115"/>
    <p:sldId id="388" r:id="rId116"/>
    <p:sldId id="389" r:id="rId117"/>
    <p:sldId id="390" r:id="rId118"/>
    <p:sldId id="309" r:id="rId119"/>
    <p:sldId id="423" r:id="rId120"/>
    <p:sldId id="424" r:id="rId121"/>
    <p:sldId id="426" r:id="rId122"/>
    <p:sldId id="425" r:id="rId123"/>
    <p:sldId id="407" r:id="rId124"/>
    <p:sldId id="366" r:id="rId125"/>
    <p:sldId id="312" r:id="rId126"/>
    <p:sldId id="313" r:id="rId127"/>
    <p:sldId id="314" r:id="rId128"/>
    <p:sldId id="315" r:id="rId129"/>
    <p:sldId id="316" r:id="rId130"/>
    <p:sldId id="325" r:id="rId131"/>
    <p:sldId id="327" r:id="rId132"/>
    <p:sldId id="328" r:id="rId133"/>
    <p:sldId id="329" r:id="rId134"/>
    <p:sldId id="330" r:id="rId135"/>
    <p:sldId id="384" r:id="rId136"/>
  </p:sldIdLst>
  <p:sldSz cx="9144000" cy="6858000" type="screen4x3"/>
  <p:notesSz cx="8991600" cy="7102475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</p:showPr>
  <p:clrMru>
    <a:srgbClr val="001E3C"/>
    <a:srgbClr val="002850"/>
    <a:srgbClr val="C6060F"/>
    <a:srgbClr val="FF0066"/>
    <a:srgbClr val="2C42B0"/>
    <a:srgbClr val="002C58"/>
    <a:srgbClr val="002448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3579" autoAdjust="0"/>
    <p:restoredTop sz="94139" autoAdjust="0"/>
  </p:normalViewPr>
  <p:slideViewPr>
    <p:cSldViewPr snapToGrid="0">
      <p:cViewPr>
        <p:scale>
          <a:sx n="90" d="100"/>
          <a:sy n="90" d="100"/>
        </p:scale>
        <p:origin x="-900" y="-3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895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endParaRPr lang="es-MX"/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092700" y="0"/>
            <a:ext cx="38973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endParaRPr lang="es-MX"/>
          </a:p>
        </p:txBody>
      </p:sp>
      <p:sp>
        <p:nvSpPr>
          <p:cNvPr id="282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6875"/>
            <a:ext cx="389572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endParaRPr lang="es-MX"/>
          </a:p>
        </p:txBody>
      </p:sp>
      <p:sp>
        <p:nvSpPr>
          <p:cNvPr id="282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092700" y="6746875"/>
            <a:ext cx="38973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fld id="{F9D96434-3AB5-49E6-BBBC-0FEAFCD24EB8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895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endParaRPr lang="es-MX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095875" y="0"/>
            <a:ext cx="3895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endParaRPr lang="es-MX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20975" y="533400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98563" y="3373438"/>
            <a:ext cx="6594475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r>
              <a:rPr lang="en-US" smtClean="0"/>
              <a:t>Second level</a:t>
            </a:r>
          </a:p>
          <a:p>
            <a:pPr lvl="0"/>
            <a:r>
              <a:rPr lang="en-US" smtClean="0"/>
              <a:t>Third level</a:t>
            </a:r>
          </a:p>
          <a:p>
            <a:pPr lvl="0"/>
            <a:r>
              <a:rPr lang="en-US" smtClean="0"/>
              <a:t>Fourth level</a:t>
            </a:r>
          </a:p>
          <a:p>
            <a:pPr lvl="0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6875"/>
            <a:ext cx="3895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endParaRPr lang="es-MX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095875" y="6746875"/>
            <a:ext cx="3895725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kumimoji="0" sz="1200">
                <a:effectLst/>
              </a:defRPr>
            </a:lvl1pPr>
          </a:lstStyle>
          <a:p>
            <a:fld id="{0DBDC908-75EB-445E-B822-6CBEC733F1C0}" type="slidenum">
              <a:rPr lang="es-MX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3DA9B0-C856-4835-93AD-9BFA257CC9B6}" type="slidenum">
              <a:rPr lang="es-MX"/>
              <a:pPr/>
              <a:t>1</a:t>
            </a:fld>
            <a:endParaRPr lang="es-MX"/>
          </a:p>
        </p:txBody>
      </p:sp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734D81-BB3D-4AB4-B4FD-3554D9C009D9}" type="slidenum">
              <a:rPr lang="es-MX"/>
              <a:pPr/>
              <a:t>14</a:t>
            </a:fld>
            <a:endParaRPr lang="es-MX" dirty="0"/>
          </a:p>
        </p:txBody>
      </p:sp>
      <p:sp>
        <p:nvSpPr>
          <p:cNvPr id="29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F70409-D168-4673-86D3-DC3D5C2E464B}" type="slidenum">
              <a:rPr lang="es-MX"/>
              <a:pPr/>
              <a:t>15</a:t>
            </a:fld>
            <a:endParaRPr lang="es-MX" dirty="0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A0EE9C-D0C2-4BD0-9993-6DD368269098}" type="slidenum">
              <a:rPr lang="es-MX"/>
              <a:pPr/>
              <a:t>16</a:t>
            </a:fld>
            <a:endParaRPr lang="es-MX" dirty="0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9758D-01A6-4610-93C9-6AAF11992169}" type="slidenum">
              <a:rPr lang="es-MX"/>
              <a:pPr/>
              <a:t>17</a:t>
            </a:fld>
            <a:endParaRPr lang="es-MX" dirty="0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D0603-A3E9-4A04-8B79-5CC8148F7AB6}" type="slidenum">
              <a:rPr lang="es-MX"/>
              <a:pPr/>
              <a:t>18</a:t>
            </a:fld>
            <a:endParaRPr lang="es-MX" dirty="0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1B2C8-4947-41F7-8372-0A25271DE20E}" type="slidenum">
              <a:rPr lang="es-MX"/>
              <a:pPr/>
              <a:t>19</a:t>
            </a:fld>
            <a:endParaRPr lang="es-MX" dirty="0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A93D47-DF38-4FF9-A863-5FC55E58C845}" type="slidenum">
              <a:rPr lang="es-MX"/>
              <a:pPr/>
              <a:t>20</a:t>
            </a:fld>
            <a:endParaRPr lang="es-MX" dirty="0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B0B065-A1D3-469D-BD0E-5AB33BDBD5A1}" type="slidenum">
              <a:rPr lang="es-MX"/>
              <a:pPr/>
              <a:t>21</a:t>
            </a:fld>
            <a:endParaRPr lang="es-MX" dirty="0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2E687-6BAE-4C61-BDF9-942F750D1782}" type="slidenum">
              <a:rPr lang="es-MX"/>
              <a:pPr/>
              <a:t>22</a:t>
            </a:fld>
            <a:endParaRPr lang="es-MX" dirty="0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4D409C-EE9C-44D6-985A-CD21C2310EC9}" type="slidenum">
              <a:rPr lang="es-MX"/>
              <a:pPr/>
              <a:t>26</a:t>
            </a:fld>
            <a:endParaRPr lang="es-MX" dirty="0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2FF75A-9D87-43D2-BC48-317F94B9E92F}" type="slidenum">
              <a:rPr lang="es-MX"/>
              <a:pPr/>
              <a:t>2</a:t>
            </a:fld>
            <a:endParaRPr lang="es-MX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A68D5-AB07-4F53-A970-CF9DD4C40501}" type="slidenum">
              <a:rPr lang="es-MX"/>
              <a:pPr/>
              <a:t>27</a:t>
            </a:fld>
            <a:endParaRPr lang="es-MX" dirty="0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C42B71-4EA4-4350-81B6-4663EDC7DFB4}" type="slidenum">
              <a:rPr lang="es-MX"/>
              <a:pPr/>
              <a:t>28</a:t>
            </a:fld>
            <a:endParaRPr lang="es-MX" dirty="0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4C0C77-4B52-47D2-A549-24E3054EB495}" type="slidenum">
              <a:rPr lang="es-MX"/>
              <a:pPr/>
              <a:t>29</a:t>
            </a:fld>
            <a:endParaRPr lang="es-MX" dirty="0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A2B16C-4A75-430B-93EF-71F6F80A8AAD}" type="slidenum">
              <a:rPr lang="es-MX"/>
              <a:pPr/>
              <a:t>30</a:t>
            </a:fld>
            <a:endParaRPr lang="es-MX" dirty="0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ECAD06-A7EB-408F-8CA8-90F48606E754}" type="slidenum">
              <a:rPr lang="es-MX"/>
              <a:pPr/>
              <a:t>32</a:t>
            </a:fld>
            <a:endParaRPr lang="es-MX" dirty="0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02A5DE-B20D-4250-99C3-40E1E63FBDDE}" type="slidenum">
              <a:rPr lang="es-MX"/>
              <a:pPr/>
              <a:t>33</a:t>
            </a:fld>
            <a:endParaRPr lang="es-MX" dirty="0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pPr>
              <a:spcBef>
                <a:spcPct val="0"/>
              </a:spcBef>
            </a:pPr>
            <a:endParaRPr kumimoji="0" lang="es-MX" sz="2400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F2351-9BAE-4613-B29F-3B8DC7301FC5}" type="slidenum">
              <a:rPr lang="es-MX"/>
              <a:pPr/>
              <a:t>34</a:t>
            </a:fld>
            <a:endParaRPr lang="es-MX" dirty="0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13D65-BB58-4C37-8B8B-D4F207FCA883}" type="slidenum">
              <a:rPr lang="es-MX"/>
              <a:pPr/>
              <a:t>35</a:t>
            </a:fld>
            <a:endParaRPr lang="es-MX" dirty="0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D285D2-6345-476D-85F3-12C5F0A8DD15}" type="slidenum">
              <a:rPr lang="es-MX"/>
              <a:pPr/>
              <a:t>49</a:t>
            </a:fld>
            <a:endParaRPr lang="es-MX" dirty="0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9502FF-1561-4AB2-A067-D1A7FB4EEFBC}" type="slidenum">
              <a:rPr lang="es-MX"/>
              <a:pPr/>
              <a:t>51</a:t>
            </a:fld>
            <a:endParaRPr lang="es-MX" dirty="0"/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C2DBAF-E0A8-4EE8-894D-92F2D8929DD2}" type="slidenum">
              <a:rPr lang="es-MX"/>
              <a:pPr/>
              <a:t>3</a:t>
            </a:fld>
            <a:endParaRPr lang="es-MX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708BD4-6A93-4E44-8DED-D231B9588377}" type="slidenum">
              <a:rPr lang="es-MX"/>
              <a:pPr/>
              <a:t>52</a:t>
            </a:fld>
            <a:endParaRPr lang="es-MX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83432-7960-4B54-9947-134F54AA1F18}" type="slidenum">
              <a:rPr lang="es-MX"/>
              <a:pPr/>
              <a:t>53</a:t>
            </a:fld>
            <a:endParaRPr lang="es-MX" dirty="0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2CC9EC-5A64-411C-A970-1D35C5A6AFA5}" type="slidenum">
              <a:rPr lang="es-MX"/>
              <a:pPr/>
              <a:t>54</a:t>
            </a:fld>
            <a:endParaRPr lang="es-MX" dirty="0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E29A05-1BD9-4BA1-B9D6-DBA5C5D0BBD6}" type="slidenum">
              <a:rPr lang="es-MX"/>
              <a:pPr/>
              <a:t>56</a:t>
            </a:fld>
            <a:endParaRPr lang="es-MX" dirty="0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B0AAC8-8441-4107-8436-8675A1974EB6}" type="slidenum">
              <a:rPr lang="es-MX"/>
              <a:pPr/>
              <a:t>57</a:t>
            </a:fld>
            <a:endParaRPr lang="es-MX" dirty="0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C7AE16-7246-4F8A-8CA3-0117AF79D16C}" type="slidenum">
              <a:rPr lang="es-MX"/>
              <a:pPr/>
              <a:t>59</a:t>
            </a:fld>
            <a:endParaRPr lang="es-MX" dirty="0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8C9E8E-E43E-4D3C-BC55-72FCE7D9FF04}" type="slidenum">
              <a:rPr lang="es-MX"/>
              <a:pPr/>
              <a:t>60</a:t>
            </a:fld>
            <a:endParaRPr lang="es-MX" dirty="0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A0BE71-34AA-4786-B8FC-7C6632E0A7EA}" type="slidenum">
              <a:rPr lang="es-MX"/>
              <a:pPr/>
              <a:t>62</a:t>
            </a:fld>
            <a:endParaRPr lang="es-MX" dirty="0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0D641-E7C9-4B87-8715-A0FBFDA57199}" type="slidenum">
              <a:rPr lang="es-MX"/>
              <a:pPr/>
              <a:t>68</a:t>
            </a:fld>
            <a:endParaRPr lang="es-MX" dirty="0"/>
          </a:p>
        </p:txBody>
      </p:sp>
      <p:sp>
        <p:nvSpPr>
          <p:cNvPr id="328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BE4AA-EF2C-486A-91B2-1C301B0BBC12}" type="slidenum">
              <a:rPr lang="es-MX"/>
              <a:pPr/>
              <a:t>69</a:t>
            </a:fld>
            <a:endParaRPr lang="es-MX" dirty="0"/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77D79-C991-4B56-8406-D07BF3EBC379}" type="slidenum">
              <a:rPr lang="es-MX"/>
              <a:pPr/>
              <a:t>4</a:t>
            </a:fld>
            <a:endParaRPr lang="es-MX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DF1ED8-B026-4F1D-81DA-9A6D05BB9055}" type="slidenum">
              <a:rPr lang="es-MX"/>
              <a:pPr/>
              <a:t>93</a:t>
            </a:fld>
            <a:endParaRPr lang="es-MX"/>
          </a:p>
        </p:txBody>
      </p:sp>
      <p:sp>
        <p:nvSpPr>
          <p:cNvPr id="33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72F26-CA49-47F6-9786-573C202B078C}" type="slidenum">
              <a:rPr lang="es-MX"/>
              <a:pPr/>
              <a:t>94</a:t>
            </a:fld>
            <a:endParaRPr lang="es-MX"/>
          </a:p>
        </p:txBody>
      </p:sp>
      <p:sp>
        <p:nvSpPr>
          <p:cNvPr id="33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9B4CBE-29B1-4940-832D-E7254AAACF8A}" type="slidenum">
              <a:rPr lang="es-MX"/>
              <a:pPr/>
              <a:t>95</a:t>
            </a:fld>
            <a:endParaRPr lang="es-MX"/>
          </a:p>
        </p:txBody>
      </p:sp>
      <p:sp>
        <p:nvSpPr>
          <p:cNvPr id="334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1854D3-CEA5-4FE9-9866-124C5FEB876B}" type="slidenum">
              <a:rPr lang="es-MX"/>
              <a:pPr/>
              <a:t>96</a:t>
            </a:fld>
            <a:endParaRPr lang="es-MX"/>
          </a:p>
        </p:txBody>
      </p:sp>
      <p:sp>
        <p:nvSpPr>
          <p:cNvPr id="33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24A8A7-61C3-4096-B9D3-88C73573A7F8}" type="slidenum">
              <a:rPr lang="es-MX"/>
              <a:pPr/>
              <a:t>98</a:t>
            </a:fld>
            <a:endParaRPr lang="es-MX"/>
          </a:p>
        </p:txBody>
      </p:sp>
      <p:sp>
        <p:nvSpPr>
          <p:cNvPr id="336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82EA9-BEC4-483A-B037-7C31DF296905}" type="slidenum">
              <a:rPr lang="es-MX"/>
              <a:pPr/>
              <a:t>99</a:t>
            </a:fld>
            <a:endParaRPr lang="es-MX"/>
          </a:p>
        </p:txBody>
      </p:sp>
      <p:sp>
        <p:nvSpPr>
          <p:cNvPr id="337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29DA74-1739-4421-9280-A59EDAEC866D}" type="slidenum">
              <a:rPr lang="es-MX"/>
              <a:pPr/>
              <a:t>100</a:t>
            </a:fld>
            <a:endParaRPr lang="es-MX" dirty="0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87F226-075C-49AF-A605-9E07A454275E}" type="slidenum">
              <a:rPr lang="es-MX"/>
              <a:pPr/>
              <a:t>101</a:t>
            </a:fld>
            <a:endParaRPr lang="es-MX"/>
          </a:p>
        </p:txBody>
      </p:sp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6A913-C2D8-44E3-B29C-8E5512EC2D31}" type="slidenum">
              <a:rPr lang="es-MX"/>
              <a:pPr/>
              <a:t>103</a:t>
            </a:fld>
            <a:endParaRPr lang="es-MX"/>
          </a:p>
        </p:txBody>
      </p:sp>
      <p:sp>
        <p:nvSpPr>
          <p:cNvPr id="33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627F5-5F8E-4776-8CC4-92F1762E668F}" type="slidenum">
              <a:rPr lang="es-MX"/>
              <a:pPr/>
              <a:t>104</a:t>
            </a:fld>
            <a:endParaRPr lang="es-MX"/>
          </a:p>
        </p:txBody>
      </p:sp>
      <p:sp>
        <p:nvSpPr>
          <p:cNvPr id="34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F5FF3A-0719-4935-A21E-BB5C57344A31}" type="slidenum">
              <a:rPr lang="es-MX"/>
              <a:pPr/>
              <a:t>5</a:t>
            </a:fld>
            <a:endParaRPr lang="es-MX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72CF0A-533B-4E1F-AB28-86A9907FCE5E}" type="slidenum">
              <a:rPr lang="es-MX"/>
              <a:pPr/>
              <a:t>105</a:t>
            </a:fld>
            <a:endParaRPr lang="es-MX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F0EA68-C91A-4ECC-BE40-6C6085F6E0C5}" type="slidenum">
              <a:rPr lang="es-MX"/>
              <a:pPr/>
              <a:t>106</a:t>
            </a:fld>
            <a:endParaRPr lang="es-MX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3DCCCF-36A2-4B76-8E99-514C3B89E22B}" type="slidenum">
              <a:rPr lang="es-MX"/>
              <a:pPr/>
              <a:t>107</a:t>
            </a:fld>
            <a:endParaRPr lang="es-MX"/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D02E16-97EB-41F8-8604-A53AEF09CD77}" type="slidenum">
              <a:rPr lang="es-MX"/>
              <a:pPr/>
              <a:t>108</a:t>
            </a:fld>
            <a:endParaRPr lang="es-MX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394EB-0614-4D7C-82CF-27E9D21A0807}" type="slidenum">
              <a:rPr lang="es-MX"/>
              <a:pPr/>
              <a:t>111</a:t>
            </a:fld>
            <a:endParaRPr lang="es-MX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70AAA-6826-4CB0-B47A-1795966C314C}" type="slidenum">
              <a:rPr lang="es-MX"/>
              <a:pPr/>
              <a:t>112</a:t>
            </a:fld>
            <a:endParaRPr lang="es-MX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7F9F5C-346D-422F-BE03-A9749A5C1E70}" type="slidenum">
              <a:rPr lang="es-MX"/>
              <a:pPr/>
              <a:t>113</a:t>
            </a:fld>
            <a:endParaRPr lang="es-MX"/>
          </a:p>
        </p:txBody>
      </p:sp>
      <p:sp>
        <p:nvSpPr>
          <p:cNvPr id="358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B0283-3BAD-43F1-A39F-F8149DC2984E}" type="slidenum">
              <a:rPr lang="es-MX"/>
              <a:pPr/>
              <a:t>114</a:t>
            </a:fld>
            <a:endParaRPr lang="es-MX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064D7A-4742-4042-B0F5-2304151F367D}" type="slidenum">
              <a:rPr lang="es-MX"/>
              <a:pPr/>
              <a:t>115</a:t>
            </a:fld>
            <a:endParaRPr lang="es-MX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F6607C-FE56-4382-A363-C90CB63AB8F2}" type="slidenum">
              <a:rPr lang="es-MX"/>
              <a:pPr/>
              <a:t>116</a:t>
            </a:fld>
            <a:endParaRPr lang="es-MX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4FE69D-3A97-4FEC-A9B9-75B17C610367}" type="slidenum">
              <a:rPr lang="es-MX"/>
              <a:pPr/>
              <a:t>6</a:t>
            </a:fld>
            <a:endParaRPr lang="es-MX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B6D295-05A6-49DA-BBE5-2EA50405154C}" type="slidenum">
              <a:rPr lang="es-MX"/>
              <a:pPr/>
              <a:t>117</a:t>
            </a:fld>
            <a:endParaRPr lang="es-MX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ED58B0-D655-4E51-8F4C-0D2303DD4F7D}" type="slidenum">
              <a:rPr lang="es-MX"/>
              <a:pPr/>
              <a:t>118</a:t>
            </a:fld>
            <a:endParaRPr lang="es-MX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60A49B-FB8C-47BD-AAAD-61F04B61EC14}" type="slidenum">
              <a:rPr lang="es-MX"/>
              <a:pPr/>
              <a:t>119</a:t>
            </a:fld>
            <a:endParaRPr lang="es-MX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41124-77BA-4E20-8B57-6978F7579E1D}" type="slidenum">
              <a:rPr lang="es-MX"/>
              <a:pPr/>
              <a:t>120</a:t>
            </a:fld>
            <a:endParaRPr lang="es-MX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6CCD8-15B7-40FC-BE4C-1B18874A0E65}" type="slidenum">
              <a:rPr lang="es-MX"/>
              <a:pPr/>
              <a:t>121</a:t>
            </a:fld>
            <a:endParaRPr lang="es-MX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1932F-AD05-4645-B4CD-FDF777C04F47}" type="slidenum">
              <a:rPr lang="es-MX"/>
              <a:pPr/>
              <a:t>122</a:t>
            </a:fld>
            <a:endParaRPr lang="es-MX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84C910-F257-4069-A3B7-D3A97ADD9653}" type="slidenum">
              <a:rPr lang="es-MX"/>
              <a:pPr/>
              <a:t>123</a:t>
            </a:fld>
            <a:endParaRPr lang="es-MX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FEACE1-458A-4DDD-8635-95A0C671EC8C}" type="slidenum">
              <a:rPr lang="es-MX"/>
              <a:pPr/>
              <a:t>124</a:t>
            </a:fld>
            <a:endParaRPr lang="es-MX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62388-FAA2-4F5A-8E8F-49D1A7B0A8F8}" type="slidenum">
              <a:rPr lang="es-MX"/>
              <a:pPr/>
              <a:t>125</a:t>
            </a:fld>
            <a:endParaRPr lang="es-MX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21A6B-299D-455D-BFCF-6C601C83A9C9}" type="slidenum">
              <a:rPr lang="es-MX"/>
              <a:pPr/>
              <a:t>126</a:t>
            </a:fld>
            <a:endParaRPr lang="es-MX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63CACF-87C5-491A-8E4F-BA0615C961E3}" type="slidenum">
              <a:rPr lang="es-MX"/>
              <a:pPr/>
              <a:t>11</a:t>
            </a:fld>
            <a:endParaRPr lang="es-MX"/>
          </a:p>
        </p:txBody>
      </p:sp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ECC98-8BBB-4D3A-AC7B-4BA22F733E25}" type="slidenum">
              <a:rPr lang="es-MX"/>
              <a:pPr/>
              <a:t>127</a:t>
            </a:fld>
            <a:endParaRPr lang="es-MX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AD9EB-5BEE-4A44-8B2B-3F984D3E8457}" type="slidenum">
              <a:rPr lang="es-MX"/>
              <a:pPr/>
              <a:t>128</a:t>
            </a:fld>
            <a:endParaRPr lang="es-MX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44BCFF-7294-49A4-A801-3763EE909C36}" type="slidenum">
              <a:rPr lang="es-MX"/>
              <a:pPr/>
              <a:t>129</a:t>
            </a:fld>
            <a:endParaRPr lang="es-MX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4DBEDB-1214-42FA-BAC5-514B3821AC7A}" type="slidenum">
              <a:rPr lang="es-MX"/>
              <a:pPr/>
              <a:t>130</a:t>
            </a:fld>
            <a:endParaRPr lang="es-MX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37250-D060-4BD6-9727-BEFC10753E2A}" type="slidenum">
              <a:rPr lang="es-MX"/>
              <a:pPr/>
              <a:t>131</a:t>
            </a:fld>
            <a:endParaRPr lang="es-MX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75165-2605-4919-A093-1B4E1A8C2B49}" type="slidenum">
              <a:rPr lang="es-MX"/>
              <a:pPr/>
              <a:t>132</a:t>
            </a:fld>
            <a:endParaRPr lang="es-MX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DD7300-F8D7-4054-AF3B-2D895F7B0C37}" type="slidenum">
              <a:rPr lang="es-MX"/>
              <a:pPr/>
              <a:t>133</a:t>
            </a:fld>
            <a:endParaRPr lang="es-MX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89AAE4-0015-4965-B8E9-83FCFA42AD55}" type="slidenum">
              <a:rPr lang="es-MX"/>
              <a:pPr/>
              <a:t>134</a:t>
            </a:fld>
            <a:endParaRPr lang="es-MX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15F6A8-F44C-47C8-AA00-101DDD0A1B52}" type="slidenum">
              <a:rPr lang="es-MX"/>
              <a:pPr/>
              <a:t>135</a:t>
            </a:fld>
            <a:endParaRPr lang="es-MX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5482F9-380B-44B3-BE0B-7FD835B60F06}" type="slidenum">
              <a:rPr lang="es-MX"/>
              <a:pPr/>
              <a:t>12</a:t>
            </a:fld>
            <a:endParaRPr lang="es-MX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CADF51-D67B-4DC3-9DA6-DC4F364CD2B3}" type="slidenum">
              <a:rPr lang="es-MX"/>
              <a:pPr/>
              <a:t>13</a:t>
            </a:fld>
            <a:endParaRPr lang="es-MX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26627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28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29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0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1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2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3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4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5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6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6637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grpSp>
          <p:nvGrpSpPr>
            <p:cNvPr id="26638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6639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0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1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2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3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4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5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46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664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grpSp>
          <p:nvGrpSpPr>
            <p:cNvPr id="2664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2664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5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65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</p:grpSp>
      </p:grpSp>
      <p:sp>
        <p:nvSpPr>
          <p:cNvPr id="26652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53" name="Rectangle 29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2057400" y="41148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6654" name="Rectangle 30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buFontTx/>
              <a:buNone/>
              <a:defRPr kumimoji="0" sz="1400">
                <a:solidFill>
                  <a:srgbClr val="FFFFFF"/>
                </a:solidFill>
                <a:effectLst/>
              </a:defRPr>
            </a:lvl1pPr>
          </a:lstStyle>
          <a:p>
            <a:endParaRPr lang="es-MX"/>
          </a:p>
        </p:txBody>
      </p:sp>
      <p:sp>
        <p:nvSpPr>
          <p:cNvPr id="26655" name="Rectangle 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buFontTx/>
              <a:buNone/>
              <a:defRPr kumimoji="0" sz="1400">
                <a:solidFill>
                  <a:srgbClr val="FFFFFF"/>
                </a:solidFill>
                <a:effectLst/>
              </a:defRPr>
            </a:lvl1pPr>
          </a:lstStyle>
          <a:p>
            <a:endParaRPr lang="es-MX"/>
          </a:p>
        </p:txBody>
      </p:sp>
      <p:sp>
        <p:nvSpPr>
          <p:cNvPr id="26656" name="Rectangle 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miter lim="800000"/>
            <a:headEnd type="none" w="sm" len="sm"/>
            <a:tailEnd type="none" w="sm" len="sm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buFontTx/>
              <a:buNone/>
              <a:defRPr kumimoji="0" sz="1400">
                <a:solidFill>
                  <a:srgbClr val="FFFFFF"/>
                </a:solidFill>
                <a:effectLst/>
              </a:defRPr>
            </a:lvl1pPr>
          </a:lstStyle>
          <a:p>
            <a:fld id="{2FA23761-E677-4B14-9007-D77D87593AFB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609600"/>
            <a:ext cx="8229600" cy="55165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C597D9-CE0A-4EEE-8019-C53487389F55}" type="slidenum">
              <a:rPr lang="es-MX"/>
              <a:pPr/>
              <a:t>‹Nº›</a:t>
            </a:fld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MX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5603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grpSp>
          <p:nvGrpSpPr>
            <p:cNvPr id="25604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25605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06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07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08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09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10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11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12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5613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5614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5615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  <p:sp>
          <p:nvSpPr>
            <p:cNvPr id="25616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5617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transition spd="med"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9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6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4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6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ntonio@florida-aquastore.com" TargetMode="External"/><Relationship Id="rId4" Type="http://schemas.openxmlformats.org/officeDocument/2006/relationships/hyperlink" Target="mailto:mel@florida-aquastore.co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EL\FAM\Old%20D\FAM%20CD%2001-16-07\Presentaciones%20Power%20Point\Glass.avi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17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83" name="Picture 555" descr="FAM new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587375" y="2162175"/>
            <a:ext cx="7923213" cy="30130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Proyecto “Llave en Mano”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Diseño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Ingeniería Civil y de Proceso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Manufacturación Propia del Tanque y Techo de Aluminio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Construcción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Instalación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Puesta en Marcha</a:t>
            </a:r>
          </a:p>
          <a:p>
            <a:pPr lvl="1"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Capacitación</a:t>
            </a: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587375" y="1666875"/>
            <a:ext cx="57626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Bajos Costos de Operación y Mantenimiento</a:t>
            </a:r>
          </a:p>
        </p:txBody>
      </p:sp>
      <p:sp>
        <p:nvSpPr>
          <p:cNvPr id="389126" name="Text Box 6"/>
          <p:cNvSpPr txBox="1">
            <a:spLocks noChangeArrowheads="1"/>
          </p:cNvSpPr>
          <p:nvPr/>
        </p:nvSpPr>
        <p:spPr bwMode="auto">
          <a:xfrm>
            <a:off x="587375" y="5168900"/>
            <a:ext cx="7086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Garantía de Operación, Cumplimiento de Normatividad</a:t>
            </a:r>
          </a:p>
        </p:txBody>
      </p:sp>
      <p:sp>
        <p:nvSpPr>
          <p:cNvPr id="389128" name="Rectangle 8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Beneficios al Usuario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9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9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9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9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9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9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89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9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15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9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89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15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9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9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150"/>
                            </p:stCondLst>
                            <p:childTnLst>
                              <p:par>
                                <p:cTn id="4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9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9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45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89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89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450"/>
                            </p:stCondLst>
                            <p:childTnLst>
                              <p:par>
                                <p:cTn id="5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89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24" grpId="0" build="p" bldLvl="2" autoUpdateAnimBg="0"/>
      <p:bldP spid="389125" grpId="0" autoUpdateAnimBg="0"/>
      <p:bldP spid="389126" grpId="0" autoUpdateAnimBg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8" name="Picture 4" descr="Morelia #1 Ooapas"/>
          <p:cNvPicPr>
            <a:picLocks noChangeArrowheads="1"/>
          </p:cNvPicPr>
          <p:nvPr/>
        </p:nvPicPr>
        <p:blipFill>
          <a:blip r:embed="rId3" cstate="print"/>
          <a:srcRect b="2705"/>
          <a:stretch>
            <a:fillRect/>
          </a:stretch>
        </p:blipFill>
        <p:spPr bwMode="auto">
          <a:xfrm>
            <a:off x="215900" y="252413"/>
            <a:ext cx="5383213" cy="328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Text Box 3"/>
          <p:cNvSpPr txBox="1">
            <a:spLocks noChangeArrowheads="1"/>
          </p:cNvSpPr>
          <p:nvPr/>
        </p:nvSpPr>
        <p:spPr bwMode="auto">
          <a:xfrm>
            <a:off x="3810000" y="846138"/>
            <a:ext cx="5108575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OOAPAS Morelia Michoacán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6309" name="Picture 5" descr="Morelia #2 Ooapas"/>
          <p:cNvPicPr>
            <a:picLocks noChangeArrowheads="1"/>
          </p:cNvPicPr>
          <p:nvPr/>
        </p:nvPicPr>
        <p:blipFill>
          <a:blip r:embed="rId4" cstate="print"/>
          <a:srcRect b="2705"/>
          <a:stretch>
            <a:fillRect/>
          </a:stretch>
        </p:blipFill>
        <p:spPr bwMode="auto">
          <a:xfrm>
            <a:off x="3532188" y="3148013"/>
            <a:ext cx="5383212" cy="32877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foto11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925" y="90488"/>
            <a:ext cx="2663825" cy="2162175"/>
          </a:xfrm>
          <a:prstGeom prst="rect">
            <a:avLst/>
          </a:prstGeom>
          <a:noFill/>
        </p:spPr>
      </p:pic>
      <p:pic>
        <p:nvPicPr>
          <p:cNvPr id="171011" name="Picture 3" descr="foto11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263" y="90488"/>
            <a:ext cx="2660650" cy="2166937"/>
          </a:xfrm>
          <a:prstGeom prst="rect">
            <a:avLst/>
          </a:prstGeom>
          <a:noFill/>
        </p:spPr>
      </p:pic>
      <p:pic>
        <p:nvPicPr>
          <p:cNvPr id="171012" name="Picture 4" descr="foto11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4425" y="90488"/>
            <a:ext cx="2660650" cy="2166937"/>
          </a:xfrm>
          <a:prstGeom prst="rect">
            <a:avLst/>
          </a:prstGeom>
          <a:noFill/>
        </p:spPr>
      </p:pic>
      <p:pic>
        <p:nvPicPr>
          <p:cNvPr id="171013" name="Picture 5" descr="foto11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513" y="2343150"/>
            <a:ext cx="2660650" cy="2166938"/>
          </a:xfrm>
          <a:prstGeom prst="rect">
            <a:avLst/>
          </a:prstGeom>
          <a:noFill/>
        </p:spPr>
      </p:pic>
      <p:pic>
        <p:nvPicPr>
          <p:cNvPr id="171014" name="Picture 6" descr="foto115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1675" y="2343150"/>
            <a:ext cx="2660650" cy="2166938"/>
          </a:xfrm>
          <a:prstGeom prst="rect">
            <a:avLst/>
          </a:prstGeom>
          <a:noFill/>
        </p:spPr>
      </p:pic>
      <p:pic>
        <p:nvPicPr>
          <p:cNvPr id="171015" name="Picture 7" descr="foto11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2838" y="2343150"/>
            <a:ext cx="2660650" cy="2166938"/>
          </a:xfrm>
          <a:prstGeom prst="rect">
            <a:avLst/>
          </a:prstGeom>
          <a:noFill/>
        </p:spPr>
      </p:pic>
      <p:pic>
        <p:nvPicPr>
          <p:cNvPr id="171016" name="Picture 8" descr="foto112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513" y="4600575"/>
            <a:ext cx="2660650" cy="2166938"/>
          </a:xfrm>
          <a:prstGeom prst="rect">
            <a:avLst/>
          </a:prstGeom>
          <a:noFill/>
        </p:spPr>
      </p:pic>
      <p:pic>
        <p:nvPicPr>
          <p:cNvPr id="171017" name="Picture 9" descr="foto111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1675" y="4600575"/>
            <a:ext cx="2660650" cy="2166938"/>
          </a:xfrm>
          <a:prstGeom prst="rect">
            <a:avLst/>
          </a:prstGeom>
          <a:noFill/>
        </p:spPr>
      </p:pic>
      <p:pic>
        <p:nvPicPr>
          <p:cNvPr id="171018" name="Picture 10" descr="foto109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92838" y="4600575"/>
            <a:ext cx="2660650" cy="2166938"/>
          </a:xfrm>
          <a:prstGeom prst="rect">
            <a:avLst/>
          </a:prstGeom>
          <a:noFill/>
        </p:spPr>
      </p:pic>
      <p:sp>
        <p:nvSpPr>
          <p:cNvPr id="171019" name="Rectangle 11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Empresas Publicas de Medellín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32" presetID="23" presetClass="entr" presetSubtype="52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9" grpId="0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29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760" y="923136"/>
            <a:ext cx="8200479" cy="5011727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7488" y="106363"/>
            <a:ext cx="8564973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s-MX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Intervisa</a:t>
            </a:r>
            <a:r>
              <a:rPr kumimoji="0" lang="es-MX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y Servicios de Agua y Drenaje Monterrey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en-US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5,000 m</a:t>
            </a:r>
            <a:r>
              <a:rPr kumimoji="0" lang="en-US" baseline="300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kumimoji="0" lang="es-MX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Fiqu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17488" y="106363"/>
            <a:ext cx="49149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Fibras Químicas - Monterrey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0" y="5789613"/>
            <a:ext cx="9205913" cy="565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3100">
                <a:effectLst>
                  <a:outerShdw blurRad="38100" dist="38100" dir="2700000" algn="tl">
                    <a:srgbClr val="000000"/>
                  </a:outerShdw>
                </a:effectLst>
              </a:rPr>
              <a:t>Almacenamiento de Agua de Proceso y Contra Incendios</a:t>
            </a:r>
            <a:endParaRPr kumimoji="0" lang="es-MX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2297113" y="522288"/>
            <a:ext cx="431165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CESPT Tijuana 3,500 m</a:t>
            </a:r>
            <a:r>
              <a:rPr kumimoji="0" lang="es-MX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pic>
        <p:nvPicPr>
          <p:cNvPr id="224260" name="Picture 4" descr="finales tanque morelos 008"/>
          <p:cNvPicPr>
            <a:picLocks noChangeArrowheads="1"/>
          </p:cNvPicPr>
          <p:nvPr/>
        </p:nvPicPr>
        <p:blipFill>
          <a:blip r:embed="rId3" cstate="print"/>
          <a:srcRect b="22223"/>
          <a:stretch>
            <a:fillRect/>
          </a:stretch>
        </p:blipFill>
        <p:spPr bwMode="auto">
          <a:xfrm>
            <a:off x="311150" y="1238250"/>
            <a:ext cx="85217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Winton, Baham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"/>
            <a:ext cx="9144000" cy="6457950"/>
          </a:xfrm>
          <a:prstGeom prst="rect">
            <a:avLst/>
          </a:prstGeom>
          <a:noFill/>
        </p:spPr>
      </p:pic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28613" y="204788"/>
            <a:ext cx="48260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Hurracaine Alley - Bahamas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mpleted Standp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17963" cy="6858000"/>
          </a:xfrm>
          <a:prstGeom prst="rect">
            <a:avLst/>
          </a:prstGeom>
          <a:noFill/>
        </p:spPr>
      </p:pic>
      <p:pic>
        <p:nvPicPr>
          <p:cNvPr id="54275" name="Picture 3" descr="Tall Sandpi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150" y="0"/>
            <a:ext cx="4514850" cy="6858000"/>
          </a:xfrm>
          <a:prstGeom prst="rect">
            <a:avLst/>
          </a:prstGeom>
          <a:noFill/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193675"/>
            <a:ext cx="9017000" cy="565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3100">
                <a:effectLst>
                  <a:outerShdw blurRad="38100" dist="38100" dir="2700000" algn="tl">
                    <a:srgbClr val="000000"/>
                  </a:outerShdw>
                </a:effectLst>
              </a:rPr>
              <a:t>Tanques Elevados de Almacenamiento de Agua Potable</a:t>
            </a:r>
            <a:endParaRPr kumimoji="0" lang="es-MX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ome fraME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525" y="139700"/>
            <a:ext cx="4176713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aluminum panel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763" y="139700"/>
            <a:ext cx="4176712" cy="3217863"/>
          </a:xfrm>
          <a:prstGeom prst="rect">
            <a:avLst/>
          </a:prstGeom>
          <a:noFill/>
        </p:spPr>
      </p:pic>
      <p:pic>
        <p:nvPicPr>
          <p:cNvPr id="58372" name="Picture 4" descr="2nd ring inside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525" y="3500438"/>
            <a:ext cx="4176713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foto9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3763" y="3500438"/>
            <a:ext cx="4176712" cy="3217862"/>
          </a:xfrm>
          <a:prstGeom prst="rect">
            <a:avLst/>
          </a:prstGeo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-26988" y="0"/>
            <a:ext cx="9197976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TECHO GEODESICO DE ALUMINIO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s-MX"/>
              <a:t> </a:t>
            </a:r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Plantas de Tratamiento de Aguas Residuales</a:t>
            </a:r>
            <a:endParaRPr lang="es-MX"/>
          </a:p>
        </p:txBody>
      </p:sp>
      <p:pic>
        <p:nvPicPr>
          <p:cNvPr id="15365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7162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26"/>
          <p:cNvSpPr>
            <a:spLocks noChangeArrowheads="1"/>
          </p:cNvSpPr>
          <p:nvPr/>
        </p:nvSpPr>
        <p:spPr bwMode="auto">
          <a:xfrm>
            <a:off x="820738" y="752475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kumimoji="1" lang="es-ES_tradnl" sz="28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PTLR</a:t>
            </a:r>
            <a:r>
              <a:rPr kumimoji="1" lang="es-ES_tradn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ES_tradnl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PASA CD. DEL CARMEN</a:t>
            </a:r>
            <a:r>
              <a:rPr kumimoji="1" lang="es-ES_tradnl" sz="2800" dirty="0" smtClean="0">
                <a:solidFill>
                  <a:schemeClr val="tx2"/>
                </a:solidFill>
                <a:effectLst/>
              </a:rPr>
              <a:t>  </a:t>
            </a:r>
            <a:endParaRPr kumimoji="1" lang="es-ES_tradnl" sz="2800" dirty="0">
              <a:solidFill>
                <a:schemeClr val="tx2"/>
              </a:solidFill>
              <a:effectLst/>
            </a:endParaRPr>
          </a:p>
        </p:txBody>
      </p:sp>
      <p:sp>
        <p:nvSpPr>
          <p:cNvPr id="116739" name="Line 1027"/>
          <p:cNvSpPr>
            <a:spLocks noChangeShapeType="1"/>
          </p:cNvSpPr>
          <p:nvPr/>
        </p:nvSpPr>
        <p:spPr bwMode="auto">
          <a:xfrm>
            <a:off x="1092200" y="2606675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0" name="Rectangle 1028"/>
          <p:cNvSpPr>
            <a:spLocks noChangeArrowheads="1"/>
          </p:cNvSpPr>
          <p:nvPr/>
        </p:nvSpPr>
        <p:spPr bwMode="auto">
          <a:xfrm>
            <a:off x="1778000" y="2987675"/>
            <a:ext cx="6096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1" name="Oval 1029"/>
          <p:cNvSpPr>
            <a:spLocks noChangeArrowheads="1"/>
          </p:cNvSpPr>
          <p:nvPr/>
        </p:nvSpPr>
        <p:spPr bwMode="auto">
          <a:xfrm>
            <a:off x="2006600" y="3597275"/>
            <a:ext cx="3048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2" name="Rectangle 1030"/>
          <p:cNvSpPr>
            <a:spLocks noChangeArrowheads="1"/>
          </p:cNvSpPr>
          <p:nvPr/>
        </p:nvSpPr>
        <p:spPr bwMode="auto">
          <a:xfrm>
            <a:off x="2082800" y="3444875"/>
            <a:ext cx="76200" cy="152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3" name="Line 1031"/>
          <p:cNvSpPr>
            <a:spLocks noChangeShapeType="1"/>
          </p:cNvSpPr>
          <p:nvPr/>
        </p:nvSpPr>
        <p:spPr bwMode="auto">
          <a:xfrm>
            <a:off x="2463800" y="359727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4" name="Oval 1032"/>
          <p:cNvSpPr>
            <a:spLocks noChangeArrowheads="1"/>
          </p:cNvSpPr>
          <p:nvPr/>
        </p:nvSpPr>
        <p:spPr bwMode="auto">
          <a:xfrm>
            <a:off x="2540000" y="35210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5" name="Rectangle 1033"/>
          <p:cNvSpPr>
            <a:spLocks noChangeArrowheads="1"/>
          </p:cNvSpPr>
          <p:nvPr/>
        </p:nvSpPr>
        <p:spPr bwMode="auto">
          <a:xfrm>
            <a:off x="3454400" y="3140075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6" name="AutoShape 1034"/>
          <p:cNvSpPr>
            <a:spLocks noChangeArrowheads="1"/>
          </p:cNvSpPr>
          <p:nvPr/>
        </p:nvSpPr>
        <p:spPr bwMode="auto">
          <a:xfrm>
            <a:off x="3454400" y="3292475"/>
            <a:ext cx="1524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7" name="AutoShape 1035"/>
          <p:cNvSpPr>
            <a:spLocks noChangeArrowheads="1"/>
          </p:cNvSpPr>
          <p:nvPr/>
        </p:nvSpPr>
        <p:spPr bwMode="auto">
          <a:xfrm>
            <a:off x="3606800" y="3292475"/>
            <a:ext cx="1524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8" name="AutoShape 1036"/>
          <p:cNvSpPr>
            <a:spLocks noChangeArrowheads="1"/>
          </p:cNvSpPr>
          <p:nvPr/>
        </p:nvSpPr>
        <p:spPr bwMode="auto">
          <a:xfrm>
            <a:off x="3759200" y="3292475"/>
            <a:ext cx="152400" cy="1524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49" name="Oval 1037"/>
          <p:cNvSpPr>
            <a:spLocks noChangeArrowheads="1"/>
          </p:cNvSpPr>
          <p:nvPr/>
        </p:nvSpPr>
        <p:spPr bwMode="auto">
          <a:xfrm>
            <a:off x="3606800" y="3063875"/>
            <a:ext cx="3810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0" name="Line 1038"/>
          <p:cNvSpPr>
            <a:spLocks noChangeShapeType="1"/>
          </p:cNvSpPr>
          <p:nvPr/>
        </p:nvSpPr>
        <p:spPr bwMode="auto">
          <a:xfrm>
            <a:off x="3683000" y="2987675"/>
            <a:ext cx="158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1" name="Line 1039"/>
          <p:cNvSpPr>
            <a:spLocks noChangeShapeType="1"/>
          </p:cNvSpPr>
          <p:nvPr/>
        </p:nvSpPr>
        <p:spPr bwMode="auto">
          <a:xfrm>
            <a:off x="3835400" y="2987675"/>
            <a:ext cx="158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3" name="Line 1041"/>
          <p:cNvSpPr>
            <a:spLocks noChangeShapeType="1"/>
          </p:cNvSpPr>
          <p:nvPr/>
        </p:nvSpPr>
        <p:spPr bwMode="auto">
          <a:xfrm>
            <a:off x="2921000" y="29876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4" name="Line 1042"/>
          <p:cNvSpPr>
            <a:spLocks noChangeShapeType="1"/>
          </p:cNvSpPr>
          <p:nvPr/>
        </p:nvSpPr>
        <p:spPr bwMode="auto">
          <a:xfrm>
            <a:off x="2844800" y="2987675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5" name="Line 1043"/>
          <p:cNvSpPr>
            <a:spLocks noChangeShapeType="1"/>
          </p:cNvSpPr>
          <p:nvPr/>
        </p:nvSpPr>
        <p:spPr bwMode="auto">
          <a:xfrm flipV="1">
            <a:off x="3149600" y="29114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6" name="Line 1044"/>
          <p:cNvSpPr>
            <a:spLocks noChangeShapeType="1"/>
          </p:cNvSpPr>
          <p:nvPr/>
        </p:nvSpPr>
        <p:spPr bwMode="auto">
          <a:xfrm>
            <a:off x="3149600" y="29114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7" name="Line 1045"/>
          <p:cNvSpPr>
            <a:spLocks noChangeShapeType="1"/>
          </p:cNvSpPr>
          <p:nvPr/>
        </p:nvSpPr>
        <p:spPr bwMode="auto">
          <a:xfrm>
            <a:off x="3302000" y="29114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8" name="Line 1046"/>
          <p:cNvSpPr>
            <a:spLocks noChangeShapeType="1"/>
          </p:cNvSpPr>
          <p:nvPr/>
        </p:nvSpPr>
        <p:spPr bwMode="auto">
          <a:xfrm>
            <a:off x="3302000" y="32162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59" name="Line 1047"/>
          <p:cNvSpPr>
            <a:spLocks noChangeShapeType="1"/>
          </p:cNvSpPr>
          <p:nvPr/>
        </p:nvSpPr>
        <p:spPr bwMode="auto">
          <a:xfrm flipV="1">
            <a:off x="2997200" y="27590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0" name="Line 1048"/>
          <p:cNvSpPr>
            <a:spLocks noChangeShapeType="1"/>
          </p:cNvSpPr>
          <p:nvPr/>
        </p:nvSpPr>
        <p:spPr bwMode="auto">
          <a:xfrm flipV="1">
            <a:off x="2921000" y="3597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1" name="Line 1049"/>
          <p:cNvSpPr>
            <a:spLocks noChangeShapeType="1"/>
          </p:cNvSpPr>
          <p:nvPr/>
        </p:nvSpPr>
        <p:spPr bwMode="auto">
          <a:xfrm flipH="1">
            <a:off x="2844800" y="29876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2" name="Line 1050"/>
          <p:cNvSpPr>
            <a:spLocks noChangeShapeType="1"/>
          </p:cNvSpPr>
          <p:nvPr/>
        </p:nvSpPr>
        <p:spPr bwMode="auto">
          <a:xfrm>
            <a:off x="3987800" y="32924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3" name="Line 1051"/>
          <p:cNvSpPr>
            <a:spLocks noChangeShapeType="1"/>
          </p:cNvSpPr>
          <p:nvPr/>
        </p:nvSpPr>
        <p:spPr bwMode="auto">
          <a:xfrm flipH="1">
            <a:off x="3835400" y="35972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4" name="Oval 1052"/>
          <p:cNvSpPr>
            <a:spLocks noChangeArrowheads="1"/>
          </p:cNvSpPr>
          <p:nvPr/>
        </p:nvSpPr>
        <p:spPr bwMode="auto">
          <a:xfrm>
            <a:off x="3759200" y="35210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5" name="Line 1053"/>
          <p:cNvSpPr>
            <a:spLocks noChangeShapeType="1"/>
          </p:cNvSpPr>
          <p:nvPr/>
        </p:nvSpPr>
        <p:spPr bwMode="auto">
          <a:xfrm flipH="1">
            <a:off x="3378200" y="35210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6" name="Line 1054"/>
          <p:cNvSpPr>
            <a:spLocks noChangeShapeType="1"/>
          </p:cNvSpPr>
          <p:nvPr/>
        </p:nvSpPr>
        <p:spPr bwMode="auto">
          <a:xfrm flipV="1">
            <a:off x="3378200" y="32162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7" name="Line 1055"/>
          <p:cNvSpPr>
            <a:spLocks noChangeShapeType="1"/>
          </p:cNvSpPr>
          <p:nvPr/>
        </p:nvSpPr>
        <p:spPr bwMode="auto">
          <a:xfrm flipV="1">
            <a:off x="3530600" y="35210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8" name="Line 1056"/>
          <p:cNvSpPr>
            <a:spLocks noChangeShapeType="1"/>
          </p:cNvSpPr>
          <p:nvPr/>
        </p:nvSpPr>
        <p:spPr bwMode="auto">
          <a:xfrm>
            <a:off x="3987800" y="3140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69" name="Line 1057"/>
          <p:cNvSpPr>
            <a:spLocks noChangeShapeType="1"/>
          </p:cNvSpPr>
          <p:nvPr/>
        </p:nvSpPr>
        <p:spPr bwMode="auto">
          <a:xfrm>
            <a:off x="4292600" y="31400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16770" name="Line 1058"/>
          <p:cNvSpPr>
            <a:spLocks noChangeShapeType="1"/>
          </p:cNvSpPr>
          <p:nvPr/>
        </p:nvSpPr>
        <p:spPr bwMode="auto">
          <a:xfrm>
            <a:off x="3987800" y="3216275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71" name="Line 1059"/>
          <p:cNvSpPr>
            <a:spLocks noChangeShapeType="1"/>
          </p:cNvSpPr>
          <p:nvPr/>
        </p:nvSpPr>
        <p:spPr bwMode="auto">
          <a:xfrm>
            <a:off x="4140200" y="3292475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72" name="Line 1060"/>
          <p:cNvSpPr>
            <a:spLocks noChangeShapeType="1"/>
          </p:cNvSpPr>
          <p:nvPr/>
        </p:nvSpPr>
        <p:spPr bwMode="auto">
          <a:xfrm>
            <a:off x="3987800" y="3216275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73" name="Rectangle 1061"/>
          <p:cNvSpPr>
            <a:spLocks noChangeArrowheads="1"/>
          </p:cNvSpPr>
          <p:nvPr/>
        </p:nvSpPr>
        <p:spPr bwMode="auto">
          <a:xfrm>
            <a:off x="4140199" y="3825875"/>
            <a:ext cx="30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74" name="Text Box 1062"/>
          <p:cNvSpPr txBox="1">
            <a:spLocks noChangeArrowheads="1"/>
          </p:cNvSpPr>
          <p:nvPr/>
        </p:nvSpPr>
        <p:spPr bwMode="auto">
          <a:xfrm>
            <a:off x="2752725" y="2566988"/>
            <a:ext cx="8810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 dirty="0">
                <a:effectLst/>
              </a:rPr>
              <a:t>Coagulante</a:t>
            </a:r>
          </a:p>
        </p:txBody>
      </p:sp>
      <p:sp>
        <p:nvSpPr>
          <p:cNvPr id="116775" name="Text Box 1063"/>
          <p:cNvSpPr txBox="1">
            <a:spLocks noChangeArrowheads="1"/>
          </p:cNvSpPr>
          <p:nvPr/>
        </p:nvSpPr>
        <p:spPr bwMode="auto">
          <a:xfrm>
            <a:off x="2540000" y="3749675"/>
            <a:ext cx="79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effectLst/>
              </a:rPr>
              <a:t>Polímero </a:t>
            </a:r>
          </a:p>
          <a:p>
            <a:r>
              <a:rPr lang="es-ES_tradnl" sz="1200">
                <a:effectLst/>
              </a:rPr>
              <a:t>floculante</a:t>
            </a:r>
          </a:p>
        </p:txBody>
      </p:sp>
      <p:sp>
        <p:nvSpPr>
          <p:cNvPr id="116776" name="Text Box 1064"/>
          <p:cNvSpPr txBox="1">
            <a:spLocks noChangeArrowheads="1"/>
          </p:cNvSpPr>
          <p:nvPr/>
        </p:nvSpPr>
        <p:spPr bwMode="auto">
          <a:xfrm>
            <a:off x="3819525" y="2719388"/>
            <a:ext cx="4873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effectLst/>
              </a:rPr>
              <a:t>DAF</a:t>
            </a:r>
          </a:p>
        </p:txBody>
      </p:sp>
      <p:sp>
        <p:nvSpPr>
          <p:cNvPr id="116777" name="Text Box 1065"/>
          <p:cNvSpPr txBox="1">
            <a:spLocks noChangeArrowheads="1"/>
          </p:cNvSpPr>
          <p:nvPr/>
        </p:nvSpPr>
        <p:spPr bwMode="auto">
          <a:xfrm>
            <a:off x="1397000" y="3657600"/>
            <a:ext cx="1631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000">
                <a:effectLst/>
              </a:rPr>
              <a:t>TANQUE</a:t>
            </a:r>
          </a:p>
          <a:p>
            <a:r>
              <a:rPr lang="es-ES_tradnl" sz="1000">
                <a:effectLst/>
              </a:rPr>
              <a:t>ECUALIZADOR</a:t>
            </a:r>
          </a:p>
        </p:txBody>
      </p:sp>
      <p:sp>
        <p:nvSpPr>
          <p:cNvPr id="116778" name="Text Box 1066"/>
          <p:cNvSpPr txBox="1">
            <a:spLocks noChangeArrowheads="1"/>
          </p:cNvSpPr>
          <p:nvPr/>
        </p:nvSpPr>
        <p:spPr bwMode="auto">
          <a:xfrm>
            <a:off x="3302000" y="3749675"/>
            <a:ext cx="800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effectLst/>
              </a:rPr>
              <a:t>AIRE</a:t>
            </a:r>
          </a:p>
          <a:p>
            <a:r>
              <a:rPr lang="es-ES_tradnl" sz="1200">
                <a:effectLst/>
              </a:rPr>
              <a:t>ATMOSF</a:t>
            </a:r>
          </a:p>
        </p:txBody>
      </p:sp>
      <p:sp>
        <p:nvSpPr>
          <p:cNvPr id="116779" name="Rectangle 1067"/>
          <p:cNvSpPr>
            <a:spLocks noChangeArrowheads="1"/>
          </p:cNvSpPr>
          <p:nvPr/>
        </p:nvSpPr>
        <p:spPr bwMode="auto">
          <a:xfrm>
            <a:off x="3911600" y="4511675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80" name="Oval 1068"/>
          <p:cNvSpPr>
            <a:spLocks noChangeArrowheads="1"/>
          </p:cNvSpPr>
          <p:nvPr/>
        </p:nvSpPr>
        <p:spPr bwMode="auto">
          <a:xfrm>
            <a:off x="4580466" y="36734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81" name="Rectangle 1069"/>
          <p:cNvSpPr>
            <a:spLocks noChangeArrowheads="1"/>
          </p:cNvSpPr>
          <p:nvPr/>
        </p:nvSpPr>
        <p:spPr bwMode="auto">
          <a:xfrm>
            <a:off x="4749800" y="2149475"/>
            <a:ext cx="1676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ES_tradnl" sz="1000">
                <a:effectLst/>
              </a:rPr>
              <a:t>REACTOR AEROBICO</a:t>
            </a:r>
          </a:p>
        </p:txBody>
      </p:sp>
      <p:sp>
        <p:nvSpPr>
          <p:cNvPr id="116782" name="Rectangle 1070"/>
          <p:cNvSpPr>
            <a:spLocks noChangeArrowheads="1"/>
          </p:cNvSpPr>
          <p:nvPr/>
        </p:nvSpPr>
        <p:spPr bwMode="auto">
          <a:xfrm>
            <a:off x="6807200" y="2835275"/>
            <a:ext cx="9144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83" name="Line 1071"/>
          <p:cNvSpPr>
            <a:spLocks noChangeShapeType="1"/>
          </p:cNvSpPr>
          <p:nvPr/>
        </p:nvSpPr>
        <p:spPr bwMode="auto">
          <a:xfrm>
            <a:off x="6807200" y="3597275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16784" name="Line 1072"/>
          <p:cNvSpPr>
            <a:spLocks noChangeShapeType="1"/>
          </p:cNvSpPr>
          <p:nvPr/>
        </p:nvSpPr>
        <p:spPr bwMode="auto">
          <a:xfrm flipV="1">
            <a:off x="7264400" y="3597275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85" name="Line 1073"/>
          <p:cNvSpPr>
            <a:spLocks noChangeShapeType="1"/>
          </p:cNvSpPr>
          <p:nvPr/>
        </p:nvSpPr>
        <p:spPr bwMode="auto">
          <a:xfrm flipH="1" flipV="1">
            <a:off x="4588933" y="2252133"/>
            <a:ext cx="8467" cy="14213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16786" name="Line 1074"/>
          <p:cNvSpPr>
            <a:spLocks noChangeShapeType="1"/>
          </p:cNvSpPr>
          <p:nvPr/>
        </p:nvSpPr>
        <p:spPr bwMode="auto">
          <a:xfrm>
            <a:off x="4597400" y="1997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87" name="Line 1075"/>
          <p:cNvSpPr>
            <a:spLocks noChangeShapeType="1"/>
          </p:cNvSpPr>
          <p:nvPr/>
        </p:nvSpPr>
        <p:spPr bwMode="auto">
          <a:xfrm>
            <a:off x="4902200" y="19970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0" name="Rectangle 1078"/>
          <p:cNvSpPr>
            <a:spLocks noChangeArrowheads="1"/>
          </p:cNvSpPr>
          <p:nvPr/>
        </p:nvSpPr>
        <p:spPr bwMode="auto">
          <a:xfrm>
            <a:off x="6426200" y="4054475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1" name="Oval 1079"/>
          <p:cNvSpPr>
            <a:spLocks noChangeArrowheads="1"/>
          </p:cNvSpPr>
          <p:nvPr/>
        </p:nvSpPr>
        <p:spPr bwMode="auto">
          <a:xfrm>
            <a:off x="6578600" y="35972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2" name="Line 1080"/>
          <p:cNvSpPr>
            <a:spLocks noChangeShapeType="1"/>
          </p:cNvSpPr>
          <p:nvPr/>
        </p:nvSpPr>
        <p:spPr bwMode="auto">
          <a:xfrm flipV="1">
            <a:off x="6578600" y="1920875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3" name="Line 1081"/>
          <p:cNvSpPr>
            <a:spLocks noChangeShapeType="1"/>
          </p:cNvSpPr>
          <p:nvPr/>
        </p:nvSpPr>
        <p:spPr bwMode="auto">
          <a:xfrm flipH="1">
            <a:off x="5511800" y="1920875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4" name="Line 1082"/>
          <p:cNvSpPr>
            <a:spLocks noChangeShapeType="1"/>
          </p:cNvSpPr>
          <p:nvPr/>
        </p:nvSpPr>
        <p:spPr bwMode="auto">
          <a:xfrm>
            <a:off x="5511800" y="19208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8" name="Line 1086"/>
          <p:cNvSpPr>
            <a:spLocks noChangeShapeType="1"/>
          </p:cNvSpPr>
          <p:nvPr/>
        </p:nvSpPr>
        <p:spPr bwMode="auto">
          <a:xfrm flipH="1">
            <a:off x="6629399" y="3708400"/>
            <a:ext cx="8467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799" name="Line 1087"/>
          <p:cNvSpPr>
            <a:spLocks noChangeShapeType="1"/>
          </p:cNvSpPr>
          <p:nvPr/>
        </p:nvSpPr>
        <p:spPr bwMode="auto">
          <a:xfrm>
            <a:off x="7721600" y="29114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1" name="Oval 1089"/>
          <p:cNvSpPr>
            <a:spLocks noChangeArrowheads="1"/>
          </p:cNvSpPr>
          <p:nvPr/>
        </p:nvSpPr>
        <p:spPr bwMode="auto">
          <a:xfrm>
            <a:off x="6045200" y="43592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2" name="Line 1090"/>
          <p:cNvSpPr>
            <a:spLocks noChangeShapeType="1"/>
          </p:cNvSpPr>
          <p:nvPr/>
        </p:nvSpPr>
        <p:spPr bwMode="auto">
          <a:xfrm flipH="1">
            <a:off x="6121400" y="4359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3" name="Line 1091"/>
          <p:cNvSpPr>
            <a:spLocks noChangeShapeType="1"/>
          </p:cNvSpPr>
          <p:nvPr/>
        </p:nvSpPr>
        <p:spPr bwMode="auto">
          <a:xfrm flipV="1">
            <a:off x="6045200" y="428307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4" name="Rectangle 1092"/>
          <p:cNvSpPr>
            <a:spLocks noChangeArrowheads="1"/>
          </p:cNvSpPr>
          <p:nvPr/>
        </p:nvSpPr>
        <p:spPr bwMode="auto">
          <a:xfrm>
            <a:off x="7679267" y="5561542"/>
            <a:ext cx="457200" cy="5334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5" name="AutoShape 1093"/>
          <p:cNvSpPr>
            <a:spLocks noChangeArrowheads="1"/>
          </p:cNvSpPr>
          <p:nvPr/>
        </p:nvSpPr>
        <p:spPr bwMode="auto">
          <a:xfrm>
            <a:off x="6807200" y="3597275"/>
            <a:ext cx="838200" cy="762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6" name="AutoShape 1094"/>
          <p:cNvSpPr>
            <a:spLocks noChangeArrowheads="1"/>
          </p:cNvSpPr>
          <p:nvPr/>
        </p:nvSpPr>
        <p:spPr bwMode="auto">
          <a:xfrm flipV="1">
            <a:off x="6807200" y="3444875"/>
            <a:ext cx="914400" cy="228600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7" name="Rectangle 1095"/>
          <p:cNvSpPr>
            <a:spLocks noChangeArrowheads="1"/>
          </p:cNvSpPr>
          <p:nvPr/>
        </p:nvSpPr>
        <p:spPr bwMode="auto">
          <a:xfrm>
            <a:off x="7188200" y="2911475"/>
            <a:ext cx="152400" cy="6858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8" name="Rectangle 1096"/>
          <p:cNvSpPr>
            <a:spLocks noChangeArrowheads="1"/>
          </p:cNvSpPr>
          <p:nvPr/>
        </p:nvSpPr>
        <p:spPr bwMode="auto">
          <a:xfrm>
            <a:off x="6731000" y="2911475"/>
            <a:ext cx="685800" cy="762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09" name="Line 1097"/>
          <p:cNvSpPr>
            <a:spLocks noChangeShapeType="1"/>
          </p:cNvSpPr>
          <p:nvPr/>
        </p:nvSpPr>
        <p:spPr bwMode="auto">
          <a:xfrm>
            <a:off x="6883400" y="2987675"/>
            <a:ext cx="0" cy="6096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10" name="Text Box 1098"/>
          <p:cNvSpPr txBox="1">
            <a:spLocks noChangeArrowheads="1"/>
          </p:cNvSpPr>
          <p:nvPr/>
        </p:nvSpPr>
        <p:spPr bwMode="auto">
          <a:xfrm>
            <a:off x="3606800" y="4283075"/>
            <a:ext cx="6080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>
                <a:effectLst/>
              </a:rPr>
              <a:t>LODOS</a:t>
            </a:r>
          </a:p>
        </p:txBody>
      </p:sp>
      <p:sp>
        <p:nvSpPr>
          <p:cNvPr id="116811" name="Text Box 1099"/>
          <p:cNvSpPr txBox="1">
            <a:spLocks noChangeArrowheads="1"/>
          </p:cNvSpPr>
          <p:nvPr/>
        </p:nvSpPr>
        <p:spPr bwMode="auto">
          <a:xfrm>
            <a:off x="3149600" y="4587875"/>
            <a:ext cx="914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000">
                <a:effectLst/>
              </a:rPr>
              <a:t>TANQUE </a:t>
            </a:r>
          </a:p>
          <a:p>
            <a:r>
              <a:rPr lang="es-ES_tradnl" sz="1000">
                <a:effectLst/>
              </a:rPr>
              <a:t>RECEPTOR </a:t>
            </a:r>
          </a:p>
          <a:p>
            <a:r>
              <a:rPr lang="es-ES_tradnl" sz="1000">
                <a:effectLst/>
              </a:rPr>
              <a:t>LODOS DEL </a:t>
            </a:r>
          </a:p>
          <a:p>
            <a:r>
              <a:rPr lang="es-ES_tradnl" sz="1000">
                <a:effectLst/>
              </a:rPr>
              <a:t>DAF</a:t>
            </a:r>
            <a:endParaRPr lang="es-ES_tradnl" sz="1200">
              <a:effectLst/>
            </a:endParaRPr>
          </a:p>
        </p:txBody>
      </p:sp>
      <p:sp>
        <p:nvSpPr>
          <p:cNvPr id="116812" name="Line 1100"/>
          <p:cNvSpPr>
            <a:spLocks noChangeShapeType="1"/>
          </p:cNvSpPr>
          <p:nvPr/>
        </p:nvSpPr>
        <p:spPr bwMode="auto">
          <a:xfrm>
            <a:off x="4368800" y="48164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13" name="Oval 1101"/>
          <p:cNvSpPr>
            <a:spLocks noChangeArrowheads="1"/>
          </p:cNvSpPr>
          <p:nvPr/>
        </p:nvSpPr>
        <p:spPr bwMode="auto">
          <a:xfrm>
            <a:off x="4521200" y="48164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14" name="Line 1102"/>
          <p:cNvSpPr>
            <a:spLocks noChangeShapeType="1"/>
          </p:cNvSpPr>
          <p:nvPr/>
        </p:nvSpPr>
        <p:spPr bwMode="auto">
          <a:xfrm flipV="1">
            <a:off x="4597400" y="4495800"/>
            <a:ext cx="1879600" cy="396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15" name="Line 1103"/>
          <p:cNvSpPr>
            <a:spLocks noChangeShapeType="1"/>
          </p:cNvSpPr>
          <p:nvPr/>
        </p:nvSpPr>
        <p:spPr bwMode="auto">
          <a:xfrm flipH="1">
            <a:off x="5740400" y="4283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16" name="Line 1104"/>
          <p:cNvSpPr>
            <a:spLocks noChangeShapeType="1"/>
          </p:cNvSpPr>
          <p:nvPr/>
        </p:nvSpPr>
        <p:spPr bwMode="auto">
          <a:xfrm>
            <a:off x="5740400" y="4283075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18" name="Text Box 1106"/>
          <p:cNvSpPr txBox="1">
            <a:spLocks noChangeArrowheads="1"/>
          </p:cNvSpPr>
          <p:nvPr/>
        </p:nvSpPr>
        <p:spPr bwMode="auto">
          <a:xfrm>
            <a:off x="5572125" y="1676400"/>
            <a:ext cx="1822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>
                <a:effectLst/>
              </a:rPr>
              <a:t>RETORNO LODOS ACTIVOS</a:t>
            </a:r>
          </a:p>
        </p:txBody>
      </p:sp>
      <p:sp>
        <p:nvSpPr>
          <p:cNvPr id="116819" name="Oval 1107"/>
          <p:cNvSpPr>
            <a:spLocks noChangeArrowheads="1"/>
          </p:cNvSpPr>
          <p:nvPr/>
        </p:nvSpPr>
        <p:spPr bwMode="auto">
          <a:xfrm>
            <a:off x="48260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0" name="Oval 1108"/>
          <p:cNvSpPr>
            <a:spLocks noChangeArrowheads="1"/>
          </p:cNvSpPr>
          <p:nvPr/>
        </p:nvSpPr>
        <p:spPr bwMode="auto">
          <a:xfrm>
            <a:off x="50546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1" name="Oval 1109"/>
          <p:cNvSpPr>
            <a:spLocks noChangeArrowheads="1"/>
          </p:cNvSpPr>
          <p:nvPr/>
        </p:nvSpPr>
        <p:spPr bwMode="auto">
          <a:xfrm>
            <a:off x="52832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2" name="Oval 1110"/>
          <p:cNvSpPr>
            <a:spLocks noChangeArrowheads="1"/>
          </p:cNvSpPr>
          <p:nvPr/>
        </p:nvSpPr>
        <p:spPr bwMode="auto">
          <a:xfrm>
            <a:off x="55118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3" name="Oval 1111"/>
          <p:cNvSpPr>
            <a:spLocks noChangeArrowheads="1"/>
          </p:cNvSpPr>
          <p:nvPr/>
        </p:nvSpPr>
        <p:spPr bwMode="auto">
          <a:xfrm>
            <a:off x="57404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4" name="Oval 1112"/>
          <p:cNvSpPr>
            <a:spLocks noChangeArrowheads="1"/>
          </p:cNvSpPr>
          <p:nvPr/>
        </p:nvSpPr>
        <p:spPr bwMode="auto">
          <a:xfrm>
            <a:off x="59690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5" name="Oval 1113"/>
          <p:cNvSpPr>
            <a:spLocks noChangeArrowheads="1"/>
          </p:cNvSpPr>
          <p:nvPr/>
        </p:nvSpPr>
        <p:spPr bwMode="auto">
          <a:xfrm>
            <a:off x="6197600" y="3521075"/>
            <a:ext cx="2286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6" name="Text Box 1114"/>
          <p:cNvSpPr txBox="1">
            <a:spLocks noChangeArrowheads="1"/>
          </p:cNvSpPr>
          <p:nvPr/>
        </p:nvSpPr>
        <p:spPr bwMode="auto">
          <a:xfrm>
            <a:off x="4749800" y="2911475"/>
            <a:ext cx="1752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_tradnl" sz="1000">
                <a:effectLst/>
              </a:rPr>
              <a:t>……………………………</a:t>
            </a:r>
          </a:p>
          <a:p>
            <a:r>
              <a:rPr lang="es-ES_tradnl" sz="1000">
                <a:effectLst/>
              </a:rPr>
              <a:t>……………………………</a:t>
            </a:r>
          </a:p>
          <a:p>
            <a:r>
              <a:rPr lang="es-ES_tradnl" sz="1000">
                <a:effectLst/>
              </a:rPr>
              <a:t>……………………………</a:t>
            </a:r>
          </a:p>
          <a:p>
            <a:endParaRPr lang="es-ES_tradnl" sz="1000">
              <a:effectLst/>
            </a:endParaRPr>
          </a:p>
        </p:txBody>
      </p:sp>
      <p:sp>
        <p:nvSpPr>
          <p:cNvPr id="116827" name="Text Box 1115"/>
          <p:cNvSpPr txBox="1">
            <a:spLocks noChangeArrowheads="1"/>
          </p:cNvSpPr>
          <p:nvPr/>
        </p:nvSpPr>
        <p:spPr bwMode="auto">
          <a:xfrm>
            <a:off x="7748058" y="2988734"/>
            <a:ext cx="1154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>
                <a:effectLst/>
              </a:rPr>
              <a:t>CLARIFICADOR </a:t>
            </a:r>
          </a:p>
          <a:p>
            <a:r>
              <a:rPr lang="es-ES_tradnl" sz="1000" dirty="0">
                <a:effectLst/>
              </a:rPr>
              <a:t>SECUNDARIO</a:t>
            </a:r>
          </a:p>
        </p:txBody>
      </p:sp>
      <p:sp>
        <p:nvSpPr>
          <p:cNvPr id="116828" name="Line 1116"/>
          <p:cNvSpPr>
            <a:spLocks noChangeShapeType="1"/>
          </p:cNvSpPr>
          <p:nvPr/>
        </p:nvSpPr>
        <p:spPr bwMode="auto">
          <a:xfrm flipH="1">
            <a:off x="4673600" y="3597275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29" name="Line 1117"/>
          <p:cNvSpPr>
            <a:spLocks noChangeShapeType="1"/>
          </p:cNvSpPr>
          <p:nvPr/>
        </p:nvSpPr>
        <p:spPr bwMode="auto">
          <a:xfrm>
            <a:off x="4673600" y="3597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30" name="Line 1118"/>
          <p:cNvSpPr>
            <a:spLocks noChangeShapeType="1"/>
          </p:cNvSpPr>
          <p:nvPr/>
        </p:nvSpPr>
        <p:spPr bwMode="auto">
          <a:xfrm>
            <a:off x="4673600" y="38258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31" name="Oval 1119"/>
          <p:cNvSpPr>
            <a:spLocks noChangeArrowheads="1"/>
          </p:cNvSpPr>
          <p:nvPr/>
        </p:nvSpPr>
        <p:spPr bwMode="auto">
          <a:xfrm>
            <a:off x="4826000" y="37496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32" name="Oval 1120"/>
          <p:cNvSpPr>
            <a:spLocks noChangeArrowheads="1"/>
          </p:cNvSpPr>
          <p:nvPr/>
        </p:nvSpPr>
        <p:spPr bwMode="auto">
          <a:xfrm>
            <a:off x="4826000" y="38258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33" name="Text Box 1121"/>
          <p:cNvSpPr txBox="1">
            <a:spLocks noChangeArrowheads="1"/>
          </p:cNvSpPr>
          <p:nvPr/>
        </p:nvSpPr>
        <p:spPr bwMode="auto">
          <a:xfrm>
            <a:off x="4886325" y="3733800"/>
            <a:ext cx="1841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MX" sz="1000">
              <a:effectLst/>
            </a:endParaRPr>
          </a:p>
        </p:txBody>
      </p:sp>
      <p:sp>
        <p:nvSpPr>
          <p:cNvPr id="116834" name="Rectangle 1122"/>
          <p:cNvSpPr>
            <a:spLocks noChangeArrowheads="1"/>
          </p:cNvSpPr>
          <p:nvPr/>
        </p:nvSpPr>
        <p:spPr bwMode="auto">
          <a:xfrm>
            <a:off x="4826000" y="3673475"/>
            <a:ext cx="854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>
                <a:effectLst/>
              </a:rPr>
              <a:t>SOPLADOR</a:t>
            </a:r>
          </a:p>
        </p:txBody>
      </p:sp>
      <p:sp>
        <p:nvSpPr>
          <p:cNvPr id="116837" name="Text Box 1125"/>
          <p:cNvSpPr txBox="1">
            <a:spLocks noChangeArrowheads="1"/>
          </p:cNvSpPr>
          <p:nvPr/>
        </p:nvSpPr>
        <p:spPr bwMode="auto">
          <a:xfrm>
            <a:off x="7603067" y="5180542"/>
            <a:ext cx="13436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 err="1" smtClean="0">
                <a:effectLst/>
              </a:rPr>
              <a:t>DESIFECCION</a:t>
            </a:r>
            <a:r>
              <a:rPr lang="es-ES_tradnl" sz="1000" dirty="0" smtClean="0">
                <a:effectLst/>
              </a:rPr>
              <a:t> POR</a:t>
            </a:r>
            <a:endParaRPr lang="es-ES_tradnl" sz="1000" dirty="0">
              <a:effectLst/>
            </a:endParaRPr>
          </a:p>
          <a:p>
            <a:pPr>
              <a:buNone/>
            </a:pPr>
            <a:r>
              <a:rPr lang="es-ES_tradnl" sz="1000" dirty="0" smtClean="0">
                <a:effectLst/>
              </a:rPr>
              <a:t>ULTRAVIOLETA</a:t>
            </a:r>
            <a:endParaRPr lang="es-ES_tradnl" sz="1000" dirty="0">
              <a:effectLst/>
            </a:endParaRPr>
          </a:p>
        </p:txBody>
      </p:sp>
      <p:sp>
        <p:nvSpPr>
          <p:cNvPr id="116839" name="Text Box 1127"/>
          <p:cNvSpPr txBox="1">
            <a:spLocks noChangeArrowheads="1"/>
          </p:cNvSpPr>
          <p:nvPr/>
        </p:nvSpPr>
        <p:spPr bwMode="auto">
          <a:xfrm>
            <a:off x="8305800" y="5579533"/>
            <a:ext cx="990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1200" dirty="0" smtClean="0">
                <a:effectLst/>
              </a:rPr>
              <a:t>SALIDA</a:t>
            </a:r>
            <a:endParaRPr lang="es-ES_tradnl" sz="1200" dirty="0">
              <a:effectLst/>
            </a:endParaRPr>
          </a:p>
        </p:txBody>
      </p:sp>
      <p:sp>
        <p:nvSpPr>
          <p:cNvPr id="116840" name="Text Box 1128"/>
          <p:cNvSpPr txBox="1">
            <a:spLocks noChangeArrowheads="1"/>
          </p:cNvSpPr>
          <p:nvPr/>
        </p:nvSpPr>
        <p:spPr bwMode="auto">
          <a:xfrm>
            <a:off x="406400" y="2378075"/>
            <a:ext cx="7825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 smtClean="0">
                <a:effectLst/>
              </a:rPr>
              <a:t>LODOS A</a:t>
            </a:r>
            <a:endParaRPr lang="es-ES_tradnl" sz="1000" dirty="0">
              <a:effectLst/>
            </a:endParaRPr>
          </a:p>
          <a:p>
            <a:r>
              <a:rPr lang="es-ES_tradnl" sz="1000" dirty="0">
                <a:effectLst/>
              </a:rPr>
              <a:t>TRATAR</a:t>
            </a:r>
          </a:p>
        </p:txBody>
      </p:sp>
      <p:sp>
        <p:nvSpPr>
          <p:cNvPr id="116841" name="AutoShape 1129"/>
          <p:cNvSpPr>
            <a:spLocks noChangeArrowheads="1"/>
          </p:cNvSpPr>
          <p:nvPr/>
        </p:nvSpPr>
        <p:spPr bwMode="auto">
          <a:xfrm>
            <a:off x="3606800" y="5730875"/>
            <a:ext cx="457200" cy="228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42" name="Line 1130"/>
          <p:cNvSpPr>
            <a:spLocks noChangeShapeType="1"/>
          </p:cNvSpPr>
          <p:nvPr/>
        </p:nvSpPr>
        <p:spPr bwMode="auto">
          <a:xfrm>
            <a:off x="3835400" y="56546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43" name="Oval 1131"/>
          <p:cNvSpPr>
            <a:spLocks noChangeArrowheads="1"/>
          </p:cNvSpPr>
          <p:nvPr/>
        </p:nvSpPr>
        <p:spPr bwMode="auto">
          <a:xfrm>
            <a:off x="3683000" y="5807075"/>
            <a:ext cx="3048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44" name="Text Box 1132"/>
          <p:cNvSpPr txBox="1">
            <a:spLocks noChangeArrowheads="1"/>
          </p:cNvSpPr>
          <p:nvPr/>
        </p:nvSpPr>
        <p:spPr bwMode="auto">
          <a:xfrm>
            <a:off x="3987800" y="5273675"/>
            <a:ext cx="124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>
                <a:effectLst/>
              </a:rPr>
              <a:t>POLIMERO</a:t>
            </a:r>
          </a:p>
          <a:p>
            <a:r>
              <a:rPr lang="es-ES_tradnl" sz="1000">
                <a:effectLst/>
              </a:rPr>
              <a:t>DESHIDRATANTE</a:t>
            </a:r>
          </a:p>
        </p:txBody>
      </p:sp>
      <p:sp>
        <p:nvSpPr>
          <p:cNvPr id="116845" name="Text Box 1133"/>
          <p:cNvSpPr txBox="1">
            <a:spLocks noChangeArrowheads="1"/>
          </p:cNvSpPr>
          <p:nvPr/>
        </p:nvSpPr>
        <p:spPr bwMode="auto">
          <a:xfrm>
            <a:off x="2981325" y="5943600"/>
            <a:ext cx="1198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>
                <a:effectLst/>
              </a:rPr>
              <a:t>TANQUE AJUSTE</a:t>
            </a:r>
          </a:p>
          <a:p>
            <a:r>
              <a:rPr lang="es-ES_tradnl" sz="1000">
                <a:effectLst/>
              </a:rPr>
              <a:t> LODOS</a:t>
            </a:r>
          </a:p>
        </p:txBody>
      </p:sp>
      <p:sp>
        <p:nvSpPr>
          <p:cNvPr id="116846" name="Line 1134"/>
          <p:cNvSpPr>
            <a:spLocks noChangeShapeType="1"/>
          </p:cNvSpPr>
          <p:nvPr/>
        </p:nvSpPr>
        <p:spPr bwMode="auto">
          <a:xfrm flipV="1">
            <a:off x="3606800" y="55022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47" name="Line 1135"/>
          <p:cNvSpPr>
            <a:spLocks noChangeShapeType="1"/>
          </p:cNvSpPr>
          <p:nvPr/>
        </p:nvSpPr>
        <p:spPr bwMode="auto">
          <a:xfrm flipH="1">
            <a:off x="2540000" y="5502275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48" name="Line 1136"/>
          <p:cNvSpPr>
            <a:spLocks noChangeShapeType="1"/>
          </p:cNvSpPr>
          <p:nvPr/>
        </p:nvSpPr>
        <p:spPr bwMode="auto">
          <a:xfrm flipH="1" flipV="1">
            <a:off x="694267" y="3810000"/>
            <a:ext cx="8466" cy="116734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50" name="Line 1138"/>
          <p:cNvSpPr>
            <a:spLocks noChangeShapeType="1"/>
          </p:cNvSpPr>
          <p:nvPr/>
        </p:nvSpPr>
        <p:spPr bwMode="auto">
          <a:xfrm flipV="1">
            <a:off x="4292600" y="40544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52" name="Text Box 1140"/>
          <p:cNvSpPr txBox="1">
            <a:spLocks noChangeArrowheads="1"/>
          </p:cNvSpPr>
          <p:nvPr/>
        </p:nvSpPr>
        <p:spPr bwMode="auto">
          <a:xfrm>
            <a:off x="6155267" y="4554008"/>
            <a:ext cx="78579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>
                <a:effectLst/>
              </a:rPr>
              <a:t>TANQUE</a:t>
            </a:r>
          </a:p>
          <a:p>
            <a:pPr>
              <a:buNone/>
            </a:pPr>
            <a:r>
              <a:rPr lang="es-ES_tradnl" sz="1000" dirty="0">
                <a:effectLst/>
              </a:rPr>
              <a:t>LODOS</a:t>
            </a:r>
          </a:p>
          <a:p>
            <a:pPr>
              <a:buNone/>
            </a:pPr>
            <a:r>
              <a:rPr lang="es-ES_tradnl" sz="1000" dirty="0">
                <a:effectLst/>
              </a:rPr>
              <a:t>ACTIVOS</a:t>
            </a:r>
          </a:p>
        </p:txBody>
      </p:sp>
      <p:sp>
        <p:nvSpPr>
          <p:cNvPr id="116853" name="Text Box 1141"/>
          <p:cNvSpPr txBox="1">
            <a:spLocks noChangeArrowheads="1"/>
          </p:cNvSpPr>
          <p:nvPr/>
        </p:nvSpPr>
        <p:spPr bwMode="auto">
          <a:xfrm>
            <a:off x="1457325" y="4203700"/>
            <a:ext cx="21717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900">
                <a:effectLst/>
              </a:rPr>
              <a:t>CLARIFICADO DE DESHIDRATACION</a:t>
            </a:r>
          </a:p>
        </p:txBody>
      </p:sp>
      <p:sp>
        <p:nvSpPr>
          <p:cNvPr id="116858" name="Line 1146"/>
          <p:cNvSpPr>
            <a:spLocks noChangeShapeType="1"/>
          </p:cNvSpPr>
          <p:nvPr/>
        </p:nvSpPr>
        <p:spPr bwMode="auto">
          <a:xfrm>
            <a:off x="3911600" y="3140075"/>
            <a:ext cx="158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59" name="Line 1147"/>
          <p:cNvSpPr>
            <a:spLocks noChangeShapeType="1"/>
          </p:cNvSpPr>
          <p:nvPr/>
        </p:nvSpPr>
        <p:spPr bwMode="auto">
          <a:xfrm>
            <a:off x="3683000" y="3063875"/>
            <a:ext cx="158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0" name="Line 1148"/>
          <p:cNvSpPr>
            <a:spLocks noChangeShapeType="1"/>
          </p:cNvSpPr>
          <p:nvPr/>
        </p:nvSpPr>
        <p:spPr bwMode="auto">
          <a:xfrm>
            <a:off x="3759200" y="3140075"/>
            <a:ext cx="1588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1" name="Rectangle 1149"/>
          <p:cNvSpPr>
            <a:spLocks noChangeArrowheads="1"/>
          </p:cNvSpPr>
          <p:nvPr/>
        </p:nvSpPr>
        <p:spPr bwMode="auto">
          <a:xfrm>
            <a:off x="2768600" y="3063875"/>
            <a:ext cx="152400" cy="4572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2" name="Rectangle 1150"/>
          <p:cNvSpPr>
            <a:spLocks noChangeArrowheads="1"/>
          </p:cNvSpPr>
          <p:nvPr/>
        </p:nvSpPr>
        <p:spPr bwMode="auto">
          <a:xfrm>
            <a:off x="3073400" y="3063875"/>
            <a:ext cx="152400" cy="457200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3" name="AutoShape 1151"/>
          <p:cNvSpPr>
            <a:spLocks noChangeArrowheads="1"/>
          </p:cNvSpPr>
          <p:nvPr/>
        </p:nvSpPr>
        <p:spPr bwMode="auto">
          <a:xfrm>
            <a:off x="2540000" y="359727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4" name="AutoShape 1152"/>
          <p:cNvSpPr>
            <a:spLocks noChangeArrowheads="1"/>
          </p:cNvSpPr>
          <p:nvPr/>
        </p:nvSpPr>
        <p:spPr bwMode="auto">
          <a:xfrm>
            <a:off x="4521200" y="489267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16865" name="AutoShape 1153"/>
          <p:cNvSpPr>
            <a:spLocks noChangeArrowheads="1"/>
          </p:cNvSpPr>
          <p:nvPr/>
        </p:nvSpPr>
        <p:spPr bwMode="auto">
          <a:xfrm>
            <a:off x="3759200" y="359727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6" name="AutoShape 1154"/>
          <p:cNvSpPr>
            <a:spLocks noChangeArrowheads="1"/>
          </p:cNvSpPr>
          <p:nvPr/>
        </p:nvSpPr>
        <p:spPr bwMode="auto">
          <a:xfrm>
            <a:off x="6045200" y="443547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7" name="AutoShape 1155"/>
          <p:cNvSpPr>
            <a:spLocks noChangeArrowheads="1"/>
          </p:cNvSpPr>
          <p:nvPr/>
        </p:nvSpPr>
        <p:spPr bwMode="auto">
          <a:xfrm>
            <a:off x="6578600" y="367347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8" name="AutoShape 1156"/>
          <p:cNvSpPr>
            <a:spLocks noChangeArrowheads="1"/>
          </p:cNvSpPr>
          <p:nvPr/>
        </p:nvSpPr>
        <p:spPr bwMode="auto">
          <a:xfrm>
            <a:off x="4580466" y="3673475"/>
            <a:ext cx="76200" cy="152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69" name="Line 1157"/>
          <p:cNvSpPr>
            <a:spLocks noChangeShapeType="1"/>
          </p:cNvSpPr>
          <p:nvPr/>
        </p:nvSpPr>
        <p:spPr bwMode="auto">
          <a:xfrm>
            <a:off x="2844800" y="35972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70" name="Line 1158"/>
          <p:cNvSpPr>
            <a:spLocks noChangeShapeType="1"/>
          </p:cNvSpPr>
          <p:nvPr/>
        </p:nvSpPr>
        <p:spPr bwMode="auto">
          <a:xfrm flipV="1">
            <a:off x="2675466" y="2987674"/>
            <a:ext cx="169333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71" name="Line 1159"/>
          <p:cNvSpPr>
            <a:spLocks noChangeShapeType="1"/>
          </p:cNvSpPr>
          <p:nvPr/>
        </p:nvSpPr>
        <p:spPr bwMode="auto">
          <a:xfrm>
            <a:off x="6426200" y="2378075"/>
            <a:ext cx="431800" cy="10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74" name="Text Box 1162"/>
          <p:cNvSpPr txBox="1">
            <a:spLocks noChangeArrowheads="1"/>
          </p:cNvSpPr>
          <p:nvPr/>
        </p:nvSpPr>
        <p:spPr bwMode="auto">
          <a:xfrm>
            <a:off x="1778000" y="3292475"/>
            <a:ext cx="565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800" dirty="0">
                <a:effectLst/>
              </a:rPr>
              <a:t>. . . . . . . </a:t>
            </a:r>
          </a:p>
          <a:p>
            <a:r>
              <a:rPr lang="es-ES_tradnl" sz="800" dirty="0">
                <a:effectLst/>
              </a:rPr>
              <a:t>. . . . . . . .</a:t>
            </a:r>
          </a:p>
        </p:txBody>
      </p:sp>
      <p:sp>
        <p:nvSpPr>
          <p:cNvPr id="116875" name="Text Box 1163"/>
          <p:cNvSpPr txBox="1">
            <a:spLocks noChangeArrowheads="1"/>
          </p:cNvSpPr>
          <p:nvPr/>
        </p:nvSpPr>
        <p:spPr bwMode="auto">
          <a:xfrm>
            <a:off x="1838325" y="3224213"/>
            <a:ext cx="3873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800">
                <a:effectLst/>
              </a:rPr>
              <a:t>. . . . </a:t>
            </a:r>
          </a:p>
        </p:txBody>
      </p:sp>
      <p:sp>
        <p:nvSpPr>
          <p:cNvPr id="116876" name="Line 1164"/>
          <p:cNvSpPr>
            <a:spLocks noChangeShapeType="1"/>
          </p:cNvSpPr>
          <p:nvPr/>
        </p:nvSpPr>
        <p:spPr bwMode="auto">
          <a:xfrm flipH="1">
            <a:off x="1168400" y="55181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77" name="Text Box 1165"/>
          <p:cNvSpPr txBox="1">
            <a:spLocks noChangeArrowheads="1"/>
          </p:cNvSpPr>
          <p:nvPr/>
        </p:nvSpPr>
        <p:spPr bwMode="auto">
          <a:xfrm>
            <a:off x="1185863" y="5627688"/>
            <a:ext cx="1347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>
                <a:effectLst/>
              </a:rPr>
              <a:t>FILTRO DE PRENSA</a:t>
            </a:r>
          </a:p>
        </p:txBody>
      </p:sp>
      <p:sp>
        <p:nvSpPr>
          <p:cNvPr id="116878" name="Rectangle 1166"/>
          <p:cNvSpPr>
            <a:spLocks noChangeArrowheads="1"/>
          </p:cNvSpPr>
          <p:nvPr/>
        </p:nvSpPr>
        <p:spPr bwMode="auto">
          <a:xfrm>
            <a:off x="1244600" y="5365750"/>
            <a:ext cx="7620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79" name="Line 1167"/>
          <p:cNvSpPr>
            <a:spLocks noChangeShapeType="1"/>
          </p:cNvSpPr>
          <p:nvPr/>
        </p:nvSpPr>
        <p:spPr bwMode="auto">
          <a:xfrm>
            <a:off x="13208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0" name="Line 1168"/>
          <p:cNvSpPr>
            <a:spLocks noChangeShapeType="1"/>
          </p:cNvSpPr>
          <p:nvPr/>
        </p:nvSpPr>
        <p:spPr bwMode="auto">
          <a:xfrm>
            <a:off x="13970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1" name="Line 1169"/>
          <p:cNvSpPr>
            <a:spLocks noChangeShapeType="1"/>
          </p:cNvSpPr>
          <p:nvPr/>
        </p:nvSpPr>
        <p:spPr bwMode="auto">
          <a:xfrm>
            <a:off x="14732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2" name="Line 1170"/>
          <p:cNvSpPr>
            <a:spLocks noChangeShapeType="1"/>
          </p:cNvSpPr>
          <p:nvPr/>
        </p:nvSpPr>
        <p:spPr bwMode="auto">
          <a:xfrm>
            <a:off x="15494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3" name="Line 1171"/>
          <p:cNvSpPr>
            <a:spLocks noChangeShapeType="1"/>
          </p:cNvSpPr>
          <p:nvPr/>
        </p:nvSpPr>
        <p:spPr bwMode="auto">
          <a:xfrm>
            <a:off x="16256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4" name="Line 1172"/>
          <p:cNvSpPr>
            <a:spLocks noChangeShapeType="1"/>
          </p:cNvSpPr>
          <p:nvPr/>
        </p:nvSpPr>
        <p:spPr bwMode="auto">
          <a:xfrm>
            <a:off x="17018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5" name="Line 1173"/>
          <p:cNvSpPr>
            <a:spLocks noChangeShapeType="1"/>
          </p:cNvSpPr>
          <p:nvPr/>
        </p:nvSpPr>
        <p:spPr bwMode="auto">
          <a:xfrm flipH="1">
            <a:off x="17780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6" name="Line 1174"/>
          <p:cNvSpPr>
            <a:spLocks noChangeShapeType="1"/>
          </p:cNvSpPr>
          <p:nvPr/>
        </p:nvSpPr>
        <p:spPr bwMode="auto">
          <a:xfrm>
            <a:off x="18542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7" name="Line 1175"/>
          <p:cNvSpPr>
            <a:spLocks noChangeShapeType="1"/>
          </p:cNvSpPr>
          <p:nvPr/>
        </p:nvSpPr>
        <p:spPr bwMode="auto">
          <a:xfrm>
            <a:off x="19304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8" name="Line 1176"/>
          <p:cNvSpPr>
            <a:spLocks noChangeShapeType="1"/>
          </p:cNvSpPr>
          <p:nvPr/>
        </p:nvSpPr>
        <p:spPr bwMode="auto">
          <a:xfrm>
            <a:off x="2006600" y="5365750"/>
            <a:ext cx="1588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89" name="Line 1177"/>
          <p:cNvSpPr>
            <a:spLocks noChangeShapeType="1"/>
          </p:cNvSpPr>
          <p:nvPr/>
        </p:nvSpPr>
        <p:spPr bwMode="auto">
          <a:xfrm flipH="1" flipV="1">
            <a:off x="1285875" y="5443538"/>
            <a:ext cx="34925" cy="1508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90" name="AutoShape 1178"/>
          <p:cNvSpPr>
            <a:spLocks noChangeArrowheads="1"/>
          </p:cNvSpPr>
          <p:nvPr/>
        </p:nvSpPr>
        <p:spPr bwMode="auto">
          <a:xfrm>
            <a:off x="2311400" y="5426075"/>
            <a:ext cx="228600" cy="76200"/>
          </a:xfrm>
          <a:prstGeom prst="flowChartTerminator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91" name="Line 1179"/>
          <p:cNvSpPr>
            <a:spLocks noChangeShapeType="1"/>
          </p:cNvSpPr>
          <p:nvPr/>
        </p:nvSpPr>
        <p:spPr bwMode="auto">
          <a:xfrm flipH="1">
            <a:off x="2006600" y="54260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92" name="Line 1180"/>
          <p:cNvSpPr>
            <a:spLocks noChangeShapeType="1"/>
          </p:cNvSpPr>
          <p:nvPr/>
        </p:nvSpPr>
        <p:spPr bwMode="auto">
          <a:xfrm flipV="1">
            <a:off x="2006600" y="49688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93" name="Line 1181"/>
          <p:cNvSpPr>
            <a:spLocks noChangeShapeType="1"/>
          </p:cNvSpPr>
          <p:nvPr/>
        </p:nvSpPr>
        <p:spPr bwMode="auto">
          <a:xfrm flipH="1">
            <a:off x="685800" y="4968874"/>
            <a:ext cx="13208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896" name="Line 1184"/>
          <p:cNvSpPr>
            <a:spLocks noChangeShapeType="1"/>
          </p:cNvSpPr>
          <p:nvPr/>
        </p:nvSpPr>
        <p:spPr bwMode="auto">
          <a:xfrm>
            <a:off x="3987800" y="54260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01" name="Oval 1189"/>
          <p:cNvSpPr>
            <a:spLocks noChangeArrowheads="1"/>
          </p:cNvSpPr>
          <p:nvPr/>
        </p:nvSpPr>
        <p:spPr bwMode="auto">
          <a:xfrm>
            <a:off x="4445000" y="402060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03" name="AutoShape 1191"/>
          <p:cNvSpPr>
            <a:spLocks noChangeArrowheads="1"/>
          </p:cNvSpPr>
          <p:nvPr/>
        </p:nvSpPr>
        <p:spPr bwMode="auto">
          <a:xfrm>
            <a:off x="4445000" y="4096808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16906" name="Rectangle 1194"/>
          <p:cNvSpPr>
            <a:spLocks noChangeArrowheads="1"/>
          </p:cNvSpPr>
          <p:nvPr/>
        </p:nvSpPr>
        <p:spPr bwMode="auto">
          <a:xfrm>
            <a:off x="6350000" y="5959475"/>
            <a:ext cx="228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07" name="Rectangle 1195"/>
          <p:cNvSpPr>
            <a:spLocks noChangeArrowheads="1"/>
          </p:cNvSpPr>
          <p:nvPr/>
        </p:nvSpPr>
        <p:spPr bwMode="auto">
          <a:xfrm>
            <a:off x="6731000" y="5959475"/>
            <a:ext cx="228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1" name="Line 1199"/>
          <p:cNvSpPr>
            <a:spLocks noChangeShapeType="1"/>
          </p:cNvSpPr>
          <p:nvPr/>
        </p:nvSpPr>
        <p:spPr bwMode="auto">
          <a:xfrm flipH="1" flipV="1">
            <a:off x="6426200" y="5730874"/>
            <a:ext cx="465667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2" name="Line 1200"/>
          <p:cNvSpPr>
            <a:spLocks noChangeShapeType="1"/>
          </p:cNvSpPr>
          <p:nvPr/>
        </p:nvSpPr>
        <p:spPr bwMode="auto">
          <a:xfrm flipH="1">
            <a:off x="6426200" y="57308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3" name="Line 1201"/>
          <p:cNvSpPr>
            <a:spLocks noChangeShapeType="1"/>
          </p:cNvSpPr>
          <p:nvPr/>
        </p:nvSpPr>
        <p:spPr bwMode="auto">
          <a:xfrm flipH="1">
            <a:off x="6883400" y="57308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4" name="Line 1202"/>
          <p:cNvSpPr>
            <a:spLocks noChangeShapeType="1"/>
          </p:cNvSpPr>
          <p:nvPr/>
        </p:nvSpPr>
        <p:spPr bwMode="auto">
          <a:xfrm flipH="1">
            <a:off x="6426200" y="64928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5" name="Line 1203"/>
          <p:cNvSpPr>
            <a:spLocks noChangeShapeType="1"/>
          </p:cNvSpPr>
          <p:nvPr/>
        </p:nvSpPr>
        <p:spPr bwMode="auto">
          <a:xfrm flipH="1">
            <a:off x="6883400" y="64928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6" name="Line 1204"/>
          <p:cNvSpPr>
            <a:spLocks noChangeShapeType="1"/>
          </p:cNvSpPr>
          <p:nvPr/>
        </p:nvSpPr>
        <p:spPr bwMode="auto">
          <a:xfrm>
            <a:off x="6426200" y="6721475"/>
            <a:ext cx="821267" cy="10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7" name="Line 1205"/>
          <p:cNvSpPr>
            <a:spLocks noChangeShapeType="1"/>
          </p:cNvSpPr>
          <p:nvPr/>
        </p:nvSpPr>
        <p:spPr bwMode="auto">
          <a:xfrm flipH="1">
            <a:off x="3987800" y="5883275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8" name="Line 1206"/>
          <p:cNvSpPr>
            <a:spLocks noChangeShapeType="1"/>
          </p:cNvSpPr>
          <p:nvPr/>
        </p:nvSpPr>
        <p:spPr bwMode="auto">
          <a:xfrm flipH="1">
            <a:off x="6121400" y="57308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19" name="Line 1207"/>
          <p:cNvSpPr>
            <a:spLocks noChangeShapeType="1"/>
          </p:cNvSpPr>
          <p:nvPr/>
        </p:nvSpPr>
        <p:spPr bwMode="auto">
          <a:xfrm>
            <a:off x="6121400" y="57308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20" name="Line 1208"/>
          <p:cNvSpPr>
            <a:spLocks noChangeShapeType="1"/>
          </p:cNvSpPr>
          <p:nvPr/>
        </p:nvSpPr>
        <p:spPr bwMode="auto">
          <a:xfrm flipH="1">
            <a:off x="5511800" y="6416675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21" name="Text Box 1209"/>
          <p:cNvSpPr txBox="1">
            <a:spLocks noChangeArrowheads="1"/>
          </p:cNvSpPr>
          <p:nvPr/>
        </p:nvSpPr>
        <p:spPr bwMode="auto">
          <a:xfrm>
            <a:off x="4581525" y="6148389"/>
            <a:ext cx="1021626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s-ES_tradnl" sz="1200" dirty="0">
                <a:effectLst/>
              </a:rPr>
              <a:t>AGUA </a:t>
            </a:r>
          </a:p>
          <a:p>
            <a:pPr>
              <a:buNone/>
            </a:pPr>
            <a:r>
              <a:rPr lang="es-ES_tradnl" sz="1200" dirty="0">
                <a:effectLst/>
              </a:rPr>
              <a:t>TRATADA A</a:t>
            </a:r>
          </a:p>
          <a:p>
            <a:pPr>
              <a:buNone/>
            </a:pPr>
            <a:r>
              <a:rPr lang="es-ES_tradnl" sz="1200" dirty="0">
                <a:effectLst/>
              </a:rPr>
              <a:t>RIEGO</a:t>
            </a:r>
          </a:p>
        </p:txBody>
      </p:sp>
      <p:sp>
        <p:nvSpPr>
          <p:cNvPr id="116922" name="Line 1210"/>
          <p:cNvSpPr>
            <a:spLocks noChangeShapeType="1"/>
          </p:cNvSpPr>
          <p:nvPr/>
        </p:nvSpPr>
        <p:spPr bwMode="auto">
          <a:xfrm>
            <a:off x="1549400" y="5807075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23" name="Text Box 1211"/>
          <p:cNvSpPr txBox="1">
            <a:spLocks noChangeArrowheads="1"/>
          </p:cNvSpPr>
          <p:nvPr/>
        </p:nvSpPr>
        <p:spPr bwMode="auto">
          <a:xfrm>
            <a:off x="1152525" y="6035675"/>
            <a:ext cx="1458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200">
                <a:effectLst/>
              </a:rPr>
              <a:t>TORTAS </a:t>
            </a:r>
          </a:p>
          <a:p>
            <a:r>
              <a:rPr lang="es-ES_tradnl" sz="1200">
                <a:effectLst/>
              </a:rPr>
              <a:t>DESHIDRATADAS</a:t>
            </a:r>
          </a:p>
        </p:txBody>
      </p:sp>
      <p:sp>
        <p:nvSpPr>
          <p:cNvPr id="116924" name="AutoShape 1212"/>
          <p:cNvSpPr>
            <a:spLocks noChangeArrowheads="1"/>
          </p:cNvSpPr>
          <p:nvPr/>
        </p:nvSpPr>
        <p:spPr bwMode="auto">
          <a:xfrm>
            <a:off x="1778000" y="2759075"/>
            <a:ext cx="152400" cy="228600"/>
          </a:xfrm>
          <a:prstGeom prst="flowChartManualInpu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25" name="Line 1213"/>
          <p:cNvSpPr>
            <a:spLocks noChangeShapeType="1"/>
          </p:cNvSpPr>
          <p:nvPr/>
        </p:nvSpPr>
        <p:spPr bwMode="auto">
          <a:xfrm>
            <a:off x="1854200" y="2606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29" name="Text Box 1217"/>
          <p:cNvSpPr txBox="1">
            <a:spLocks noChangeArrowheads="1"/>
          </p:cNvSpPr>
          <p:nvPr/>
        </p:nvSpPr>
        <p:spPr bwMode="auto">
          <a:xfrm>
            <a:off x="1041400" y="2767542"/>
            <a:ext cx="8418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 err="1" smtClean="0">
                <a:effectLst/>
              </a:rPr>
              <a:t>SCREEN</a:t>
            </a:r>
            <a:endParaRPr lang="es-ES_tradnl" sz="1000" dirty="0" smtClean="0">
              <a:effectLst/>
            </a:endParaRPr>
          </a:p>
          <a:p>
            <a:pPr>
              <a:buNone/>
            </a:pPr>
            <a:r>
              <a:rPr lang="es-ES_tradnl" sz="1000" dirty="0" smtClean="0">
                <a:effectLst/>
              </a:rPr>
              <a:t>ROTATIVO</a:t>
            </a:r>
            <a:endParaRPr lang="es-ES_tradnl" sz="1000" dirty="0">
              <a:effectLst/>
            </a:endParaRPr>
          </a:p>
        </p:txBody>
      </p:sp>
      <p:sp>
        <p:nvSpPr>
          <p:cNvPr id="116931" name="Line 1219"/>
          <p:cNvSpPr>
            <a:spLocks noChangeShapeType="1"/>
          </p:cNvSpPr>
          <p:nvPr/>
        </p:nvSpPr>
        <p:spPr bwMode="auto">
          <a:xfrm>
            <a:off x="635000" y="2759075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grpSp>
        <p:nvGrpSpPr>
          <p:cNvPr id="3" name="Group 1220"/>
          <p:cNvGrpSpPr>
            <a:grpSpLocks/>
          </p:cNvGrpSpPr>
          <p:nvPr/>
        </p:nvGrpSpPr>
        <p:grpSpPr bwMode="auto">
          <a:xfrm>
            <a:off x="863600" y="3292475"/>
            <a:ext cx="76200" cy="152400"/>
            <a:chOff x="528" y="2208"/>
            <a:chExt cx="48" cy="96"/>
          </a:xfrm>
        </p:grpSpPr>
        <p:sp>
          <p:nvSpPr>
            <p:cNvPr id="116933" name="AutoShape 1221"/>
            <p:cNvSpPr>
              <a:spLocks noChangeArrowheads="1"/>
            </p:cNvSpPr>
            <p:nvPr/>
          </p:nvSpPr>
          <p:spPr bwMode="auto">
            <a:xfrm>
              <a:off x="528" y="2256"/>
              <a:ext cx="48" cy="4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116934" name="Oval 1222"/>
            <p:cNvSpPr>
              <a:spLocks noChangeArrowheads="1"/>
            </p:cNvSpPr>
            <p:nvPr/>
          </p:nvSpPr>
          <p:spPr bwMode="auto">
            <a:xfrm>
              <a:off x="528" y="220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116935" name="Rectangle 1223"/>
          <p:cNvSpPr>
            <a:spLocks noChangeArrowheads="1"/>
          </p:cNvSpPr>
          <p:nvPr/>
        </p:nvSpPr>
        <p:spPr bwMode="auto">
          <a:xfrm>
            <a:off x="558800" y="3521075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36" name="Line 1224"/>
          <p:cNvSpPr>
            <a:spLocks noChangeShapeType="1"/>
          </p:cNvSpPr>
          <p:nvPr/>
        </p:nvSpPr>
        <p:spPr bwMode="auto">
          <a:xfrm flipV="1">
            <a:off x="711200" y="336867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37" name="Line 1225"/>
          <p:cNvSpPr>
            <a:spLocks noChangeShapeType="1"/>
          </p:cNvSpPr>
          <p:nvPr/>
        </p:nvSpPr>
        <p:spPr bwMode="auto">
          <a:xfrm>
            <a:off x="711200" y="3368675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16938" name="Line 1226"/>
          <p:cNvSpPr>
            <a:spLocks noChangeShapeType="1"/>
          </p:cNvSpPr>
          <p:nvPr/>
        </p:nvSpPr>
        <p:spPr bwMode="auto">
          <a:xfrm flipV="1">
            <a:off x="1092200" y="2606675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39" name="Line 1227"/>
          <p:cNvSpPr>
            <a:spLocks noChangeShapeType="1"/>
          </p:cNvSpPr>
          <p:nvPr/>
        </p:nvSpPr>
        <p:spPr bwMode="auto">
          <a:xfrm>
            <a:off x="863600" y="329247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40" name="Text Box 1228"/>
          <p:cNvSpPr txBox="1">
            <a:spLocks noChangeArrowheads="1"/>
          </p:cNvSpPr>
          <p:nvPr/>
        </p:nvSpPr>
        <p:spPr bwMode="auto">
          <a:xfrm>
            <a:off x="111125" y="3623734"/>
            <a:ext cx="95410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>
                <a:effectLst/>
              </a:rPr>
              <a:t>CAJA</a:t>
            </a:r>
          </a:p>
          <a:p>
            <a:pPr>
              <a:buNone/>
            </a:pPr>
            <a:r>
              <a:rPr lang="es-ES_tradnl" sz="1000" dirty="0" smtClean="0">
                <a:effectLst/>
              </a:rPr>
              <a:t>COLECTORA</a:t>
            </a:r>
            <a:endParaRPr lang="es-ES_tradnl" sz="1000" dirty="0">
              <a:effectLst/>
            </a:endParaRPr>
          </a:p>
          <a:p>
            <a:pPr>
              <a:buNone/>
            </a:pPr>
            <a:r>
              <a:rPr lang="es-ES_tradnl" sz="1000" dirty="0">
                <a:effectLst/>
              </a:rPr>
              <a:t>INICIAL</a:t>
            </a:r>
          </a:p>
        </p:txBody>
      </p:sp>
      <p:sp>
        <p:nvSpPr>
          <p:cNvPr id="116941" name="Line 1229"/>
          <p:cNvSpPr>
            <a:spLocks noChangeShapeType="1"/>
          </p:cNvSpPr>
          <p:nvPr/>
        </p:nvSpPr>
        <p:spPr bwMode="auto">
          <a:xfrm flipH="1" flipV="1">
            <a:off x="2616200" y="1997075"/>
            <a:ext cx="0" cy="154199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42" name="Line 1230"/>
          <p:cNvSpPr>
            <a:spLocks noChangeShapeType="1"/>
          </p:cNvSpPr>
          <p:nvPr/>
        </p:nvSpPr>
        <p:spPr bwMode="auto">
          <a:xfrm>
            <a:off x="2616200" y="1997075"/>
            <a:ext cx="1981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43" name="Line 1231"/>
          <p:cNvSpPr>
            <a:spLocks noChangeShapeType="1"/>
          </p:cNvSpPr>
          <p:nvPr/>
        </p:nvSpPr>
        <p:spPr bwMode="auto">
          <a:xfrm flipH="1" flipV="1">
            <a:off x="7425265" y="4123267"/>
            <a:ext cx="516467" cy="740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44" name="Line 1232"/>
          <p:cNvSpPr>
            <a:spLocks noChangeShapeType="1"/>
          </p:cNvSpPr>
          <p:nvPr/>
        </p:nvSpPr>
        <p:spPr bwMode="auto">
          <a:xfrm flipH="1">
            <a:off x="2692400" y="2251075"/>
            <a:ext cx="19050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45" name="Line 1233"/>
          <p:cNvSpPr>
            <a:spLocks noChangeShapeType="1"/>
          </p:cNvSpPr>
          <p:nvPr/>
        </p:nvSpPr>
        <p:spPr bwMode="auto">
          <a:xfrm>
            <a:off x="2692400" y="2225675"/>
            <a:ext cx="0" cy="76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48" name="Line 1236"/>
          <p:cNvSpPr>
            <a:spLocks noChangeShapeType="1"/>
          </p:cNvSpPr>
          <p:nvPr/>
        </p:nvSpPr>
        <p:spPr bwMode="auto">
          <a:xfrm>
            <a:off x="7950200" y="2912532"/>
            <a:ext cx="0" cy="1209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53" name="Line 1241"/>
          <p:cNvSpPr>
            <a:spLocks noChangeShapeType="1"/>
          </p:cNvSpPr>
          <p:nvPr/>
        </p:nvSpPr>
        <p:spPr bwMode="auto">
          <a:xfrm flipH="1">
            <a:off x="2387600" y="1920875"/>
            <a:ext cx="312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54" name="Line 1242"/>
          <p:cNvSpPr>
            <a:spLocks noChangeShapeType="1"/>
          </p:cNvSpPr>
          <p:nvPr/>
        </p:nvSpPr>
        <p:spPr bwMode="auto">
          <a:xfrm>
            <a:off x="2387600" y="1920875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116955" name="Text Box 1243"/>
          <p:cNvSpPr txBox="1">
            <a:spLocks noChangeArrowheads="1"/>
          </p:cNvSpPr>
          <p:nvPr/>
        </p:nvSpPr>
        <p:spPr bwMode="auto">
          <a:xfrm>
            <a:off x="3590925" y="1776413"/>
            <a:ext cx="3825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800">
                <a:effectLst/>
              </a:rPr>
              <a:t>RAS</a:t>
            </a:r>
          </a:p>
        </p:txBody>
      </p:sp>
      <p:sp>
        <p:nvSpPr>
          <p:cNvPr id="217" name="Rectangle 1223"/>
          <p:cNvSpPr>
            <a:spLocks noChangeArrowheads="1"/>
          </p:cNvSpPr>
          <p:nvPr/>
        </p:nvSpPr>
        <p:spPr bwMode="auto">
          <a:xfrm>
            <a:off x="6841067" y="2099733"/>
            <a:ext cx="872066" cy="4815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18" name="Line 1082"/>
          <p:cNvSpPr>
            <a:spLocks noChangeShapeType="1"/>
          </p:cNvSpPr>
          <p:nvPr/>
        </p:nvSpPr>
        <p:spPr bwMode="auto">
          <a:xfrm>
            <a:off x="7518400" y="2598209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19" name="Line 1130"/>
          <p:cNvSpPr>
            <a:spLocks noChangeShapeType="1"/>
          </p:cNvSpPr>
          <p:nvPr/>
        </p:nvSpPr>
        <p:spPr bwMode="auto">
          <a:xfrm>
            <a:off x="7086600" y="231034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0" name="Oval 1131"/>
          <p:cNvSpPr>
            <a:spLocks noChangeArrowheads="1"/>
          </p:cNvSpPr>
          <p:nvPr/>
        </p:nvSpPr>
        <p:spPr bwMode="auto">
          <a:xfrm>
            <a:off x="6934200" y="2462741"/>
            <a:ext cx="3048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1" name="Line 1130"/>
          <p:cNvSpPr>
            <a:spLocks noChangeShapeType="1"/>
          </p:cNvSpPr>
          <p:nvPr/>
        </p:nvSpPr>
        <p:spPr bwMode="auto">
          <a:xfrm>
            <a:off x="7425266" y="2310342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2" name="Oval 1131"/>
          <p:cNvSpPr>
            <a:spLocks noChangeArrowheads="1"/>
          </p:cNvSpPr>
          <p:nvPr/>
        </p:nvSpPr>
        <p:spPr bwMode="auto">
          <a:xfrm>
            <a:off x="7272866" y="2462742"/>
            <a:ext cx="3048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3" name="Rectangle 1078"/>
          <p:cNvSpPr>
            <a:spLocks noChangeArrowheads="1"/>
          </p:cNvSpPr>
          <p:nvPr/>
        </p:nvSpPr>
        <p:spPr bwMode="auto">
          <a:xfrm>
            <a:off x="7069667" y="4046008"/>
            <a:ext cx="381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4" name="Text Box 1140"/>
          <p:cNvSpPr txBox="1">
            <a:spLocks noChangeArrowheads="1"/>
          </p:cNvSpPr>
          <p:nvPr/>
        </p:nvSpPr>
        <p:spPr bwMode="auto">
          <a:xfrm>
            <a:off x="6832601" y="4579408"/>
            <a:ext cx="13179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 smtClean="0">
                <a:effectLst/>
              </a:rPr>
              <a:t>TANQUE</a:t>
            </a:r>
          </a:p>
          <a:p>
            <a:pPr>
              <a:buNone/>
            </a:pPr>
            <a:r>
              <a:rPr lang="es-ES_tradnl" sz="1000" dirty="0" smtClean="0">
                <a:effectLst/>
              </a:rPr>
              <a:t> AMORTIGUADOR</a:t>
            </a:r>
            <a:endParaRPr lang="es-ES_tradnl" sz="1000" dirty="0">
              <a:effectLst/>
            </a:endParaRPr>
          </a:p>
        </p:txBody>
      </p:sp>
      <p:sp>
        <p:nvSpPr>
          <p:cNvPr id="225" name="Oval 1101"/>
          <p:cNvSpPr>
            <a:spLocks noChangeArrowheads="1"/>
          </p:cNvSpPr>
          <p:nvPr/>
        </p:nvSpPr>
        <p:spPr bwMode="auto">
          <a:xfrm>
            <a:off x="7255933" y="38004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6" name="AutoShape 1152"/>
          <p:cNvSpPr>
            <a:spLocks noChangeArrowheads="1"/>
          </p:cNvSpPr>
          <p:nvPr/>
        </p:nvSpPr>
        <p:spPr bwMode="auto">
          <a:xfrm>
            <a:off x="7255933" y="3876675"/>
            <a:ext cx="76200" cy="762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29" name="Line 1187"/>
          <p:cNvSpPr>
            <a:spLocks noChangeShapeType="1"/>
          </p:cNvSpPr>
          <p:nvPr/>
        </p:nvSpPr>
        <p:spPr bwMode="auto">
          <a:xfrm flipV="1">
            <a:off x="7298267" y="3944408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0" name="Line 1232"/>
          <p:cNvSpPr>
            <a:spLocks noChangeShapeType="1"/>
          </p:cNvSpPr>
          <p:nvPr/>
        </p:nvSpPr>
        <p:spPr bwMode="auto">
          <a:xfrm flipH="1">
            <a:off x="4521200" y="3944409"/>
            <a:ext cx="2726266" cy="952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1" name="Line 1134"/>
          <p:cNvSpPr>
            <a:spLocks noChangeShapeType="1"/>
          </p:cNvSpPr>
          <p:nvPr/>
        </p:nvSpPr>
        <p:spPr bwMode="auto">
          <a:xfrm flipV="1">
            <a:off x="4555067" y="3758141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2" name="Line 1230"/>
          <p:cNvSpPr>
            <a:spLocks noChangeShapeType="1"/>
          </p:cNvSpPr>
          <p:nvPr/>
        </p:nvSpPr>
        <p:spPr bwMode="auto">
          <a:xfrm>
            <a:off x="4292599" y="4020608"/>
            <a:ext cx="2582333" cy="169439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4" name="Line 1136"/>
          <p:cNvSpPr>
            <a:spLocks noChangeShapeType="1"/>
          </p:cNvSpPr>
          <p:nvPr/>
        </p:nvSpPr>
        <p:spPr bwMode="auto">
          <a:xfrm flipV="1">
            <a:off x="7239000" y="5967942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5" name="Line 1102"/>
          <p:cNvSpPr>
            <a:spLocks noChangeShapeType="1"/>
          </p:cNvSpPr>
          <p:nvPr/>
        </p:nvSpPr>
        <p:spPr bwMode="auto">
          <a:xfrm flipV="1">
            <a:off x="7239000" y="5993341"/>
            <a:ext cx="43180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6" name="Line 1102"/>
          <p:cNvSpPr>
            <a:spLocks noChangeShapeType="1"/>
          </p:cNvSpPr>
          <p:nvPr/>
        </p:nvSpPr>
        <p:spPr bwMode="auto">
          <a:xfrm flipV="1">
            <a:off x="8144932" y="5891740"/>
            <a:ext cx="465667" cy="10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237" name="Text Box 1115"/>
          <p:cNvSpPr txBox="1">
            <a:spLocks noChangeArrowheads="1"/>
          </p:cNvSpPr>
          <p:nvPr/>
        </p:nvSpPr>
        <p:spPr bwMode="auto">
          <a:xfrm>
            <a:off x="7773458" y="2159001"/>
            <a:ext cx="13933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1000" dirty="0" smtClean="0">
                <a:effectLst/>
              </a:rPr>
              <a:t>DE-</a:t>
            </a:r>
            <a:r>
              <a:rPr lang="es-ES_tradnl" sz="1000" dirty="0" err="1" smtClean="0">
                <a:effectLst/>
              </a:rPr>
              <a:t>NITRIFICACION</a:t>
            </a:r>
            <a:endParaRPr lang="es-ES_tradnl" sz="1000" dirty="0">
              <a:effectLst/>
            </a:endParaRPr>
          </a:p>
        </p:txBody>
      </p:sp>
    </p:spTree>
  </p:cSld>
  <p:clrMapOvr>
    <a:masterClrMapping/>
  </p:clrMapOvr>
  <p:transition spd="med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1026" descr="Sodus Point Standpipe 1"/>
          <p:cNvPicPr>
            <a:picLocks noChangeArrowheads="1"/>
          </p:cNvPicPr>
          <p:nvPr/>
        </p:nvPicPr>
        <p:blipFill>
          <a:blip r:embed="rId3" cstate="print"/>
          <a:srcRect l="33644" r="11215" b="16000"/>
          <a:stretch>
            <a:fillRect/>
          </a:stretch>
        </p:blipFill>
        <p:spPr bwMode="auto">
          <a:xfrm>
            <a:off x="5915025" y="1636713"/>
            <a:ext cx="2716213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9" name="Picture 1027" descr="Sodus Point Standpipe 2"/>
          <p:cNvPicPr>
            <a:picLocks noChangeArrowheads="1"/>
          </p:cNvPicPr>
          <p:nvPr/>
        </p:nvPicPr>
        <p:blipFill>
          <a:blip r:embed="rId4" cstate="print"/>
          <a:srcRect r="7628" b="23920"/>
          <a:stretch>
            <a:fillRect/>
          </a:stretch>
        </p:blipFill>
        <p:spPr bwMode="auto">
          <a:xfrm>
            <a:off x="334963" y="1644650"/>
            <a:ext cx="4044950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0" name="Picture 1028" descr="Sodus Point Standpipe 3"/>
          <p:cNvPicPr>
            <a:picLocks noChangeArrowheads="1"/>
          </p:cNvPicPr>
          <p:nvPr/>
        </p:nvPicPr>
        <p:blipFill>
          <a:blip r:embed="rId5" cstate="print"/>
          <a:srcRect l="10527" r="10527" b="16705"/>
          <a:stretch>
            <a:fillRect/>
          </a:stretch>
        </p:blipFill>
        <p:spPr bwMode="auto">
          <a:xfrm>
            <a:off x="892175" y="4654550"/>
            <a:ext cx="285273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2" name="Rectangle 1030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DAÑO EN EL CONCRETO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3" name="Rectangle 5"/>
          <p:cNvSpPr>
            <a:spLocks noGrp="1" noChangeArrowheads="1"/>
          </p:cNvSpPr>
          <p:nvPr>
            <p:ph type="title"/>
          </p:nvPr>
        </p:nvSpPr>
        <p:spPr>
          <a:xfrm>
            <a:off x="714375" y="276225"/>
            <a:ext cx="7772400" cy="1143000"/>
          </a:xfrm>
        </p:spPr>
        <p:txBody>
          <a:bodyPr/>
          <a:lstStyle/>
          <a:p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Maturín, Venezuela</a:t>
            </a:r>
          </a:p>
        </p:txBody>
      </p:sp>
      <p:pic>
        <p:nvPicPr>
          <p:cNvPr id="447492" name="Picture 4" descr="Maturin view 1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050" y="1516063"/>
            <a:ext cx="7808913" cy="5116512"/>
          </a:xfrm>
          <a:noFill/>
        </p:spPr>
      </p:pic>
    </p:spTree>
  </p:cSld>
  <p:clrMapOvr>
    <a:masterClrMapping/>
  </p:clrMapOvr>
  <p:transition spd="med">
    <p:random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8" name="Picture 4" descr="Planta 1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85825"/>
            <a:ext cx="9144000" cy="5689600"/>
          </a:xfrm>
          <a:noFill/>
        </p:spPr>
      </p:pic>
      <p:sp>
        <p:nvSpPr>
          <p:cNvPr id="200709" name="Rectangle 5"/>
          <p:cNvSpPr>
            <a:spLocks noGrp="1" noChangeArrowheads="1"/>
          </p:cNvSpPr>
          <p:nvPr>
            <p:ph type="title"/>
          </p:nvPr>
        </p:nvSpPr>
        <p:spPr>
          <a:xfrm>
            <a:off x="7747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 Construccion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Photo 4"/>
          <p:cNvPicPr>
            <a:picLocks noChangeAspect="1" noChangeArrowheads="1"/>
          </p:cNvPicPr>
          <p:nvPr/>
        </p:nvPicPr>
        <p:blipFill>
          <a:blip r:embed="rId3" cstate="print"/>
          <a:srcRect t="10229"/>
          <a:stretch>
            <a:fillRect/>
          </a:stretch>
        </p:blipFill>
        <p:spPr bwMode="auto">
          <a:xfrm>
            <a:off x="617538" y="1649413"/>
            <a:ext cx="8218487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1" name="Text Box 3"/>
          <p:cNvSpPr txBox="1">
            <a:spLocks noChangeArrowheads="1"/>
          </p:cNvSpPr>
          <p:nvPr/>
        </p:nvSpPr>
        <p:spPr bwMode="auto">
          <a:xfrm>
            <a:off x="1646238" y="754063"/>
            <a:ext cx="6391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Ptar Grand Bahama 55 LPS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Photo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206375"/>
            <a:ext cx="4741863" cy="3192463"/>
          </a:xfrm>
          <a:prstGeom prst="rect">
            <a:avLst/>
          </a:prstGeom>
          <a:noFill/>
        </p:spPr>
      </p:pic>
      <p:pic>
        <p:nvPicPr>
          <p:cNvPr id="156675" name="Picture 3" descr="Photo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481388"/>
            <a:ext cx="4610100" cy="3117850"/>
          </a:xfrm>
          <a:prstGeom prst="rect">
            <a:avLst/>
          </a:prstGeom>
          <a:noFill/>
        </p:spPr>
      </p:pic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4059238" y="754063"/>
            <a:ext cx="50847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Tanques de Aireación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WWTP Air Brid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2688" y="3067050"/>
            <a:ext cx="3916362" cy="3481388"/>
          </a:xfrm>
          <a:prstGeom prst="rect">
            <a:avLst/>
          </a:prstGeom>
          <a:noFill/>
        </p:spPr>
      </p:pic>
      <p:pic>
        <p:nvPicPr>
          <p:cNvPr id="63491" name="Picture 3" descr="Aeration Tank Air Brid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3" y="250825"/>
            <a:ext cx="4065587" cy="3090863"/>
          </a:xfrm>
          <a:prstGeom prst="rect">
            <a:avLst/>
          </a:prstGeom>
          <a:noFill/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5078413" y="676275"/>
            <a:ext cx="3938587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Difusión de Aire</a:t>
            </a:r>
            <a:endParaRPr kumimoji="0" lang="es-MX" sz="2400">
              <a:effectLst/>
            </a:endParaRP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6005513" y="2063750"/>
            <a:ext cx="18875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Burbuja Fina</a:t>
            </a:r>
            <a:endParaRPr kumimoji="0" lang="es-MX" sz="2400">
              <a:effectLst/>
            </a:endParaRPr>
          </a:p>
        </p:txBody>
      </p:sp>
      <p:pic>
        <p:nvPicPr>
          <p:cNvPr id="63494" name="Picture 6" descr="Photo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3673475"/>
            <a:ext cx="4033837" cy="2684463"/>
          </a:xfrm>
          <a:prstGeom prst="rect">
            <a:avLst/>
          </a:prstGeom>
          <a:noFill/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1471613" y="6242050"/>
            <a:ext cx="164465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Sopladores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Photo 11"/>
          <p:cNvPicPr>
            <a:picLocks noChangeAspect="1" noChangeArrowheads="1"/>
          </p:cNvPicPr>
          <p:nvPr/>
        </p:nvPicPr>
        <p:blipFill>
          <a:blip r:embed="rId3" cstate="print"/>
          <a:srcRect t="15138"/>
          <a:stretch>
            <a:fillRect/>
          </a:stretch>
        </p:blipFill>
        <p:spPr bwMode="auto">
          <a:xfrm>
            <a:off x="171450" y="1508125"/>
            <a:ext cx="8736013" cy="501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Text Box 3"/>
          <p:cNvSpPr txBox="1">
            <a:spLocks noChangeArrowheads="1"/>
          </p:cNvSpPr>
          <p:nvPr/>
        </p:nvSpPr>
        <p:spPr bwMode="auto">
          <a:xfrm>
            <a:off x="1501775" y="793750"/>
            <a:ext cx="28829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Clarificador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Photo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13" y="1035050"/>
            <a:ext cx="8253412" cy="5581650"/>
          </a:xfrm>
          <a:prstGeom prst="rect">
            <a:avLst/>
          </a:prstGeom>
          <a:noFill/>
        </p:spPr>
      </p:pic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1409700" y="219075"/>
            <a:ext cx="5675313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Internos del Clarificador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Photo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50" y="180975"/>
            <a:ext cx="4591050" cy="3105150"/>
          </a:xfrm>
          <a:prstGeom prst="rect">
            <a:avLst/>
          </a:prstGeom>
          <a:noFill/>
        </p:spPr>
      </p:pic>
      <p:pic>
        <p:nvPicPr>
          <p:cNvPr id="159747" name="Picture 3" descr="Photo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0700" y="3409950"/>
            <a:ext cx="4554538" cy="3079750"/>
          </a:xfrm>
          <a:prstGeom prst="rect">
            <a:avLst/>
          </a:prstGeom>
          <a:noFill/>
        </p:spPr>
      </p:pic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3468688" y="754063"/>
            <a:ext cx="567531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Internos del Clarificador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Effluent Weir Trou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8600"/>
            <a:ext cx="3657600" cy="2652713"/>
          </a:xfrm>
          <a:prstGeom prst="rect">
            <a:avLst/>
          </a:prstGeom>
          <a:noFill/>
        </p:spPr>
      </p:pic>
      <p:pic>
        <p:nvPicPr>
          <p:cNvPr id="67588" name="Picture 4" descr="Weir Trough Outl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276600"/>
            <a:ext cx="4724400" cy="3254375"/>
          </a:xfrm>
          <a:prstGeom prst="rect">
            <a:avLst/>
          </a:prstGeom>
          <a:noFill/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785813" y="155575"/>
            <a:ext cx="37560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Canaletas de Desagüe</a:t>
            </a:r>
          </a:p>
        </p:txBody>
      </p:sp>
      <p:sp>
        <p:nvSpPr>
          <p:cNvPr id="67590" name="AutoShape 6" descr="clarifier2"/>
          <p:cNvSpPr>
            <a:spLocks noChangeArrowheads="1"/>
          </p:cNvSpPr>
          <p:nvPr/>
        </p:nvSpPr>
        <p:spPr bwMode="auto">
          <a:xfrm>
            <a:off x="685800" y="730250"/>
            <a:ext cx="36449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MX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Industrializadora del Maiz</a:t>
            </a:r>
            <a:b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Guadalajara</a:t>
            </a:r>
          </a:p>
        </p:txBody>
      </p:sp>
      <p:pic>
        <p:nvPicPr>
          <p:cNvPr id="205828" name="Picture 4" descr="DSC0348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609850"/>
            <a:ext cx="3810000" cy="2857500"/>
          </a:xfrm>
          <a:noFill/>
        </p:spPr>
      </p:pic>
      <p:pic>
        <p:nvPicPr>
          <p:cNvPr id="205831" name="Picture 7" descr="DSC035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conc support wall da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263" y="1579563"/>
            <a:ext cx="7983537" cy="5087937"/>
          </a:xfrm>
          <a:prstGeom prst="rect">
            <a:avLst/>
          </a:prstGeom>
          <a:noFill/>
        </p:spPr>
      </p:pic>
      <p:sp>
        <p:nvSpPr>
          <p:cNvPr id="163843" name="Rectangle 3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MUY FRECUENTE</a:t>
            </a:r>
            <a:endParaRPr lang="es-MX" sz="440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Zona DAF</a:t>
            </a:r>
          </a:p>
        </p:txBody>
      </p:sp>
      <p:pic>
        <p:nvPicPr>
          <p:cNvPr id="208900" name="Picture 4" descr="DSC034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609850"/>
            <a:ext cx="3810000" cy="2857500"/>
          </a:xfrm>
          <a:noFill/>
        </p:spPr>
      </p:pic>
      <p:pic>
        <p:nvPicPr>
          <p:cNvPr id="208903" name="Picture 7" descr="DSC034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Pre-Tratamiento</a:t>
            </a:r>
          </a:p>
        </p:txBody>
      </p:sp>
      <p:pic>
        <p:nvPicPr>
          <p:cNvPr id="215044" name="Picture 4" descr="DSC035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609850"/>
            <a:ext cx="3810000" cy="2857500"/>
          </a:xfrm>
          <a:noFill/>
        </p:spPr>
      </p:pic>
      <p:pic>
        <p:nvPicPr>
          <p:cNvPr id="215047" name="Picture 7" descr="DSC0350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Biologico</a:t>
            </a:r>
          </a:p>
        </p:txBody>
      </p:sp>
      <p:pic>
        <p:nvPicPr>
          <p:cNvPr id="211972" name="Picture 4" descr="DSC0347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609850"/>
            <a:ext cx="3810000" cy="2857500"/>
          </a:xfrm>
          <a:noFill/>
        </p:spPr>
      </p:pic>
      <p:pic>
        <p:nvPicPr>
          <p:cNvPr id="211975" name="Picture 7" descr="DSC0349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FILTRO PRENSA gran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8" y="2171700"/>
            <a:ext cx="4541837" cy="2995613"/>
          </a:xfrm>
          <a:prstGeom prst="rect">
            <a:avLst/>
          </a:prstGeom>
          <a:noFill/>
        </p:spPr>
      </p:pic>
      <p:pic>
        <p:nvPicPr>
          <p:cNvPr id="179203" name="Picture 3" descr="FILTRO PRENSA2 elevad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7125" y="796925"/>
            <a:ext cx="3773488" cy="2463800"/>
          </a:xfrm>
          <a:prstGeom prst="rect">
            <a:avLst/>
          </a:prstGeom>
          <a:noFill/>
        </p:spPr>
      </p:pic>
      <p:pic>
        <p:nvPicPr>
          <p:cNvPr id="179204" name="Picture 4" descr="Yupis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700" y="3725863"/>
            <a:ext cx="3695700" cy="2771775"/>
          </a:xfrm>
          <a:prstGeom prst="rect">
            <a:avLst/>
          </a:prstGeom>
          <a:noFill/>
        </p:spPr>
      </p:pic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873125" y="788988"/>
            <a:ext cx="327342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Filtros Prensa</a:t>
            </a:r>
            <a:endParaRPr kumimoji="0" lang="es-MX" sz="4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Toluc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5225" y="2222500"/>
            <a:ext cx="3994150" cy="2376488"/>
          </a:xfrm>
          <a:prstGeom prst="rect">
            <a:avLst/>
          </a:prstGeom>
          <a:noFill/>
        </p:spPr>
      </p:pic>
      <p:pic>
        <p:nvPicPr>
          <p:cNvPr id="125955" name="Picture 3" descr="Toluc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8" y="314325"/>
            <a:ext cx="4630737" cy="2754313"/>
          </a:xfrm>
          <a:prstGeom prst="rect">
            <a:avLst/>
          </a:prstGeom>
          <a:noFill/>
        </p:spPr>
      </p:pic>
      <p:pic>
        <p:nvPicPr>
          <p:cNvPr id="125956" name="Picture 4" descr="Toluca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675" y="3981450"/>
            <a:ext cx="4460875" cy="2654300"/>
          </a:xfrm>
          <a:prstGeom prst="rect">
            <a:avLst/>
          </a:prstGeom>
          <a:noFill/>
        </p:spPr>
      </p:pic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4829175" y="787400"/>
            <a:ext cx="43148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Daimler-Chrysler-Toluca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hrysler Brazil WWTP 1"/>
          <p:cNvPicPr>
            <a:picLocks noChangeAspect="1" noChangeArrowheads="1"/>
          </p:cNvPicPr>
          <p:nvPr/>
        </p:nvPicPr>
        <p:blipFill>
          <a:blip r:embed="rId3" cstate="print"/>
          <a:srcRect l="2289"/>
          <a:stretch>
            <a:fillRect/>
          </a:stretch>
        </p:blipFill>
        <p:spPr bwMode="auto">
          <a:xfrm>
            <a:off x="228600" y="609600"/>
            <a:ext cx="8637588" cy="5818188"/>
          </a:xfrm>
          <a:prstGeom prst="rect">
            <a:avLst/>
          </a:prstGeom>
          <a:noFill/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009650" y="-17463"/>
            <a:ext cx="589597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Daimler-Chrysler - Curitiba, Brasil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hrysler Brazil WWTP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3250"/>
            <a:ext cx="9144000" cy="5695950"/>
          </a:xfrm>
          <a:prstGeom prst="rect">
            <a:avLst/>
          </a:prstGeom>
          <a:noFill/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009650" y="0"/>
            <a:ext cx="589597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Daimler-Chrysler - Curitiba, Brasil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358775" y="4483100"/>
            <a:ext cx="447357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Físico-Químico-Biológico</a:t>
            </a:r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2501900" y="5319713"/>
            <a:ext cx="6291263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Almacenamiento de Efluente Tratado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oca Cola Argentin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657600"/>
            <a:ext cx="4114800" cy="2974975"/>
          </a:xfrm>
          <a:prstGeom prst="rect">
            <a:avLst/>
          </a:prstGeom>
          <a:noFill/>
        </p:spPr>
      </p:pic>
      <p:pic>
        <p:nvPicPr>
          <p:cNvPr id="72707" name="Picture 3" descr="Coca Cola Argentin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"/>
            <a:ext cx="4572000" cy="3200400"/>
          </a:xfrm>
          <a:prstGeom prst="rect">
            <a:avLst/>
          </a:prstGeom>
          <a:noFill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992688" y="798513"/>
            <a:ext cx="3436937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Sistema de Tanques</a:t>
            </a:r>
            <a:endParaRPr kumimoji="0" lang="es-MX">
              <a:effectLst/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5045075" y="1901825"/>
            <a:ext cx="3379788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Coca-Cola FEMSA</a:t>
            </a:r>
            <a:endParaRPr kumimoji="0" lang="es-MX">
              <a:effectLst/>
            </a:endParaRP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4927600" y="2782888"/>
            <a:ext cx="42164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Buenos Aires, Argentina</a:t>
            </a:r>
            <a:endParaRPr kumimoji="0" lang="es-MX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oca Cola Jamaic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8837613" cy="5764213"/>
          </a:xfrm>
          <a:prstGeom prst="rect">
            <a:avLst/>
          </a:prstGeom>
          <a:noFill/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885825" y="-53975"/>
            <a:ext cx="5030788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Coca-Cola Kingston, Jamaica</a:t>
            </a:r>
            <a:endParaRPr kumimoji="0" lang="es-MX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ord Mexico Tank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8305800" cy="5781675"/>
          </a:xfrm>
          <a:prstGeom prst="rect">
            <a:avLst/>
          </a:prstGeom>
          <a:noFill/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020763" y="80963"/>
            <a:ext cx="42926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SBR-Ford Nuevo Laredo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GRIETAS</a:t>
            </a:r>
            <a:endParaRPr lang="es-MX" sz="4400">
              <a:solidFill>
                <a:schemeClr val="tx2"/>
              </a:solidFill>
              <a:effectLst/>
            </a:endParaRPr>
          </a:p>
        </p:txBody>
      </p:sp>
      <p:pic>
        <p:nvPicPr>
          <p:cNvPr id="164867" name="Picture 3" descr="conc wall crack dan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1563688"/>
            <a:ext cx="7888287" cy="51038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Nassau Airport WWTP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2240"/>
          <a:stretch>
            <a:fillRect/>
          </a:stretch>
        </p:blipFill>
        <p:spPr bwMode="auto">
          <a:xfrm>
            <a:off x="304800" y="762000"/>
            <a:ext cx="8640763" cy="5330825"/>
          </a:xfrm>
          <a:prstGeom prst="rect">
            <a:avLst/>
          </a:prstGeom>
          <a:noFill/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896938" y="106363"/>
            <a:ext cx="7218362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PTAR-Aeropuerto Internacional de Nassau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Paradise Island Atlan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143000"/>
            <a:ext cx="8686800" cy="4602163"/>
          </a:xfrm>
          <a:prstGeom prst="rect">
            <a:avLst/>
          </a:prstGeom>
          <a:noFill/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958850" y="0"/>
            <a:ext cx="5446713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PTAR-Hotel Atlantis, Bahamas 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Tierra del Sol, Aruba 2"/>
          <p:cNvPicPr>
            <a:picLocks noChangeAspect="1" noChangeArrowheads="1"/>
          </p:cNvPicPr>
          <p:nvPr/>
        </p:nvPicPr>
        <p:blipFill>
          <a:blip r:embed="rId3" cstate="print"/>
          <a:srcRect l="2289"/>
          <a:stretch>
            <a:fillRect/>
          </a:stretch>
        </p:blipFill>
        <p:spPr bwMode="auto">
          <a:xfrm>
            <a:off x="228600" y="609600"/>
            <a:ext cx="8686800" cy="5851525"/>
          </a:xfrm>
          <a:prstGeom prst="rect">
            <a:avLst/>
          </a:prstGeom>
          <a:noFill/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1131888" y="230188"/>
            <a:ext cx="4810125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PTAR-Tierra del Sol, Aruba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ierra del Sol, Arub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609600"/>
            <a:ext cx="8763000" cy="5703888"/>
          </a:xfrm>
          <a:prstGeom prst="rect">
            <a:avLst/>
          </a:prstGeom>
          <a:noFill/>
        </p:spPr>
      </p:pic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1131888" y="230188"/>
            <a:ext cx="4810125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PTAR-Tierra del Sol, Aruba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Tierra del Sol, Aruba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1000"/>
            <a:ext cx="8839200" cy="6013450"/>
          </a:xfrm>
          <a:prstGeom prst="rect">
            <a:avLst/>
          </a:prstGeom>
          <a:noFill/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958850" y="0"/>
            <a:ext cx="73723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PTAR-Tierra del Sol, Aruba-Segunda Etapa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6604000" cy="1143000"/>
          </a:xfrm>
          <a:noFill/>
          <a:ln/>
        </p:spPr>
        <p:txBody>
          <a:bodyPr anchor="b"/>
          <a:lstStyle/>
          <a:p>
            <a:pPr algn="l"/>
            <a:r>
              <a:rPr lang="es-MX" sz="6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Oficinas en México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8488" y="1804988"/>
            <a:ext cx="7859712" cy="3101975"/>
          </a:xfr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Monterrey - Ing. Mel E. Ledezma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Lic. Antonio Ledezma Pérez</a:t>
            </a:r>
          </a:p>
          <a:p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818-044-2050 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&amp; Fax </a:t>
            </a: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818-044-2053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mel@florida-aquastore.com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antonio@florida-aquastore.com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159000" y="2857500"/>
            <a:ext cx="482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MUCHAS</a:t>
            </a:r>
            <a:r>
              <a:rPr lang="es-MX" sz="4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MX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GRACIAS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1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1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1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30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ID="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5000" fill="hold"/>
                                        <p:tgtEl>
                                          <p:spTgt spid="1515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8" presetClass="emph" presetSubtype="0" repeatCount="indefinite" fill="hold" grpId="2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4" grpId="0"/>
      <p:bldP spid="151555" grpId="0" build="p" bldLvl="2" autoUpdateAnimBg="0" advAuto="500"/>
      <p:bldP spid="151557" grpId="0"/>
      <p:bldP spid="151557" grpId="1"/>
      <p:bldP spid="151557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Grietas En La Pared</a:t>
            </a:r>
          </a:p>
        </p:txBody>
      </p:sp>
      <p:pic>
        <p:nvPicPr>
          <p:cNvPr id="196612" name="Picture 4" descr="DCP00494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7772400" cy="43815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Filtraciones</a:t>
            </a:r>
          </a:p>
        </p:txBody>
      </p:sp>
      <p:pic>
        <p:nvPicPr>
          <p:cNvPr id="194564" name="Picture 4" descr="DCP00495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1981200"/>
            <a:ext cx="7753350" cy="45339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Daño del Cloro Gas</a:t>
            </a:r>
            <a:endParaRPr lang="es-MX" sz="4400" dirty="0">
              <a:solidFill>
                <a:schemeClr val="tx2"/>
              </a:solidFill>
              <a:effectLst/>
            </a:endParaRPr>
          </a:p>
        </p:txBody>
      </p:sp>
      <p:pic>
        <p:nvPicPr>
          <p:cNvPr id="166915" name="Picture 3" descr="conc roof int da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5" y="1658938"/>
            <a:ext cx="7888288" cy="49037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2" name="Picture 4" descr="roof damage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13" y="2232025"/>
            <a:ext cx="8228012" cy="4017963"/>
          </a:xfrm>
          <a:noFill/>
        </p:spPr>
      </p:pic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Adios Techo</a:t>
            </a:r>
            <a:endParaRPr lang="es-MX" sz="4400" dirty="0">
              <a:solidFill>
                <a:schemeClr val="tx2"/>
              </a:solidFill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Certificación ISO 9001</a:t>
            </a:r>
            <a:endParaRPr lang="es-MX" sz="5400" dirty="0"/>
          </a:p>
        </p:txBody>
      </p:sp>
      <p:pic>
        <p:nvPicPr>
          <p:cNvPr id="28676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676400"/>
            <a:ext cx="6553200" cy="441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04800" y="1752600"/>
            <a:ext cx="486886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Mas de 100 Años de Existencia</a:t>
            </a:r>
            <a:endParaRPr kumimoji="0" lang="es-MX" sz="2800" dirty="0">
              <a:effectLst/>
            </a:endParaRP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04800" y="2336800"/>
            <a:ext cx="57658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Manufacturación Automatizada</a:t>
            </a:r>
            <a:endParaRPr kumimoji="0" lang="es-MX" sz="2800" dirty="0">
              <a:effectLst/>
            </a:endParaRP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5578475" y="2957513"/>
            <a:ext cx="2474913" cy="1298575"/>
          </a:xfrm>
          <a:prstGeom prst="rect">
            <a:avLst/>
          </a:prstGeom>
          <a:solidFill>
            <a:srgbClr val="002448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28689" name="Freeform 17"/>
          <p:cNvSpPr>
            <a:spLocks/>
          </p:cNvSpPr>
          <p:nvPr/>
        </p:nvSpPr>
        <p:spPr bwMode="auto">
          <a:xfrm>
            <a:off x="5260975" y="2619375"/>
            <a:ext cx="3092450" cy="1903413"/>
          </a:xfrm>
          <a:custGeom>
            <a:avLst/>
            <a:gdLst/>
            <a:ahLst/>
            <a:cxnLst>
              <a:cxn ang="0">
                <a:pos x="44" y="33"/>
              </a:cxn>
              <a:cxn ang="0">
                <a:pos x="333" y="41"/>
              </a:cxn>
              <a:cxn ang="0">
                <a:pos x="746" y="57"/>
              </a:cxn>
              <a:cxn ang="0">
                <a:pos x="1307" y="72"/>
              </a:cxn>
              <a:cxn ang="0">
                <a:pos x="1634" y="88"/>
              </a:cxn>
              <a:cxn ang="0">
                <a:pos x="1790" y="80"/>
              </a:cxn>
              <a:cxn ang="0">
                <a:pos x="1845" y="88"/>
              </a:cxn>
              <a:cxn ang="0">
                <a:pos x="1891" y="80"/>
              </a:cxn>
              <a:cxn ang="0">
                <a:pos x="1899" y="142"/>
              </a:cxn>
              <a:cxn ang="0">
                <a:pos x="1899" y="290"/>
              </a:cxn>
              <a:cxn ang="0">
                <a:pos x="1922" y="532"/>
              </a:cxn>
              <a:cxn ang="0">
                <a:pos x="1938" y="875"/>
              </a:cxn>
              <a:cxn ang="0">
                <a:pos x="1938" y="1101"/>
              </a:cxn>
              <a:cxn ang="0">
                <a:pos x="1946" y="1163"/>
              </a:cxn>
              <a:cxn ang="0">
                <a:pos x="1876" y="1194"/>
              </a:cxn>
              <a:cxn ang="0">
                <a:pos x="1330" y="1187"/>
              </a:cxn>
              <a:cxn ang="0">
                <a:pos x="582" y="1210"/>
              </a:cxn>
              <a:cxn ang="0">
                <a:pos x="216" y="1218"/>
              </a:cxn>
              <a:cxn ang="0">
                <a:pos x="115" y="1218"/>
              </a:cxn>
              <a:cxn ang="0">
                <a:pos x="68" y="1202"/>
              </a:cxn>
              <a:cxn ang="0">
                <a:pos x="68" y="1093"/>
              </a:cxn>
              <a:cxn ang="0">
                <a:pos x="68" y="875"/>
              </a:cxn>
              <a:cxn ang="0">
                <a:pos x="68" y="618"/>
              </a:cxn>
              <a:cxn ang="0">
                <a:pos x="68" y="236"/>
              </a:cxn>
              <a:cxn ang="0">
                <a:pos x="44" y="33"/>
              </a:cxn>
            </a:cxnLst>
            <a:rect l="0" t="0" r="r" b="b"/>
            <a:pathLst>
              <a:path w="1979" h="1223">
                <a:moveTo>
                  <a:pt x="44" y="33"/>
                </a:moveTo>
                <a:cubicBezTo>
                  <a:pt x="88" y="0"/>
                  <a:pt x="216" y="37"/>
                  <a:pt x="333" y="41"/>
                </a:cubicBezTo>
                <a:cubicBezTo>
                  <a:pt x="450" y="45"/>
                  <a:pt x="584" y="52"/>
                  <a:pt x="746" y="57"/>
                </a:cubicBezTo>
                <a:cubicBezTo>
                  <a:pt x="908" y="62"/>
                  <a:pt x="1159" y="67"/>
                  <a:pt x="1307" y="72"/>
                </a:cubicBezTo>
                <a:cubicBezTo>
                  <a:pt x="1455" y="77"/>
                  <a:pt x="1554" y="87"/>
                  <a:pt x="1634" y="88"/>
                </a:cubicBezTo>
                <a:cubicBezTo>
                  <a:pt x="1714" y="89"/>
                  <a:pt x="1755" y="80"/>
                  <a:pt x="1790" y="80"/>
                </a:cubicBezTo>
                <a:cubicBezTo>
                  <a:pt x="1825" y="80"/>
                  <a:pt x="1828" y="88"/>
                  <a:pt x="1845" y="88"/>
                </a:cubicBezTo>
                <a:cubicBezTo>
                  <a:pt x="1862" y="88"/>
                  <a:pt x="1882" y="71"/>
                  <a:pt x="1891" y="80"/>
                </a:cubicBezTo>
                <a:cubicBezTo>
                  <a:pt x="1900" y="89"/>
                  <a:pt x="1898" y="107"/>
                  <a:pt x="1899" y="142"/>
                </a:cubicBezTo>
                <a:cubicBezTo>
                  <a:pt x="1900" y="177"/>
                  <a:pt x="1895" y="225"/>
                  <a:pt x="1899" y="290"/>
                </a:cubicBezTo>
                <a:cubicBezTo>
                  <a:pt x="1903" y="355"/>
                  <a:pt x="1916" y="435"/>
                  <a:pt x="1922" y="532"/>
                </a:cubicBezTo>
                <a:cubicBezTo>
                  <a:pt x="1928" y="629"/>
                  <a:pt x="1935" y="780"/>
                  <a:pt x="1938" y="875"/>
                </a:cubicBezTo>
                <a:cubicBezTo>
                  <a:pt x="1941" y="970"/>
                  <a:pt x="1937" y="1053"/>
                  <a:pt x="1938" y="1101"/>
                </a:cubicBezTo>
                <a:cubicBezTo>
                  <a:pt x="1939" y="1149"/>
                  <a:pt x="1956" y="1148"/>
                  <a:pt x="1946" y="1163"/>
                </a:cubicBezTo>
                <a:cubicBezTo>
                  <a:pt x="1936" y="1178"/>
                  <a:pt x="1979" y="1190"/>
                  <a:pt x="1876" y="1194"/>
                </a:cubicBezTo>
                <a:cubicBezTo>
                  <a:pt x="1773" y="1198"/>
                  <a:pt x="1546" y="1184"/>
                  <a:pt x="1330" y="1187"/>
                </a:cubicBezTo>
                <a:cubicBezTo>
                  <a:pt x="1114" y="1190"/>
                  <a:pt x="768" y="1205"/>
                  <a:pt x="582" y="1210"/>
                </a:cubicBezTo>
                <a:cubicBezTo>
                  <a:pt x="396" y="1215"/>
                  <a:pt x="294" y="1217"/>
                  <a:pt x="216" y="1218"/>
                </a:cubicBezTo>
                <a:cubicBezTo>
                  <a:pt x="138" y="1219"/>
                  <a:pt x="140" y="1221"/>
                  <a:pt x="115" y="1218"/>
                </a:cubicBezTo>
                <a:cubicBezTo>
                  <a:pt x="90" y="1215"/>
                  <a:pt x="76" y="1223"/>
                  <a:pt x="68" y="1202"/>
                </a:cubicBezTo>
                <a:cubicBezTo>
                  <a:pt x="60" y="1181"/>
                  <a:pt x="68" y="1147"/>
                  <a:pt x="68" y="1093"/>
                </a:cubicBezTo>
                <a:cubicBezTo>
                  <a:pt x="68" y="1039"/>
                  <a:pt x="68" y="954"/>
                  <a:pt x="68" y="875"/>
                </a:cubicBezTo>
                <a:cubicBezTo>
                  <a:pt x="68" y="796"/>
                  <a:pt x="68" y="724"/>
                  <a:pt x="68" y="618"/>
                </a:cubicBezTo>
                <a:cubicBezTo>
                  <a:pt x="68" y="512"/>
                  <a:pt x="72" y="335"/>
                  <a:pt x="68" y="236"/>
                </a:cubicBezTo>
                <a:cubicBezTo>
                  <a:pt x="64" y="137"/>
                  <a:pt x="0" y="66"/>
                  <a:pt x="44" y="33"/>
                </a:cubicBezTo>
                <a:close/>
              </a:path>
            </a:pathLst>
          </a:custGeom>
          <a:solidFill>
            <a:srgbClr val="002C58"/>
          </a:solidFill>
          <a:ln w="127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  <a:effectLst>
            <a:outerShdw dist="107763" dir="81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304800" y="2921000"/>
            <a:ext cx="84074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Manufacturador de Tanques más Grande del Mundo</a:t>
            </a:r>
          </a:p>
        </p:txBody>
      </p:sp>
      <p:sp>
        <p:nvSpPr>
          <p:cNvPr id="28690" name="Text Box 18"/>
          <p:cNvSpPr txBox="1">
            <a:spLocks noChangeArrowheads="1"/>
          </p:cNvSpPr>
          <p:nvPr/>
        </p:nvSpPr>
        <p:spPr bwMode="auto">
          <a:xfrm>
            <a:off x="304800" y="3567113"/>
            <a:ext cx="8407400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Dekalb, Illinois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utoUpdateAnimBg="0"/>
      <p:bldP spid="28678" grpId="0" autoUpdateAnimBg="0"/>
      <p:bldP spid="28679" grpId="0" autoUpdateAnimBg="0"/>
      <p:bldP spid="2869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Seis Hectáreas Bajo Techo</a:t>
            </a:r>
            <a:endParaRPr lang="es-MX" dirty="0"/>
          </a:p>
        </p:txBody>
      </p:sp>
      <p:pic>
        <p:nvPicPr>
          <p:cNvPr id="2970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752600"/>
            <a:ext cx="40386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2" name="Picture 6" descr="DeKalb Pla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200400"/>
            <a:ext cx="4191000" cy="28209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algn="l"/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USA</a:t>
            </a:r>
            <a:endParaRPr lang="es-MX"/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261938" y="1739900"/>
            <a:ext cx="3937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Más 35 de Años de existencia</a:t>
            </a: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261938" y="2379663"/>
            <a:ext cx="45212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Más de 400 Proyectos Terminados</a:t>
            </a:r>
            <a:endParaRPr kumimoji="0" lang="es-MX" sz="2400">
              <a:effectLst/>
            </a:endParaRP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261938" y="3021013"/>
            <a:ext cx="5046574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Más de $100 </a:t>
            </a:r>
            <a:r>
              <a:rPr kumimoji="0" lang="es-MX" sz="2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Mils </a:t>
            </a: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de USD Producidos</a:t>
            </a:r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261938" y="3662363"/>
            <a:ext cx="2521844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Cuatro </a:t>
            </a:r>
            <a:r>
              <a:rPr kumimoji="0"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Divisiones</a:t>
            </a:r>
          </a:p>
        </p:txBody>
      </p:sp>
      <p:sp>
        <p:nvSpPr>
          <p:cNvPr id="140297" name="Text Box 9"/>
          <p:cNvSpPr txBox="1">
            <a:spLocks noChangeArrowheads="1"/>
          </p:cNvSpPr>
          <p:nvPr/>
        </p:nvSpPr>
        <p:spPr bwMode="auto">
          <a:xfrm>
            <a:off x="261938" y="4303713"/>
            <a:ext cx="45815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Sur Este de U.S.</a:t>
            </a:r>
          </a:p>
        </p:txBody>
      </p:sp>
      <p:sp>
        <p:nvSpPr>
          <p:cNvPr id="140299" name="Text Box 11"/>
          <p:cNvSpPr txBox="1">
            <a:spLocks noChangeArrowheads="1"/>
          </p:cNvSpPr>
          <p:nvPr/>
        </p:nvSpPr>
        <p:spPr bwMode="auto">
          <a:xfrm>
            <a:off x="5291138" y="1739900"/>
            <a:ext cx="32337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Chile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5291138" y="3021013"/>
            <a:ext cx="2665412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Contratista General</a:t>
            </a:r>
            <a:endParaRPr kumimoji="0" lang="es-MX" sz="2400">
              <a:effectLst/>
            </a:endParaRPr>
          </a:p>
        </p:txBody>
      </p:sp>
      <p:sp>
        <p:nvSpPr>
          <p:cNvPr id="140302" name="Text Box 14"/>
          <p:cNvSpPr txBox="1">
            <a:spLocks noChangeArrowheads="1"/>
          </p:cNvSpPr>
          <p:nvPr/>
        </p:nvSpPr>
        <p:spPr bwMode="auto">
          <a:xfrm>
            <a:off x="5291138" y="3662363"/>
            <a:ext cx="28543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Diseño Construcción</a:t>
            </a:r>
            <a:endParaRPr kumimoji="0" lang="es-MX" sz="2400">
              <a:effectLst/>
            </a:endParaRPr>
          </a:p>
        </p:txBody>
      </p:sp>
      <p:sp>
        <p:nvSpPr>
          <p:cNvPr id="140303" name="Text Box 15"/>
          <p:cNvSpPr txBox="1">
            <a:spLocks noChangeArrowheads="1"/>
          </p:cNvSpPr>
          <p:nvPr/>
        </p:nvSpPr>
        <p:spPr bwMode="auto">
          <a:xfrm>
            <a:off x="5291138" y="4303713"/>
            <a:ext cx="37544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Tanques de almacenamiento</a:t>
            </a:r>
          </a:p>
        </p:txBody>
      </p:sp>
      <p:sp>
        <p:nvSpPr>
          <p:cNvPr id="140304" name="Text Box 16"/>
          <p:cNvSpPr txBox="1">
            <a:spLocks noChangeArrowheads="1"/>
          </p:cNvSpPr>
          <p:nvPr/>
        </p:nvSpPr>
        <p:spPr bwMode="auto">
          <a:xfrm>
            <a:off x="5291138" y="4945063"/>
            <a:ext cx="3095625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Plantas de Tratamiento</a:t>
            </a:r>
            <a:endParaRPr kumimoji="0" lang="es-MX" sz="2400">
              <a:effectLst/>
            </a:endParaRPr>
          </a:p>
        </p:txBody>
      </p:sp>
      <p:sp>
        <p:nvSpPr>
          <p:cNvPr id="140310" name="Text Box 22"/>
          <p:cNvSpPr txBox="1">
            <a:spLocks noChangeArrowheads="1"/>
          </p:cNvSpPr>
          <p:nvPr/>
        </p:nvSpPr>
        <p:spPr bwMode="auto">
          <a:xfrm>
            <a:off x="261938" y="4945063"/>
            <a:ext cx="412908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International</a:t>
            </a:r>
            <a:endParaRPr kumimoji="0" lang="es-MX" sz="2400">
              <a:effectLst/>
            </a:endParaRPr>
          </a:p>
        </p:txBody>
      </p:sp>
      <p:sp>
        <p:nvSpPr>
          <p:cNvPr id="140319" name="Text Box 31"/>
          <p:cNvSpPr txBox="1">
            <a:spLocks noChangeArrowheads="1"/>
          </p:cNvSpPr>
          <p:nvPr/>
        </p:nvSpPr>
        <p:spPr bwMode="auto">
          <a:xfrm>
            <a:off x="5291138" y="2379663"/>
            <a:ext cx="3792537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Argentina</a:t>
            </a:r>
            <a:endParaRPr kumimoji="0" lang="es-MX" sz="240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5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0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4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0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4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2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0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0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80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450"/>
                            </p:stCondLst>
                            <p:childTnLst>
                              <p:par>
                                <p:cTn id="5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100"/>
                            </p:stCondLst>
                            <p:childTnLst>
                              <p:par>
                                <p:cTn id="5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900"/>
                            </p:stCondLst>
                            <p:childTnLst>
                              <p:par>
                                <p:cTn id="6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1" grpId="0" autoUpdateAnimBg="0"/>
      <p:bldP spid="140292" grpId="0" autoUpdateAnimBg="0"/>
      <p:bldP spid="140293" grpId="0" autoUpdateAnimBg="0"/>
      <p:bldP spid="140295" grpId="0" autoUpdateAnimBg="0"/>
      <p:bldP spid="140297" grpId="0" autoUpdateAnimBg="0"/>
      <p:bldP spid="140299" grpId="0" autoUpdateAnimBg="0"/>
      <p:bldP spid="140301" grpId="0" autoUpdateAnimBg="0"/>
      <p:bldP spid="140302" grpId="0" autoUpdateAnimBg="0"/>
      <p:bldP spid="140303" grpId="0" autoUpdateAnimBg="0"/>
      <p:bldP spid="140304" grpId="0" autoUpdateAnimBg="0"/>
      <p:bldP spid="140310" grpId="0" autoUpdateAnimBg="0"/>
      <p:bldP spid="140319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848600" cy="1447800"/>
          </a:xfrm>
        </p:spPr>
        <p:txBody>
          <a:bodyPr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Acero Directamente de la </a:t>
            </a:r>
            <a:r>
              <a:rPr lang="es-MX" sz="5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Siderúrgica</a:t>
            </a:r>
            <a:endParaRPr lang="es-MX" dirty="0"/>
          </a:p>
        </p:txBody>
      </p:sp>
      <p:pic>
        <p:nvPicPr>
          <p:cNvPr id="3072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05000"/>
            <a:ext cx="5943600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Desenrollado y Cortado del Acero a la Medida</a:t>
            </a:r>
            <a:endParaRPr lang="es-MX" dirty="0"/>
          </a:p>
        </p:txBody>
      </p:sp>
      <p:pic>
        <p:nvPicPr>
          <p:cNvPr id="218115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905000"/>
            <a:ext cx="4953000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8116" name="Text Box 4"/>
          <p:cNvSpPr txBox="1">
            <a:spLocks noChangeArrowheads="1"/>
          </p:cNvSpPr>
          <p:nvPr/>
        </p:nvSpPr>
        <p:spPr bwMode="auto">
          <a:xfrm>
            <a:off x="457200" y="2514600"/>
            <a:ext cx="5080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Laminas se Cortan a 2 m x 1.5 m</a:t>
            </a:r>
            <a:endParaRPr kumimoji="0" lang="es-MX" sz="2800" dirty="0">
              <a:effectLst/>
            </a:endParaRP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457200" y="3184525"/>
            <a:ext cx="73088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 Aplica Granillado con Partículas de Hierro</a:t>
            </a:r>
            <a:endParaRPr kumimoji="0" lang="es-MX" sz="2800" dirty="0">
              <a:effectLst/>
            </a:endParaRP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457200" y="3854450"/>
            <a:ext cx="695801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 Limpian con Cepillos de Cerdas de Acero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8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8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1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6" grpId="0" autoUpdateAnimBg="0"/>
      <p:bldP spid="218117" grpId="0" autoUpdateAnimBg="0"/>
      <p:bldP spid="218118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Prensa de Acero</a:t>
            </a:r>
            <a:endParaRPr lang="es-MX" dirty="0"/>
          </a:p>
        </p:txBody>
      </p:sp>
      <p:pic>
        <p:nvPicPr>
          <p:cNvPr id="21913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676400"/>
            <a:ext cx="5257800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381000" y="3314700"/>
            <a:ext cx="609441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2,500 Toneladas por Pulgada Cuadrada</a:t>
            </a:r>
            <a:endParaRPr kumimoji="0" lang="es-MX" sz="2800" dirty="0">
              <a:effectLst/>
            </a:endParaRP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381000" y="4191000"/>
            <a:ext cx="3578225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7 Laminas por Minuto</a:t>
            </a:r>
            <a:endParaRPr kumimoji="0" lang="es-MX" sz="2800" dirty="0">
              <a:effectLst/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381000" y="2438400"/>
            <a:ext cx="47704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Prensa más Grande de los EU</a:t>
            </a:r>
            <a:endParaRPr kumimoji="0" lang="es-MX" sz="2800" dirty="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5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0" grpId="0" autoUpdateAnimBg="0"/>
      <p:bldP spid="219141" grpId="0" autoUpdateAnimBg="0"/>
      <p:bldP spid="219142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37" name="Picture 17" descr="AOS 02"/>
          <p:cNvPicPr>
            <a:picLocks noChangeAspect="1" noChangeArrowheads="1"/>
          </p:cNvPicPr>
          <p:nvPr/>
        </p:nvPicPr>
        <p:blipFill>
          <a:blip r:embed="rId2" cstate="print"/>
          <a:srcRect t="15160"/>
          <a:stretch>
            <a:fillRect/>
          </a:stretch>
        </p:blipFill>
        <p:spPr bwMode="auto">
          <a:xfrm>
            <a:off x="5154613" y="581025"/>
            <a:ext cx="2959100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4732" name="Rectangle 12"/>
          <p:cNvSpPr>
            <a:spLocks noGrp="1" noChangeArrowheads="1"/>
          </p:cNvSpPr>
          <p:nvPr>
            <p:ph type="title" sz="quarter"/>
          </p:nvPr>
        </p:nvSpPr>
        <p:spPr>
          <a:xfrm>
            <a:off x="338138" y="508000"/>
            <a:ext cx="4651375" cy="1143000"/>
          </a:xfrm>
          <a:noFill/>
          <a:ln/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Edge Coat</a:t>
            </a:r>
          </a:p>
        </p:txBody>
      </p:sp>
      <p:pic>
        <p:nvPicPr>
          <p:cNvPr id="414724" name="Picture 4" descr="edgecoa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25" y="3835400"/>
            <a:ext cx="4732338" cy="2819400"/>
          </a:xfrm>
          <a:noFill/>
        </p:spPr>
      </p:pic>
      <p:pic>
        <p:nvPicPr>
          <p:cNvPr id="414729" name="Picture 9" descr="EdgeCoat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0650" y="4157663"/>
            <a:ext cx="3730625" cy="2513012"/>
          </a:xfrm>
          <a:noFill/>
        </p:spPr>
      </p:pic>
      <p:sp>
        <p:nvSpPr>
          <p:cNvPr id="414736" name="Text Box 16"/>
          <p:cNvSpPr txBox="1">
            <a:spLocks noChangeArrowheads="1"/>
          </p:cNvSpPr>
          <p:nvPr/>
        </p:nvSpPr>
        <p:spPr bwMode="auto">
          <a:xfrm>
            <a:off x="193675" y="1592263"/>
            <a:ext cx="8542338" cy="2017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Biselado De Los Bordes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Aplicación Termal De Aleación De Aceros Inoxidables</a:t>
            </a: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Permitiendo La Fusión del Vidrio TiO</a:t>
            </a:r>
            <a:r>
              <a:rPr kumimoji="0" lang="es-MX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Los Bordes De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None/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Las Laminas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4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4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73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140" name="Group 4"/>
          <p:cNvGrpSpPr>
            <a:grpSpLocks/>
          </p:cNvGrpSpPr>
          <p:nvPr/>
        </p:nvGrpSpPr>
        <p:grpSpPr bwMode="auto">
          <a:xfrm>
            <a:off x="1828800" y="3810000"/>
            <a:ext cx="5791200" cy="2286000"/>
            <a:chOff x="1200" y="528"/>
            <a:chExt cx="2928" cy="1440"/>
          </a:xfrm>
        </p:grpSpPr>
        <p:grpSp>
          <p:nvGrpSpPr>
            <p:cNvPr id="475141" name="Group 5"/>
            <p:cNvGrpSpPr>
              <a:grpSpLocks/>
            </p:cNvGrpSpPr>
            <p:nvPr/>
          </p:nvGrpSpPr>
          <p:grpSpPr bwMode="auto">
            <a:xfrm>
              <a:off x="1200" y="528"/>
              <a:ext cx="2928" cy="1440"/>
              <a:chOff x="1200" y="384"/>
              <a:chExt cx="2928" cy="2668"/>
            </a:xfrm>
          </p:grpSpPr>
          <p:pic>
            <p:nvPicPr>
              <p:cNvPr id="475142" name="Picture 6" descr="No Edge Coat 10-10-0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6626" t="22455" r="5542" b="4491"/>
              <a:stretch>
                <a:fillRect/>
              </a:stretch>
            </p:blipFill>
            <p:spPr bwMode="auto">
              <a:xfrm>
                <a:off x="1200" y="816"/>
                <a:ext cx="2928" cy="2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5143" name="Freeform 7" descr="Pink tissue paper"/>
              <p:cNvSpPr>
                <a:spLocks/>
              </p:cNvSpPr>
              <p:nvPr/>
            </p:nvSpPr>
            <p:spPr bwMode="auto">
              <a:xfrm>
                <a:off x="1405" y="384"/>
                <a:ext cx="2564" cy="1473"/>
              </a:xfrm>
              <a:custGeom>
                <a:avLst/>
                <a:gdLst/>
                <a:ahLst/>
                <a:cxnLst>
                  <a:cxn ang="0">
                    <a:pos x="2540" y="1337"/>
                  </a:cxn>
                  <a:cxn ang="0">
                    <a:pos x="2339" y="1264"/>
                  </a:cxn>
                  <a:cxn ang="0">
                    <a:pos x="2252" y="1096"/>
                  </a:cxn>
                  <a:cxn ang="0">
                    <a:pos x="2158" y="929"/>
                  </a:cxn>
                  <a:cxn ang="0">
                    <a:pos x="2024" y="828"/>
                  </a:cxn>
                  <a:cxn ang="0">
                    <a:pos x="1930" y="755"/>
                  </a:cxn>
                  <a:cxn ang="0">
                    <a:pos x="1776" y="647"/>
                  </a:cxn>
                  <a:cxn ang="0">
                    <a:pos x="1569" y="567"/>
                  </a:cxn>
                  <a:cxn ang="0">
                    <a:pos x="1321" y="520"/>
                  </a:cxn>
                  <a:cxn ang="0">
                    <a:pos x="1040" y="580"/>
                  </a:cxn>
                  <a:cxn ang="0">
                    <a:pos x="879" y="668"/>
                  </a:cxn>
                  <a:cxn ang="0">
                    <a:pos x="658" y="801"/>
                  </a:cxn>
                  <a:cxn ang="0">
                    <a:pos x="778" y="728"/>
                  </a:cxn>
                  <a:cxn ang="0">
                    <a:pos x="524" y="922"/>
                  </a:cxn>
                  <a:cxn ang="0">
                    <a:pos x="417" y="1043"/>
                  </a:cxn>
                  <a:cxn ang="0">
                    <a:pos x="323" y="1190"/>
                  </a:cxn>
                  <a:cxn ang="0">
                    <a:pos x="115" y="1371"/>
                  </a:cxn>
                  <a:cxn ang="0">
                    <a:pos x="83" y="576"/>
                  </a:cxn>
                  <a:cxn ang="0">
                    <a:pos x="611" y="144"/>
                  </a:cxn>
                  <a:cxn ang="0">
                    <a:pos x="1763" y="96"/>
                  </a:cxn>
                  <a:cxn ang="0">
                    <a:pos x="2435" y="720"/>
                  </a:cxn>
                  <a:cxn ang="0">
                    <a:pos x="2540" y="1337"/>
                  </a:cxn>
                </a:cxnLst>
                <a:rect l="0" t="0" r="r" b="b"/>
                <a:pathLst>
                  <a:path w="2564" h="1473">
                    <a:moveTo>
                      <a:pt x="2540" y="1337"/>
                    </a:moveTo>
                    <a:cubicBezTo>
                      <a:pt x="2524" y="1428"/>
                      <a:pt x="2387" y="1304"/>
                      <a:pt x="2339" y="1264"/>
                    </a:cubicBezTo>
                    <a:cubicBezTo>
                      <a:pt x="2291" y="1224"/>
                      <a:pt x="2282" y="1152"/>
                      <a:pt x="2252" y="1096"/>
                    </a:cubicBezTo>
                    <a:cubicBezTo>
                      <a:pt x="2222" y="1040"/>
                      <a:pt x="2196" y="974"/>
                      <a:pt x="2158" y="929"/>
                    </a:cubicBezTo>
                    <a:cubicBezTo>
                      <a:pt x="2120" y="884"/>
                      <a:pt x="2062" y="857"/>
                      <a:pt x="2024" y="828"/>
                    </a:cubicBezTo>
                    <a:cubicBezTo>
                      <a:pt x="1986" y="799"/>
                      <a:pt x="1971" y="785"/>
                      <a:pt x="1930" y="755"/>
                    </a:cubicBezTo>
                    <a:cubicBezTo>
                      <a:pt x="1889" y="725"/>
                      <a:pt x="1836" y="678"/>
                      <a:pt x="1776" y="647"/>
                    </a:cubicBezTo>
                    <a:cubicBezTo>
                      <a:pt x="1716" y="616"/>
                      <a:pt x="1645" y="588"/>
                      <a:pt x="1569" y="567"/>
                    </a:cubicBezTo>
                    <a:cubicBezTo>
                      <a:pt x="1493" y="546"/>
                      <a:pt x="1409" y="518"/>
                      <a:pt x="1321" y="520"/>
                    </a:cubicBezTo>
                    <a:cubicBezTo>
                      <a:pt x="1233" y="522"/>
                      <a:pt x="1114" y="555"/>
                      <a:pt x="1040" y="580"/>
                    </a:cubicBezTo>
                    <a:cubicBezTo>
                      <a:pt x="966" y="605"/>
                      <a:pt x="943" y="631"/>
                      <a:pt x="879" y="668"/>
                    </a:cubicBezTo>
                    <a:cubicBezTo>
                      <a:pt x="815" y="705"/>
                      <a:pt x="675" y="791"/>
                      <a:pt x="658" y="801"/>
                    </a:cubicBezTo>
                    <a:cubicBezTo>
                      <a:pt x="641" y="811"/>
                      <a:pt x="800" y="708"/>
                      <a:pt x="778" y="728"/>
                    </a:cubicBezTo>
                    <a:cubicBezTo>
                      <a:pt x="756" y="748"/>
                      <a:pt x="584" y="870"/>
                      <a:pt x="524" y="922"/>
                    </a:cubicBezTo>
                    <a:cubicBezTo>
                      <a:pt x="464" y="974"/>
                      <a:pt x="450" y="998"/>
                      <a:pt x="417" y="1043"/>
                    </a:cubicBezTo>
                    <a:cubicBezTo>
                      <a:pt x="384" y="1088"/>
                      <a:pt x="373" y="1135"/>
                      <a:pt x="323" y="1190"/>
                    </a:cubicBezTo>
                    <a:cubicBezTo>
                      <a:pt x="273" y="1245"/>
                      <a:pt x="155" y="1473"/>
                      <a:pt x="115" y="1371"/>
                    </a:cubicBezTo>
                    <a:cubicBezTo>
                      <a:pt x="75" y="1269"/>
                      <a:pt x="0" y="780"/>
                      <a:pt x="83" y="576"/>
                    </a:cubicBezTo>
                    <a:cubicBezTo>
                      <a:pt x="166" y="372"/>
                      <a:pt x="331" y="224"/>
                      <a:pt x="611" y="144"/>
                    </a:cubicBezTo>
                    <a:cubicBezTo>
                      <a:pt x="891" y="64"/>
                      <a:pt x="1459" y="0"/>
                      <a:pt x="1763" y="96"/>
                    </a:cubicBezTo>
                    <a:cubicBezTo>
                      <a:pt x="2067" y="192"/>
                      <a:pt x="2306" y="513"/>
                      <a:pt x="2435" y="720"/>
                    </a:cubicBezTo>
                    <a:cubicBezTo>
                      <a:pt x="2564" y="927"/>
                      <a:pt x="2553" y="1260"/>
                      <a:pt x="2540" y="1337"/>
                    </a:cubicBezTo>
                    <a:close/>
                  </a:path>
                </a:pathLst>
              </a:cu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MX" dirty="0"/>
              </a:p>
            </p:txBody>
          </p:sp>
        </p:grpSp>
        <p:sp>
          <p:nvSpPr>
            <p:cNvPr id="475144" name="Rectangle 8"/>
            <p:cNvSpPr>
              <a:spLocks noChangeArrowheads="1"/>
            </p:cNvSpPr>
            <p:nvPr/>
          </p:nvSpPr>
          <p:spPr bwMode="auto">
            <a:xfrm>
              <a:off x="1200" y="528"/>
              <a:ext cx="2928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</p:grpSp>
      <p:pic>
        <p:nvPicPr>
          <p:cNvPr id="475145" name="Picture 9" descr="Edge Coat Gr 10-10-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295400"/>
            <a:ext cx="5334000" cy="2209800"/>
          </a:xfrm>
          <a:prstGeom prst="rect">
            <a:avLst/>
          </a:prstGeom>
          <a:noFill/>
        </p:spPr>
      </p:pic>
      <p:sp>
        <p:nvSpPr>
          <p:cNvPr id="475146" name="Text Box 10"/>
          <p:cNvSpPr txBox="1">
            <a:spLocks noChangeArrowheads="1"/>
          </p:cNvSpPr>
          <p:nvPr/>
        </p:nvSpPr>
        <p:spPr bwMode="auto">
          <a:xfrm>
            <a:off x="1914525" y="842963"/>
            <a:ext cx="570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SECCIONAL LAMINA CON EDGE COAT</a:t>
            </a:r>
          </a:p>
        </p:txBody>
      </p:sp>
      <p:sp>
        <p:nvSpPr>
          <p:cNvPr id="475147" name="Text Box 11"/>
          <p:cNvSpPr txBox="1">
            <a:spLocks noChangeArrowheads="1"/>
          </p:cNvSpPr>
          <p:nvPr/>
        </p:nvSpPr>
        <p:spPr bwMode="auto">
          <a:xfrm>
            <a:off x="1914525" y="3586163"/>
            <a:ext cx="5556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SECCIONAL LAMINA SIN EDGE COAT</a:t>
            </a:r>
          </a:p>
        </p:txBody>
      </p:sp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900" name="Picture 4" descr="Slide15"/>
          <p:cNvPicPr>
            <a:picLocks noChangeAspect="1" noChangeArrowheads="1"/>
          </p:cNvPicPr>
          <p:nvPr/>
        </p:nvPicPr>
        <p:blipFill>
          <a:blip r:embed="rId2" cstate="print"/>
          <a:srcRect l="2000" t="17334" r="2000"/>
          <a:stretch>
            <a:fillRect/>
          </a:stretch>
        </p:blipFill>
        <p:spPr bwMode="auto">
          <a:xfrm>
            <a:off x="735013" y="1666875"/>
            <a:ext cx="7656512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4901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Laminas sin Edge Coat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449263"/>
            <a:ext cx="6248400" cy="1371600"/>
          </a:xfrm>
        </p:spPr>
        <p:txBody>
          <a:bodyPr/>
          <a:lstStyle/>
          <a:p>
            <a:r>
              <a:rPr lang="es-MX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Mezcla“SLIP</a:t>
            </a:r>
            <a:r>
              <a:rPr lang="es-MX" sz="4000" dirty="0"/>
              <a:t>”</a:t>
            </a:r>
          </a:p>
        </p:txBody>
      </p:sp>
      <p:pic>
        <p:nvPicPr>
          <p:cNvPr id="34820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5105400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519738" y="2057400"/>
            <a:ext cx="1371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Agua</a:t>
            </a:r>
            <a:endParaRPr kumimoji="0" lang="es-MX" sz="2800" dirty="0">
              <a:effectLst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5519738" y="2514600"/>
            <a:ext cx="1981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Cobalto</a:t>
            </a:r>
            <a:endParaRPr kumimoji="0" lang="es-MX" sz="2800" dirty="0">
              <a:effectLst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519738" y="2971800"/>
            <a:ext cx="2133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Boro silicato</a:t>
            </a:r>
          </a:p>
        </p:txBody>
      </p: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5519738" y="3378200"/>
            <a:ext cx="3444875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Formula de Minerales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4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utoUpdateAnimBg="0"/>
      <p:bldP spid="34822" grpId="0" autoUpdateAnimBg="0"/>
      <p:bldP spid="34823" grpId="0" autoUpdateAnimBg="0"/>
      <p:bldP spid="3482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6" name="Picture 16" descr="robo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958975"/>
            <a:ext cx="3567113" cy="3886200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696200" cy="1524000"/>
          </a:xfrm>
        </p:spPr>
        <p:txBody>
          <a:bodyPr/>
          <a:lstStyle/>
          <a:p>
            <a:r>
              <a:rPr lang="es-MX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Rociado del “Slip”</a:t>
            </a:r>
            <a:endParaRPr lang="es-MX" dirty="0"/>
          </a:p>
        </p:txBody>
      </p:sp>
      <p:pic>
        <p:nvPicPr>
          <p:cNvPr id="35847" name="Picture 7" descr="fg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3338" y="-3490913"/>
            <a:ext cx="1308101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FG33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3338" y="-3490913"/>
            <a:ext cx="1123951" cy="1690688"/>
          </a:xfrm>
          <a:prstGeom prst="rect">
            <a:avLst/>
          </a:prstGeom>
          <a:noFill/>
        </p:spPr>
      </p:pic>
      <p:pic>
        <p:nvPicPr>
          <p:cNvPr id="35863" name="Glass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4700" y="2233613"/>
            <a:ext cx="4254500" cy="3403600"/>
          </a:xfrm>
          <a:noFill/>
          <a:ln>
            <a:miter lim="800000"/>
            <a:headEnd/>
            <a:tailEnd/>
          </a:ln>
        </p:spPr>
      </p:pic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98463" y="1981200"/>
            <a:ext cx="3681412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Robots</a:t>
            </a:r>
            <a:r>
              <a:rPr kumimoji="0" lang="es-MX" sz="2800" dirty="0">
                <a:effectLst/>
              </a:rPr>
              <a:t> </a:t>
            </a: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Automatizados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398463" y="3511550"/>
            <a:ext cx="3021012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Ambos lados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398463" y="4276725"/>
            <a:ext cx="2008187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Bordes</a:t>
            </a:r>
            <a:endParaRPr kumimoji="0" lang="es-MX" sz="2800" dirty="0">
              <a:effectLst/>
            </a:endParaRP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398463" y="5043488"/>
            <a:ext cx="2665412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Edge Coating</a:t>
            </a:r>
          </a:p>
        </p:txBody>
      </p:sp>
      <p:sp>
        <p:nvSpPr>
          <p:cNvPr id="35859" name="Text Box 19"/>
          <p:cNvSpPr txBox="1">
            <a:spLocks noChangeArrowheads="1"/>
          </p:cNvSpPr>
          <p:nvPr/>
        </p:nvSpPr>
        <p:spPr bwMode="auto">
          <a:xfrm>
            <a:off x="398463" y="2746375"/>
            <a:ext cx="3824287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Rociado Electroestático</a:t>
            </a:r>
            <a:endParaRPr kumimoji="0" lang="es-MX" sz="2800" dirty="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5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8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4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03" fill="hold"/>
                                        <p:tgtEl>
                                          <p:spTgt spid="358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6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58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</p:childTnLst>
        </p:cTn>
      </p:par>
    </p:tnLst>
    <p:bldLst>
      <p:bldP spid="35851" grpId="0" autoUpdateAnimBg="0"/>
      <p:bldP spid="35852" grpId="0" autoUpdateAnimBg="0"/>
      <p:bldP spid="35853" grpId="0" autoUpdateAnimBg="0"/>
      <p:bldP spid="35854" grpId="0" autoUpdateAnimBg="0"/>
      <p:bldP spid="35859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458200" cy="1143000"/>
          </a:xfrm>
        </p:spPr>
        <p:txBody>
          <a:bodyPr/>
          <a:lstStyle/>
          <a:p>
            <a:r>
              <a:rPr lang="es-MX" sz="6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Fusionado Vidrio al Acero</a:t>
            </a:r>
            <a:endParaRPr lang="es-MX" dirty="0"/>
          </a:p>
        </p:txBody>
      </p:sp>
      <p:pic>
        <p:nvPicPr>
          <p:cNvPr id="36868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905000"/>
            <a:ext cx="5257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57200" y="2514600"/>
            <a:ext cx="12954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890 </a:t>
            </a:r>
            <a:r>
              <a:rPr kumimoji="0" lang="es-MX" sz="2800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endParaRPr kumimoji="0" lang="es-MX" sz="2800" dirty="0">
              <a:effectLst/>
            </a:endParaRP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457200" y="3184525"/>
            <a:ext cx="3124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Enlace Químico</a:t>
            </a:r>
            <a:endParaRPr kumimoji="0" lang="es-MX" sz="2800" dirty="0">
              <a:effectLst/>
            </a:endParaRP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457200" y="3854450"/>
            <a:ext cx="28019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Enlace Mecánico</a:t>
            </a:r>
            <a:endParaRPr kumimoji="0" lang="es-MX" sz="2800" dirty="0">
              <a:effectLst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57200" y="4525963"/>
            <a:ext cx="3625850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Inerte como el Vidrio</a:t>
            </a:r>
            <a:endParaRPr kumimoji="0" lang="es-MX" sz="2800" dirty="0">
              <a:effectLst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457200" y="5195888"/>
            <a:ext cx="3505200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Resistencia del Acero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57200" y="5867400"/>
            <a:ext cx="8204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Fusión Interior Final de Dióxido de Titanio Inorgánico</a:t>
            </a:r>
            <a:endParaRPr kumimoji="0" lang="es-MX" sz="2800" dirty="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5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90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utoUpdateAnimBg="0"/>
      <p:bldP spid="36870" grpId="0" autoUpdateAnimBg="0"/>
      <p:bldP spid="36871" grpId="0" autoUpdateAnimBg="0"/>
      <p:bldP spid="36872" grpId="0" autoUpdateAnimBg="0"/>
      <p:bldP spid="36873" grpId="0" autoUpdateAnimBg="0"/>
      <p:bldP spid="36875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Control de Calidad</a:t>
            </a:r>
            <a:endParaRPr lang="es-MX" dirty="0"/>
          </a:p>
        </p:txBody>
      </p:sp>
      <p:pic>
        <p:nvPicPr>
          <p:cNvPr id="37892" name="Picture 4"/>
          <p:cNvPicPr>
            <a:picLocks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743200" y="1981200"/>
            <a:ext cx="49530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762000" y="2667000"/>
            <a:ext cx="15240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Holiday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1153485" y="3921975"/>
            <a:ext cx="3352800" cy="11604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Cero Holiday</a:t>
            </a:r>
          </a:p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Cero Defectos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80214" y="3391786"/>
            <a:ext cx="3698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/>
              <a:t>Prueba</a:t>
            </a:r>
            <a:r>
              <a:rPr lang="en-US" sz="2800" dirty="0" smtClean="0"/>
              <a:t> de 1,100 </a:t>
            </a:r>
            <a:r>
              <a:rPr lang="es-MX" sz="2800" dirty="0" smtClean="0"/>
              <a:t>voltios</a:t>
            </a:r>
            <a:endParaRPr lang="es-MX" sz="28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32" name="Group 16"/>
          <p:cNvGrpSpPr>
            <a:grpSpLocks noChangeAspect="1"/>
          </p:cNvGrpSpPr>
          <p:nvPr/>
        </p:nvGrpSpPr>
        <p:grpSpPr bwMode="auto">
          <a:xfrm>
            <a:off x="333375" y="669925"/>
            <a:ext cx="8318500" cy="5526088"/>
            <a:chOff x="260" y="422"/>
            <a:chExt cx="5240" cy="3481"/>
          </a:xfrm>
        </p:grpSpPr>
        <p:sp>
          <p:nvSpPr>
            <p:cNvPr id="23963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260" y="422"/>
              <a:ext cx="5240" cy="3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grpSp>
          <p:nvGrpSpPr>
            <p:cNvPr id="239833" name="Group 217"/>
            <p:cNvGrpSpPr>
              <a:grpSpLocks/>
            </p:cNvGrpSpPr>
            <p:nvPr/>
          </p:nvGrpSpPr>
          <p:grpSpPr bwMode="auto">
            <a:xfrm>
              <a:off x="262" y="565"/>
              <a:ext cx="5152" cy="3388"/>
              <a:chOff x="262" y="565"/>
              <a:chExt cx="5152" cy="3388"/>
            </a:xfrm>
          </p:grpSpPr>
          <p:sp>
            <p:nvSpPr>
              <p:cNvPr id="239633" name="Freeform 17"/>
              <p:cNvSpPr>
                <a:spLocks/>
              </p:cNvSpPr>
              <p:nvPr/>
            </p:nvSpPr>
            <p:spPr bwMode="auto">
              <a:xfrm>
                <a:off x="295" y="615"/>
                <a:ext cx="5119" cy="3338"/>
              </a:xfrm>
              <a:custGeom>
                <a:avLst/>
                <a:gdLst/>
                <a:ahLst/>
                <a:cxnLst>
                  <a:cxn ang="0">
                    <a:pos x="183" y="416"/>
                  </a:cxn>
                  <a:cxn ang="0">
                    <a:pos x="473" y="749"/>
                  </a:cxn>
                  <a:cxn ang="0">
                    <a:pos x="436" y="874"/>
                  </a:cxn>
                  <a:cxn ang="0">
                    <a:pos x="397" y="972"/>
                  </a:cxn>
                  <a:cxn ang="0">
                    <a:pos x="761" y="1214"/>
                  </a:cxn>
                  <a:cxn ang="0">
                    <a:pos x="961" y="1564"/>
                  </a:cxn>
                  <a:cxn ang="0">
                    <a:pos x="1146" y="1747"/>
                  </a:cxn>
                  <a:cxn ang="0">
                    <a:pos x="1263" y="1816"/>
                  </a:cxn>
                  <a:cxn ang="0">
                    <a:pos x="1262" y="1647"/>
                  </a:cxn>
                  <a:cxn ang="0">
                    <a:pos x="1098" y="1403"/>
                  </a:cxn>
                  <a:cxn ang="0">
                    <a:pos x="956" y="1141"/>
                  </a:cxn>
                  <a:cxn ang="0">
                    <a:pos x="873" y="1043"/>
                  </a:cxn>
                  <a:cxn ang="0">
                    <a:pos x="668" y="749"/>
                  </a:cxn>
                  <a:cxn ang="0">
                    <a:pos x="656" y="623"/>
                  </a:cxn>
                  <a:cxn ang="0">
                    <a:pos x="516" y="565"/>
                  </a:cxn>
                  <a:cxn ang="0">
                    <a:pos x="443" y="364"/>
                  </a:cxn>
                  <a:cxn ang="0">
                    <a:pos x="452" y="244"/>
                  </a:cxn>
                  <a:cxn ang="0">
                    <a:pos x="654" y="337"/>
                  </a:cxn>
                  <a:cxn ang="0">
                    <a:pos x="806" y="653"/>
                  </a:cxn>
                  <a:cxn ang="0">
                    <a:pos x="778" y="767"/>
                  </a:cxn>
                  <a:cxn ang="0">
                    <a:pos x="959" y="858"/>
                  </a:cxn>
                  <a:cxn ang="0">
                    <a:pos x="1263" y="1157"/>
                  </a:cxn>
                  <a:cxn ang="0">
                    <a:pos x="1312" y="1353"/>
                  </a:cxn>
                  <a:cxn ang="0">
                    <a:pos x="1514" y="1491"/>
                  </a:cxn>
                  <a:cxn ang="0">
                    <a:pos x="1745" y="1685"/>
                  </a:cxn>
                  <a:cxn ang="0">
                    <a:pos x="1954" y="2078"/>
                  </a:cxn>
                  <a:cxn ang="0">
                    <a:pos x="1885" y="2206"/>
                  </a:cxn>
                  <a:cxn ang="0">
                    <a:pos x="2059" y="2484"/>
                  </a:cxn>
                  <a:cxn ang="0">
                    <a:pos x="2594" y="2777"/>
                  </a:cxn>
                  <a:cxn ang="0">
                    <a:pos x="2878" y="2957"/>
                  </a:cxn>
                  <a:cxn ang="0">
                    <a:pos x="3366" y="3127"/>
                  </a:cxn>
                  <a:cxn ang="0">
                    <a:pos x="3682" y="3083"/>
                  </a:cxn>
                  <a:cxn ang="0">
                    <a:pos x="3813" y="3076"/>
                  </a:cxn>
                  <a:cxn ang="0">
                    <a:pos x="4135" y="3328"/>
                  </a:cxn>
                  <a:cxn ang="0">
                    <a:pos x="4216" y="3174"/>
                  </a:cxn>
                  <a:cxn ang="0">
                    <a:pos x="4447" y="3090"/>
                  </a:cxn>
                  <a:cxn ang="0">
                    <a:pos x="4381" y="2862"/>
                  </a:cxn>
                  <a:cxn ang="0">
                    <a:pos x="4618" y="2777"/>
                  </a:cxn>
                  <a:cxn ang="0">
                    <a:pos x="4882" y="2670"/>
                  </a:cxn>
                  <a:cxn ang="0">
                    <a:pos x="5005" y="2335"/>
                  </a:cxn>
                  <a:cxn ang="0">
                    <a:pos x="5077" y="2082"/>
                  </a:cxn>
                  <a:cxn ang="0">
                    <a:pos x="4654" y="2076"/>
                  </a:cxn>
                  <a:cxn ang="0">
                    <a:pos x="4445" y="2268"/>
                  </a:cxn>
                  <a:cxn ang="0">
                    <a:pos x="4305" y="2511"/>
                  </a:cxn>
                  <a:cxn ang="0">
                    <a:pos x="4231" y="2606"/>
                  </a:cxn>
                  <a:cxn ang="0">
                    <a:pos x="4019" y="2617"/>
                  </a:cxn>
                  <a:cxn ang="0">
                    <a:pos x="3770" y="2644"/>
                  </a:cxn>
                  <a:cxn ang="0">
                    <a:pos x="3548" y="2504"/>
                  </a:cxn>
                  <a:cxn ang="0">
                    <a:pos x="3390" y="2240"/>
                  </a:cxn>
                  <a:cxn ang="0">
                    <a:pos x="3259" y="1812"/>
                  </a:cxn>
                  <a:cxn ang="0">
                    <a:pos x="3320" y="1326"/>
                  </a:cxn>
                  <a:cxn ang="0">
                    <a:pos x="3097" y="1207"/>
                  </a:cxn>
                  <a:cxn ang="0">
                    <a:pos x="2857" y="849"/>
                  </a:cxn>
                  <a:cxn ang="0">
                    <a:pos x="2707" y="622"/>
                  </a:cxn>
                  <a:cxn ang="0">
                    <a:pos x="2496" y="530"/>
                  </a:cxn>
                  <a:cxn ang="0">
                    <a:pos x="2265" y="673"/>
                  </a:cxn>
                  <a:cxn ang="0">
                    <a:pos x="2061" y="416"/>
                  </a:cxn>
                  <a:cxn ang="0">
                    <a:pos x="1797" y="200"/>
                  </a:cxn>
                  <a:cxn ang="0">
                    <a:pos x="1512" y="183"/>
                  </a:cxn>
                  <a:cxn ang="0">
                    <a:pos x="1175" y="275"/>
                  </a:cxn>
                  <a:cxn ang="0">
                    <a:pos x="395" y="2"/>
                  </a:cxn>
                  <a:cxn ang="0">
                    <a:pos x="1" y="45"/>
                  </a:cxn>
                </a:cxnLst>
                <a:rect l="0" t="0" r="r" b="b"/>
                <a:pathLst>
                  <a:path w="5119" h="3338">
                    <a:moveTo>
                      <a:pt x="0" y="56"/>
                    </a:moveTo>
                    <a:lnTo>
                      <a:pt x="6" y="87"/>
                    </a:lnTo>
                    <a:lnTo>
                      <a:pt x="19" y="118"/>
                    </a:lnTo>
                    <a:lnTo>
                      <a:pt x="34" y="147"/>
                    </a:lnTo>
                    <a:lnTo>
                      <a:pt x="53" y="176"/>
                    </a:lnTo>
                    <a:lnTo>
                      <a:pt x="70" y="204"/>
                    </a:lnTo>
                    <a:lnTo>
                      <a:pt x="88" y="235"/>
                    </a:lnTo>
                    <a:lnTo>
                      <a:pt x="101" y="266"/>
                    </a:lnTo>
                    <a:lnTo>
                      <a:pt x="112" y="299"/>
                    </a:lnTo>
                    <a:lnTo>
                      <a:pt x="139" y="335"/>
                    </a:lnTo>
                    <a:lnTo>
                      <a:pt x="164" y="375"/>
                    </a:lnTo>
                    <a:lnTo>
                      <a:pt x="183" y="416"/>
                    </a:lnTo>
                    <a:lnTo>
                      <a:pt x="202" y="459"/>
                    </a:lnTo>
                    <a:lnTo>
                      <a:pt x="219" y="501"/>
                    </a:lnTo>
                    <a:lnTo>
                      <a:pt x="240" y="542"/>
                    </a:lnTo>
                    <a:lnTo>
                      <a:pt x="262" y="582"/>
                    </a:lnTo>
                    <a:lnTo>
                      <a:pt x="293" y="622"/>
                    </a:lnTo>
                    <a:lnTo>
                      <a:pt x="317" y="639"/>
                    </a:lnTo>
                    <a:lnTo>
                      <a:pt x="345" y="656"/>
                    </a:lnTo>
                    <a:lnTo>
                      <a:pt x="371" y="672"/>
                    </a:lnTo>
                    <a:lnTo>
                      <a:pt x="400" y="689"/>
                    </a:lnTo>
                    <a:lnTo>
                      <a:pt x="424" y="704"/>
                    </a:lnTo>
                    <a:lnTo>
                      <a:pt x="450" y="725"/>
                    </a:lnTo>
                    <a:lnTo>
                      <a:pt x="473" y="749"/>
                    </a:lnTo>
                    <a:lnTo>
                      <a:pt x="493" y="779"/>
                    </a:lnTo>
                    <a:lnTo>
                      <a:pt x="493" y="787"/>
                    </a:lnTo>
                    <a:lnTo>
                      <a:pt x="493" y="798"/>
                    </a:lnTo>
                    <a:lnTo>
                      <a:pt x="493" y="808"/>
                    </a:lnTo>
                    <a:lnTo>
                      <a:pt x="493" y="818"/>
                    </a:lnTo>
                    <a:lnTo>
                      <a:pt x="492" y="827"/>
                    </a:lnTo>
                    <a:lnTo>
                      <a:pt x="492" y="837"/>
                    </a:lnTo>
                    <a:lnTo>
                      <a:pt x="488" y="846"/>
                    </a:lnTo>
                    <a:lnTo>
                      <a:pt x="485" y="856"/>
                    </a:lnTo>
                    <a:lnTo>
                      <a:pt x="467" y="861"/>
                    </a:lnTo>
                    <a:lnTo>
                      <a:pt x="452" y="868"/>
                    </a:lnTo>
                    <a:lnTo>
                      <a:pt x="436" y="874"/>
                    </a:lnTo>
                    <a:lnTo>
                      <a:pt x="421" y="879"/>
                    </a:lnTo>
                    <a:lnTo>
                      <a:pt x="404" y="882"/>
                    </a:lnTo>
                    <a:lnTo>
                      <a:pt x="386" y="884"/>
                    </a:lnTo>
                    <a:lnTo>
                      <a:pt x="369" y="884"/>
                    </a:lnTo>
                    <a:lnTo>
                      <a:pt x="352" y="886"/>
                    </a:lnTo>
                    <a:lnTo>
                      <a:pt x="341" y="893"/>
                    </a:lnTo>
                    <a:lnTo>
                      <a:pt x="340" y="901"/>
                    </a:lnTo>
                    <a:lnTo>
                      <a:pt x="340" y="910"/>
                    </a:lnTo>
                    <a:lnTo>
                      <a:pt x="345" y="920"/>
                    </a:lnTo>
                    <a:lnTo>
                      <a:pt x="357" y="936"/>
                    </a:lnTo>
                    <a:lnTo>
                      <a:pt x="369" y="953"/>
                    </a:lnTo>
                    <a:lnTo>
                      <a:pt x="397" y="972"/>
                    </a:lnTo>
                    <a:lnTo>
                      <a:pt x="426" y="998"/>
                    </a:lnTo>
                    <a:lnTo>
                      <a:pt x="452" y="1022"/>
                    </a:lnTo>
                    <a:lnTo>
                      <a:pt x="480" y="1050"/>
                    </a:lnTo>
                    <a:lnTo>
                      <a:pt x="505" y="1074"/>
                    </a:lnTo>
                    <a:lnTo>
                      <a:pt x="533" y="1098"/>
                    </a:lnTo>
                    <a:lnTo>
                      <a:pt x="562" y="1117"/>
                    </a:lnTo>
                    <a:lnTo>
                      <a:pt x="595" y="1132"/>
                    </a:lnTo>
                    <a:lnTo>
                      <a:pt x="628" y="1143"/>
                    </a:lnTo>
                    <a:lnTo>
                      <a:pt x="663" y="1157"/>
                    </a:lnTo>
                    <a:lnTo>
                      <a:pt x="697" y="1172"/>
                    </a:lnTo>
                    <a:lnTo>
                      <a:pt x="732" y="1193"/>
                    </a:lnTo>
                    <a:lnTo>
                      <a:pt x="761" y="1214"/>
                    </a:lnTo>
                    <a:lnTo>
                      <a:pt x="789" y="1241"/>
                    </a:lnTo>
                    <a:lnTo>
                      <a:pt x="808" y="1272"/>
                    </a:lnTo>
                    <a:lnTo>
                      <a:pt x="821" y="1310"/>
                    </a:lnTo>
                    <a:lnTo>
                      <a:pt x="825" y="1345"/>
                    </a:lnTo>
                    <a:lnTo>
                      <a:pt x="828" y="1383"/>
                    </a:lnTo>
                    <a:lnTo>
                      <a:pt x="833" y="1419"/>
                    </a:lnTo>
                    <a:lnTo>
                      <a:pt x="844" y="1455"/>
                    </a:lnTo>
                    <a:lnTo>
                      <a:pt x="856" y="1486"/>
                    </a:lnTo>
                    <a:lnTo>
                      <a:pt x="877" y="1516"/>
                    </a:lnTo>
                    <a:lnTo>
                      <a:pt x="904" y="1538"/>
                    </a:lnTo>
                    <a:lnTo>
                      <a:pt x="944" y="1555"/>
                    </a:lnTo>
                    <a:lnTo>
                      <a:pt x="961" y="1564"/>
                    </a:lnTo>
                    <a:lnTo>
                      <a:pt x="978" y="1579"/>
                    </a:lnTo>
                    <a:lnTo>
                      <a:pt x="992" y="1595"/>
                    </a:lnTo>
                    <a:lnTo>
                      <a:pt x="1008" y="1614"/>
                    </a:lnTo>
                    <a:lnTo>
                      <a:pt x="1023" y="1628"/>
                    </a:lnTo>
                    <a:lnTo>
                      <a:pt x="1039" y="1643"/>
                    </a:lnTo>
                    <a:lnTo>
                      <a:pt x="1058" y="1654"/>
                    </a:lnTo>
                    <a:lnTo>
                      <a:pt x="1080" y="1662"/>
                    </a:lnTo>
                    <a:lnTo>
                      <a:pt x="1101" y="1673"/>
                    </a:lnTo>
                    <a:lnTo>
                      <a:pt x="1117" y="1688"/>
                    </a:lnTo>
                    <a:lnTo>
                      <a:pt x="1129" y="1705"/>
                    </a:lnTo>
                    <a:lnTo>
                      <a:pt x="1139" y="1726"/>
                    </a:lnTo>
                    <a:lnTo>
                      <a:pt x="1146" y="1747"/>
                    </a:lnTo>
                    <a:lnTo>
                      <a:pt x="1153" y="1769"/>
                    </a:lnTo>
                    <a:lnTo>
                      <a:pt x="1160" y="1792"/>
                    </a:lnTo>
                    <a:lnTo>
                      <a:pt x="1170" y="1814"/>
                    </a:lnTo>
                    <a:lnTo>
                      <a:pt x="1179" y="1814"/>
                    </a:lnTo>
                    <a:lnTo>
                      <a:pt x="1189" y="1818"/>
                    </a:lnTo>
                    <a:lnTo>
                      <a:pt x="1198" y="1821"/>
                    </a:lnTo>
                    <a:lnTo>
                      <a:pt x="1208" y="1826"/>
                    </a:lnTo>
                    <a:lnTo>
                      <a:pt x="1218" y="1828"/>
                    </a:lnTo>
                    <a:lnTo>
                      <a:pt x="1229" y="1830"/>
                    </a:lnTo>
                    <a:lnTo>
                      <a:pt x="1241" y="1828"/>
                    </a:lnTo>
                    <a:lnTo>
                      <a:pt x="1253" y="1828"/>
                    </a:lnTo>
                    <a:lnTo>
                      <a:pt x="1263" y="1816"/>
                    </a:lnTo>
                    <a:lnTo>
                      <a:pt x="1274" y="1804"/>
                    </a:lnTo>
                    <a:lnTo>
                      <a:pt x="1282" y="1790"/>
                    </a:lnTo>
                    <a:lnTo>
                      <a:pt x="1293" y="1778"/>
                    </a:lnTo>
                    <a:lnTo>
                      <a:pt x="1300" y="1764"/>
                    </a:lnTo>
                    <a:lnTo>
                      <a:pt x="1307" y="1750"/>
                    </a:lnTo>
                    <a:lnTo>
                      <a:pt x="1313" y="1736"/>
                    </a:lnTo>
                    <a:lnTo>
                      <a:pt x="1320" y="1723"/>
                    </a:lnTo>
                    <a:lnTo>
                      <a:pt x="1307" y="1707"/>
                    </a:lnTo>
                    <a:lnTo>
                      <a:pt x="1294" y="1693"/>
                    </a:lnTo>
                    <a:lnTo>
                      <a:pt x="1282" y="1678"/>
                    </a:lnTo>
                    <a:lnTo>
                      <a:pt x="1272" y="1664"/>
                    </a:lnTo>
                    <a:lnTo>
                      <a:pt x="1262" y="1647"/>
                    </a:lnTo>
                    <a:lnTo>
                      <a:pt x="1255" y="1631"/>
                    </a:lnTo>
                    <a:lnTo>
                      <a:pt x="1248" y="1614"/>
                    </a:lnTo>
                    <a:lnTo>
                      <a:pt x="1246" y="1598"/>
                    </a:lnTo>
                    <a:lnTo>
                      <a:pt x="1227" y="1583"/>
                    </a:lnTo>
                    <a:lnTo>
                      <a:pt x="1208" y="1573"/>
                    </a:lnTo>
                    <a:lnTo>
                      <a:pt x="1186" y="1566"/>
                    </a:lnTo>
                    <a:lnTo>
                      <a:pt x="1165" y="1562"/>
                    </a:lnTo>
                    <a:lnTo>
                      <a:pt x="1142" y="1554"/>
                    </a:lnTo>
                    <a:lnTo>
                      <a:pt x="1123" y="1545"/>
                    </a:lnTo>
                    <a:lnTo>
                      <a:pt x="1108" y="1529"/>
                    </a:lnTo>
                    <a:lnTo>
                      <a:pt x="1098" y="1509"/>
                    </a:lnTo>
                    <a:lnTo>
                      <a:pt x="1098" y="1403"/>
                    </a:lnTo>
                    <a:lnTo>
                      <a:pt x="1082" y="1379"/>
                    </a:lnTo>
                    <a:lnTo>
                      <a:pt x="1067" y="1357"/>
                    </a:lnTo>
                    <a:lnTo>
                      <a:pt x="1051" y="1334"/>
                    </a:lnTo>
                    <a:lnTo>
                      <a:pt x="1039" y="1314"/>
                    </a:lnTo>
                    <a:lnTo>
                      <a:pt x="1025" y="1289"/>
                    </a:lnTo>
                    <a:lnTo>
                      <a:pt x="1016" y="1265"/>
                    </a:lnTo>
                    <a:lnTo>
                      <a:pt x="1011" y="1238"/>
                    </a:lnTo>
                    <a:lnTo>
                      <a:pt x="1011" y="1212"/>
                    </a:lnTo>
                    <a:lnTo>
                      <a:pt x="996" y="1193"/>
                    </a:lnTo>
                    <a:lnTo>
                      <a:pt x="982" y="1176"/>
                    </a:lnTo>
                    <a:lnTo>
                      <a:pt x="968" y="1158"/>
                    </a:lnTo>
                    <a:lnTo>
                      <a:pt x="956" y="1141"/>
                    </a:lnTo>
                    <a:lnTo>
                      <a:pt x="944" y="1122"/>
                    </a:lnTo>
                    <a:lnTo>
                      <a:pt x="932" y="1105"/>
                    </a:lnTo>
                    <a:lnTo>
                      <a:pt x="918" y="1086"/>
                    </a:lnTo>
                    <a:lnTo>
                      <a:pt x="906" y="1070"/>
                    </a:lnTo>
                    <a:lnTo>
                      <a:pt x="921" y="1063"/>
                    </a:lnTo>
                    <a:lnTo>
                      <a:pt x="921" y="1055"/>
                    </a:lnTo>
                    <a:lnTo>
                      <a:pt x="916" y="1051"/>
                    </a:lnTo>
                    <a:lnTo>
                      <a:pt x="908" y="1051"/>
                    </a:lnTo>
                    <a:lnTo>
                      <a:pt x="906" y="1058"/>
                    </a:lnTo>
                    <a:lnTo>
                      <a:pt x="906" y="1062"/>
                    </a:lnTo>
                    <a:lnTo>
                      <a:pt x="903" y="1067"/>
                    </a:lnTo>
                    <a:lnTo>
                      <a:pt x="873" y="1043"/>
                    </a:lnTo>
                    <a:lnTo>
                      <a:pt x="847" y="1019"/>
                    </a:lnTo>
                    <a:lnTo>
                      <a:pt x="823" y="991"/>
                    </a:lnTo>
                    <a:lnTo>
                      <a:pt x="804" y="965"/>
                    </a:lnTo>
                    <a:lnTo>
                      <a:pt x="787" y="934"/>
                    </a:lnTo>
                    <a:lnTo>
                      <a:pt x="773" y="905"/>
                    </a:lnTo>
                    <a:lnTo>
                      <a:pt x="763" y="872"/>
                    </a:lnTo>
                    <a:lnTo>
                      <a:pt x="759" y="841"/>
                    </a:lnTo>
                    <a:lnTo>
                      <a:pt x="738" y="824"/>
                    </a:lnTo>
                    <a:lnTo>
                      <a:pt x="719" y="806"/>
                    </a:lnTo>
                    <a:lnTo>
                      <a:pt x="700" y="787"/>
                    </a:lnTo>
                    <a:lnTo>
                      <a:pt x="685" y="770"/>
                    </a:lnTo>
                    <a:lnTo>
                      <a:pt x="668" y="749"/>
                    </a:lnTo>
                    <a:lnTo>
                      <a:pt x="654" y="730"/>
                    </a:lnTo>
                    <a:lnTo>
                      <a:pt x="642" y="708"/>
                    </a:lnTo>
                    <a:lnTo>
                      <a:pt x="633" y="687"/>
                    </a:lnTo>
                    <a:lnTo>
                      <a:pt x="642" y="685"/>
                    </a:lnTo>
                    <a:lnTo>
                      <a:pt x="652" y="694"/>
                    </a:lnTo>
                    <a:lnTo>
                      <a:pt x="661" y="701"/>
                    </a:lnTo>
                    <a:lnTo>
                      <a:pt x="673" y="706"/>
                    </a:lnTo>
                    <a:lnTo>
                      <a:pt x="671" y="687"/>
                    </a:lnTo>
                    <a:lnTo>
                      <a:pt x="671" y="670"/>
                    </a:lnTo>
                    <a:lnTo>
                      <a:pt x="668" y="654"/>
                    </a:lnTo>
                    <a:lnTo>
                      <a:pt x="664" y="639"/>
                    </a:lnTo>
                    <a:lnTo>
                      <a:pt x="656" y="623"/>
                    </a:lnTo>
                    <a:lnTo>
                      <a:pt x="647" y="610"/>
                    </a:lnTo>
                    <a:lnTo>
                      <a:pt x="635" y="597"/>
                    </a:lnTo>
                    <a:lnTo>
                      <a:pt x="623" y="587"/>
                    </a:lnTo>
                    <a:lnTo>
                      <a:pt x="607" y="585"/>
                    </a:lnTo>
                    <a:lnTo>
                      <a:pt x="595" y="587"/>
                    </a:lnTo>
                    <a:lnTo>
                      <a:pt x="583" y="591"/>
                    </a:lnTo>
                    <a:lnTo>
                      <a:pt x="573" y="594"/>
                    </a:lnTo>
                    <a:lnTo>
                      <a:pt x="561" y="594"/>
                    </a:lnTo>
                    <a:lnTo>
                      <a:pt x="550" y="594"/>
                    </a:lnTo>
                    <a:lnTo>
                      <a:pt x="540" y="587"/>
                    </a:lnTo>
                    <a:lnTo>
                      <a:pt x="531" y="578"/>
                    </a:lnTo>
                    <a:lnTo>
                      <a:pt x="516" y="565"/>
                    </a:lnTo>
                    <a:lnTo>
                      <a:pt x="505" y="553"/>
                    </a:lnTo>
                    <a:lnTo>
                      <a:pt x="493" y="539"/>
                    </a:lnTo>
                    <a:lnTo>
                      <a:pt x="485" y="527"/>
                    </a:lnTo>
                    <a:lnTo>
                      <a:pt x="474" y="513"/>
                    </a:lnTo>
                    <a:lnTo>
                      <a:pt x="467" y="499"/>
                    </a:lnTo>
                    <a:lnTo>
                      <a:pt x="459" y="485"/>
                    </a:lnTo>
                    <a:lnTo>
                      <a:pt x="452" y="471"/>
                    </a:lnTo>
                    <a:lnTo>
                      <a:pt x="450" y="447"/>
                    </a:lnTo>
                    <a:lnTo>
                      <a:pt x="450" y="425"/>
                    </a:lnTo>
                    <a:lnTo>
                      <a:pt x="448" y="404"/>
                    </a:lnTo>
                    <a:lnTo>
                      <a:pt x="448" y="385"/>
                    </a:lnTo>
                    <a:lnTo>
                      <a:pt x="443" y="364"/>
                    </a:lnTo>
                    <a:lnTo>
                      <a:pt x="438" y="344"/>
                    </a:lnTo>
                    <a:lnTo>
                      <a:pt x="426" y="325"/>
                    </a:lnTo>
                    <a:lnTo>
                      <a:pt x="412" y="309"/>
                    </a:lnTo>
                    <a:lnTo>
                      <a:pt x="409" y="297"/>
                    </a:lnTo>
                    <a:lnTo>
                      <a:pt x="409" y="285"/>
                    </a:lnTo>
                    <a:lnTo>
                      <a:pt x="409" y="275"/>
                    </a:lnTo>
                    <a:lnTo>
                      <a:pt x="412" y="264"/>
                    </a:lnTo>
                    <a:lnTo>
                      <a:pt x="414" y="254"/>
                    </a:lnTo>
                    <a:lnTo>
                      <a:pt x="421" y="245"/>
                    </a:lnTo>
                    <a:lnTo>
                      <a:pt x="426" y="237"/>
                    </a:lnTo>
                    <a:lnTo>
                      <a:pt x="436" y="232"/>
                    </a:lnTo>
                    <a:lnTo>
                      <a:pt x="452" y="244"/>
                    </a:lnTo>
                    <a:lnTo>
                      <a:pt x="471" y="252"/>
                    </a:lnTo>
                    <a:lnTo>
                      <a:pt x="492" y="256"/>
                    </a:lnTo>
                    <a:lnTo>
                      <a:pt x="512" y="259"/>
                    </a:lnTo>
                    <a:lnTo>
                      <a:pt x="533" y="259"/>
                    </a:lnTo>
                    <a:lnTo>
                      <a:pt x="554" y="261"/>
                    </a:lnTo>
                    <a:lnTo>
                      <a:pt x="574" y="264"/>
                    </a:lnTo>
                    <a:lnTo>
                      <a:pt x="595" y="271"/>
                    </a:lnTo>
                    <a:lnTo>
                      <a:pt x="606" y="285"/>
                    </a:lnTo>
                    <a:lnTo>
                      <a:pt x="619" y="299"/>
                    </a:lnTo>
                    <a:lnTo>
                      <a:pt x="631" y="311"/>
                    </a:lnTo>
                    <a:lnTo>
                      <a:pt x="645" y="325"/>
                    </a:lnTo>
                    <a:lnTo>
                      <a:pt x="654" y="337"/>
                    </a:lnTo>
                    <a:lnTo>
                      <a:pt x="664" y="352"/>
                    </a:lnTo>
                    <a:lnTo>
                      <a:pt x="669" y="368"/>
                    </a:lnTo>
                    <a:lnTo>
                      <a:pt x="671" y="390"/>
                    </a:lnTo>
                    <a:lnTo>
                      <a:pt x="690" y="420"/>
                    </a:lnTo>
                    <a:lnTo>
                      <a:pt x="706" y="451"/>
                    </a:lnTo>
                    <a:lnTo>
                      <a:pt x="718" y="484"/>
                    </a:lnTo>
                    <a:lnTo>
                      <a:pt x="732" y="518"/>
                    </a:lnTo>
                    <a:lnTo>
                      <a:pt x="742" y="549"/>
                    </a:lnTo>
                    <a:lnTo>
                      <a:pt x="756" y="582"/>
                    </a:lnTo>
                    <a:lnTo>
                      <a:pt x="775" y="611"/>
                    </a:lnTo>
                    <a:lnTo>
                      <a:pt x="802" y="641"/>
                    </a:lnTo>
                    <a:lnTo>
                      <a:pt x="806" y="653"/>
                    </a:lnTo>
                    <a:lnTo>
                      <a:pt x="804" y="661"/>
                    </a:lnTo>
                    <a:lnTo>
                      <a:pt x="799" y="666"/>
                    </a:lnTo>
                    <a:lnTo>
                      <a:pt x="790" y="673"/>
                    </a:lnTo>
                    <a:lnTo>
                      <a:pt x="780" y="677"/>
                    </a:lnTo>
                    <a:lnTo>
                      <a:pt x="770" y="684"/>
                    </a:lnTo>
                    <a:lnTo>
                      <a:pt x="761" y="689"/>
                    </a:lnTo>
                    <a:lnTo>
                      <a:pt x="759" y="701"/>
                    </a:lnTo>
                    <a:lnTo>
                      <a:pt x="754" y="717"/>
                    </a:lnTo>
                    <a:lnTo>
                      <a:pt x="756" y="732"/>
                    </a:lnTo>
                    <a:lnTo>
                      <a:pt x="759" y="744"/>
                    </a:lnTo>
                    <a:lnTo>
                      <a:pt x="768" y="758"/>
                    </a:lnTo>
                    <a:lnTo>
                      <a:pt x="778" y="767"/>
                    </a:lnTo>
                    <a:lnTo>
                      <a:pt x="790" y="777"/>
                    </a:lnTo>
                    <a:lnTo>
                      <a:pt x="804" y="786"/>
                    </a:lnTo>
                    <a:lnTo>
                      <a:pt x="820" y="792"/>
                    </a:lnTo>
                    <a:lnTo>
                      <a:pt x="830" y="784"/>
                    </a:lnTo>
                    <a:lnTo>
                      <a:pt x="837" y="770"/>
                    </a:lnTo>
                    <a:lnTo>
                      <a:pt x="837" y="761"/>
                    </a:lnTo>
                    <a:lnTo>
                      <a:pt x="842" y="756"/>
                    </a:lnTo>
                    <a:lnTo>
                      <a:pt x="847" y="753"/>
                    </a:lnTo>
                    <a:lnTo>
                      <a:pt x="859" y="756"/>
                    </a:lnTo>
                    <a:lnTo>
                      <a:pt x="887" y="794"/>
                    </a:lnTo>
                    <a:lnTo>
                      <a:pt x="921" y="829"/>
                    </a:lnTo>
                    <a:lnTo>
                      <a:pt x="959" y="858"/>
                    </a:lnTo>
                    <a:lnTo>
                      <a:pt x="999" y="887"/>
                    </a:lnTo>
                    <a:lnTo>
                      <a:pt x="1034" y="917"/>
                    </a:lnTo>
                    <a:lnTo>
                      <a:pt x="1068" y="949"/>
                    </a:lnTo>
                    <a:lnTo>
                      <a:pt x="1094" y="987"/>
                    </a:lnTo>
                    <a:lnTo>
                      <a:pt x="1113" y="1034"/>
                    </a:lnTo>
                    <a:lnTo>
                      <a:pt x="1134" y="1050"/>
                    </a:lnTo>
                    <a:lnTo>
                      <a:pt x="1156" y="1067"/>
                    </a:lnTo>
                    <a:lnTo>
                      <a:pt x="1177" y="1084"/>
                    </a:lnTo>
                    <a:lnTo>
                      <a:pt x="1199" y="1103"/>
                    </a:lnTo>
                    <a:lnTo>
                      <a:pt x="1220" y="1120"/>
                    </a:lnTo>
                    <a:lnTo>
                      <a:pt x="1243" y="1139"/>
                    </a:lnTo>
                    <a:lnTo>
                      <a:pt x="1263" y="1157"/>
                    </a:lnTo>
                    <a:lnTo>
                      <a:pt x="1286" y="1177"/>
                    </a:lnTo>
                    <a:lnTo>
                      <a:pt x="1286" y="1195"/>
                    </a:lnTo>
                    <a:lnTo>
                      <a:pt x="1282" y="1214"/>
                    </a:lnTo>
                    <a:lnTo>
                      <a:pt x="1275" y="1229"/>
                    </a:lnTo>
                    <a:lnTo>
                      <a:pt x="1270" y="1246"/>
                    </a:lnTo>
                    <a:lnTo>
                      <a:pt x="1265" y="1262"/>
                    </a:lnTo>
                    <a:lnTo>
                      <a:pt x="1265" y="1277"/>
                    </a:lnTo>
                    <a:lnTo>
                      <a:pt x="1270" y="1293"/>
                    </a:lnTo>
                    <a:lnTo>
                      <a:pt x="1286" y="1310"/>
                    </a:lnTo>
                    <a:lnTo>
                      <a:pt x="1294" y="1324"/>
                    </a:lnTo>
                    <a:lnTo>
                      <a:pt x="1305" y="1338"/>
                    </a:lnTo>
                    <a:lnTo>
                      <a:pt x="1312" y="1353"/>
                    </a:lnTo>
                    <a:lnTo>
                      <a:pt x="1319" y="1369"/>
                    </a:lnTo>
                    <a:lnTo>
                      <a:pt x="1338" y="1378"/>
                    </a:lnTo>
                    <a:lnTo>
                      <a:pt x="1358" y="1383"/>
                    </a:lnTo>
                    <a:lnTo>
                      <a:pt x="1381" y="1386"/>
                    </a:lnTo>
                    <a:lnTo>
                      <a:pt x="1405" y="1391"/>
                    </a:lnTo>
                    <a:lnTo>
                      <a:pt x="1426" y="1395"/>
                    </a:lnTo>
                    <a:lnTo>
                      <a:pt x="1446" y="1403"/>
                    </a:lnTo>
                    <a:lnTo>
                      <a:pt x="1462" y="1417"/>
                    </a:lnTo>
                    <a:lnTo>
                      <a:pt x="1477" y="1440"/>
                    </a:lnTo>
                    <a:lnTo>
                      <a:pt x="1488" y="1457"/>
                    </a:lnTo>
                    <a:lnTo>
                      <a:pt x="1500" y="1474"/>
                    </a:lnTo>
                    <a:lnTo>
                      <a:pt x="1514" y="1491"/>
                    </a:lnTo>
                    <a:lnTo>
                      <a:pt x="1528" y="1510"/>
                    </a:lnTo>
                    <a:lnTo>
                      <a:pt x="1540" y="1526"/>
                    </a:lnTo>
                    <a:lnTo>
                      <a:pt x="1553" y="1545"/>
                    </a:lnTo>
                    <a:lnTo>
                      <a:pt x="1564" y="1564"/>
                    </a:lnTo>
                    <a:lnTo>
                      <a:pt x="1574" y="1585"/>
                    </a:lnTo>
                    <a:lnTo>
                      <a:pt x="1598" y="1597"/>
                    </a:lnTo>
                    <a:lnTo>
                      <a:pt x="1624" y="1610"/>
                    </a:lnTo>
                    <a:lnTo>
                      <a:pt x="1650" y="1621"/>
                    </a:lnTo>
                    <a:lnTo>
                      <a:pt x="1678" y="1633"/>
                    </a:lnTo>
                    <a:lnTo>
                      <a:pt x="1702" y="1645"/>
                    </a:lnTo>
                    <a:lnTo>
                      <a:pt x="1724" y="1664"/>
                    </a:lnTo>
                    <a:lnTo>
                      <a:pt x="1745" y="1685"/>
                    </a:lnTo>
                    <a:lnTo>
                      <a:pt x="1761" y="1714"/>
                    </a:lnTo>
                    <a:lnTo>
                      <a:pt x="1773" y="1740"/>
                    </a:lnTo>
                    <a:lnTo>
                      <a:pt x="1785" y="1769"/>
                    </a:lnTo>
                    <a:lnTo>
                      <a:pt x="1795" y="1799"/>
                    </a:lnTo>
                    <a:lnTo>
                      <a:pt x="1805" y="1828"/>
                    </a:lnTo>
                    <a:lnTo>
                      <a:pt x="1816" y="1856"/>
                    </a:lnTo>
                    <a:lnTo>
                      <a:pt x="1830" y="1883"/>
                    </a:lnTo>
                    <a:lnTo>
                      <a:pt x="1849" y="1909"/>
                    </a:lnTo>
                    <a:lnTo>
                      <a:pt x="1875" y="1933"/>
                    </a:lnTo>
                    <a:lnTo>
                      <a:pt x="1961" y="2056"/>
                    </a:lnTo>
                    <a:lnTo>
                      <a:pt x="1957" y="2066"/>
                    </a:lnTo>
                    <a:lnTo>
                      <a:pt x="1954" y="2078"/>
                    </a:lnTo>
                    <a:lnTo>
                      <a:pt x="1949" y="2090"/>
                    </a:lnTo>
                    <a:lnTo>
                      <a:pt x="1944" y="2102"/>
                    </a:lnTo>
                    <a:lnTo>
                      <a:pt x="1935" y="2113"/>
                    </a:lnTo>
                    <a:lnTo>
                      <a:pt x="1930" y="2125"/>
                    </a:lnTo>
                    <a:lnTo>
                      <a:pt x="1923" y="2137"/>
                    </a:lnTo>
                    <a:lnTo>
                      <a:pt x="1919" y="2149"/>
                    </a:lnTo>
                    <a:lnTo>
                      <a:pt x="1906" y="2152"/>
                    </a:lnTo>
                    <a:lnTo>
                      <a:pt x="1897" y="2159"/>
                    </a:lnTo>
                    <a:lnTo>
                      <a:pt x="1890" y="2168"/>
                    </a:lnTo>
                    <a:lnTo>
                      <a:pt x="1888" y="2182"/>
                    </a:lnTo>
                    <a:lnTo>
                      <a:pt x="1885" y="2192"/>
                    </a:lnTo>
                    <a:lnTo>
                      <a:pt x="1885" y="2206"/>
                    </a:lnTo>
                    <a:lnTo>
                      <a:pt x="1885" y="2218"/>
                    </a:lnTo>
                    <a:lnTo>
                      <a:pt x="1885" y="2232"/>
                    </a:lnTo>
                    <a:lnTo>
                      <a:pt x="1885" y="2253"/>
                    </a:lnTo>
                    <a:lnTo>
                      <a:pt x="1892" y="2275"/>
                    </a:lnTo>
                    <a:lnTo>
                      <a:pt x="1900" y="2296"/>
                    </a:lnTo>
                    <a:lnTo>
                      <a:pt x="1914" y="2316"/>
                    </a:lnTo>
                    <a:lnTo>
                      <a:pt x="1926" y="2335"/>
                    </a:lnTo>
                    <a:lnTo>
                      <a:pt x="1940" y="2354"/>
                    </a:lnTo>
                    <a:lnTo>
                      <a:pt x="1954" y="2375"/>
                    </a:lnTo>
                    <a:lnTo>
                      <a:pt x="1966" y="2396"/>
                    </a:lnTo>
                    <a:lnTo>
                      <a:pt x="2011" y="2441"/>
                    </a:lnTo>
                    <a:lnTo>
                      <a:pt x="2059" y="2484"/>
                    </a:lnTo>
                    <a:lnTo>
                      <a:pt x="2111" y="2523"/>
                    </a:lnTo>
                    <a:lnTo>
                      <a:pt x="2165" y="2563"/>
                    </a:lnTo>
                    <a:lnTo>
                      <a:pt x="2216" y="2599"/>
                    </a:lnTo>
                    <a:lnTo>
                      <a:pt x="2272" y="2637"/>
                    </a:lnTo>
                    <a:lnTo>
                      <a:pt x="2325" y="2675"/>
                    </a:lnTo>
                    <a:lnTo>
                      <a:pt x="2379" y="2715"/>
                    </a:lnTo>
                    <a:lnTo>
                      <a:pt x="2417" y="2717"/>
                    </a:lnTo>
                    <a:lnTo>
                      <a:pt x="2455" y="2724"/>
                    </a:lnTo>
                    <a:lnTo>
                      <a:pt x="2491" y="2731"/>
                    </a:lnTo>
                    <a:lnTo>
                      <a:pt x="2529" y="2743"/>
                    </a:lnTo>
                    <a:lnTo>
                      <a:pt x="2562" y="2756"/>
                    </a:lnTo>
                    <a:lnTo>
                      <a:pt x="2594" y="2777"/>
                    </a:lnTo>
                    <a:lnTo>
                      <a:pt x="2624" y="2801"/>
                    </a:lnTo>
                    <a:lnTo>
                      <a:pt x="2653" y="2832"/>
                    </a:lnTo>
                    <a:lnTo>
                      <a:pt x="2665" y="2855"/>
                    </a:lnTo>
                    <a:lnTo>
                      <a:pt x="2683" y="2872"/>
                    </a:lnTo>
                    <a:lnTo>
                      <a:pt x="2702" y="2881"/>
                    </a:lnTo>
                    <a:lnTo>
                      <a:pt x="2727" y="2888"/>
                    </a:lnTo>
                    <a:lnTo>
                      <a:pt x="2750" y="2889"/>
                    </a:lnTo>
                    <a:lnTo>
                      <a:pt x="2776" y="2895"/>
                    </a:lnTo>
                    <a:lnTo>
                      <a:pt x="2798" y="2903"/>
                    </a:lnTo>
                    <a:lnTo>
                      <a:pt x="2821" y="2917"/>
                    </a:lnTo>
                    <a:lnTo>
                      <a:pt x="2848" y="2938"/>
                    </a:lnTo>
                    <a:lnTo>
                      <a:pt x="2878" y="2957"/>
                    </a:lnTo>
                    <a:lnTo>
                      <a:pt x="2909" y="2972"/>
                    </a:lnTo>
                    <a:lnTo>
                      <a:pt x="2942" y="2986"/>
                    </a:lnTo>
                    <a:lnTo>
                      <a:pt x="2974" y="2996"/>
                    </a:lnTo>
                    <a:lnTo>
                      <a:pt x="3009" y="3005"/>
                    </a:lnTo>
                    <a:lnTo>
                      <a:pt x="3043" y="3010"/>
                    </a:lnTo>
                    <a:lnTo>
                      <a:pt x="3080" y="3017"/>
                    </a:lnTo>
                    <a:lnTo>
                      <a:pt x="3123" y="3045"/>
                    </a:lnTo>
                    <a:lnTo>
                      <a:pt x="3169" y="3067"/>
                    </a:lnTo>
                    <a:lnTo>
                      <a:pt x="3216" y="3084"/>
                    </a:lnTo>
                    <a:lnTo>
                      <a:pt x="3266" y="3102"/>
                    </a:lnTo>
                    <a:lnTo>
                      <a:pt x="3316" y="3114"/>
                    </a:lnTo>
                    <a:lnTo>
                      <a:pt x="3366" y="3127"/>
                    </a:lnTo>
                    <a:lnTo>
                      <a:pt x="3415" y="3141"/>
                    </a:lnTo>
                    <a:lnTo>
                      <a:pt x="3463" y="3160"/>
                    </a:lnTo>
                    <a:lnTo>
                      <a:pt x="3487" y="3153"/>
                    </a:lnTo>
                    <a:lnTo>
                      <a:pt x="3513" y="3148"/>
                    </a:lnTo>
                    <a:lnTo>
                      <a:pt x="3539" y="3141"/>
                    </a:lnTo>
                    <a:lnTo>
                      <a:pt x="3567" y="3136"/>
                    </a:lnTo>
                    <a:lnTo>
                      <a:pt x="3591" y="3127"/>
                    </a:lnTo>
                    <a:lnTo>
                      <a:pt x="3615" y="3119"/>
                    </a:lnTo>
                    <a:lnTo>
                      <a:pt x="3637" y="3107"/>
                    </a:lnTo>
                    <a:lnTo>
                      <a:pt x="3660" y="3095"/>
                    </a:lnTo>
                    <a:lnTo>
                      <a:pt x="3670" y="3090"/>
                    </a:lnTo>
                    <a:lnTo>
                      <a:pt x="3682" y="3083"/>
                    </a:lnTo>
                    <a:lnTo>
                      <a:pt x="3691" y="3071"/>
                    </a:lnTo>
                    <a:lnTo>
                      <a:pt x="3699" y="3060"/>
                    </a:lnTo>
                    <a:lnTo>
                      <a:pt x="3708" y="3050"/>
                    </a:lnTo>
                    <a:lnTo>
                      <a:pt x="3717" y="3043"/>
                    </a:lnTo>
                    <a:lnTo>
                      <a:pt x="3727" y="3039"/>
                    </a:lnTo>
                    <a:lnTo>
                      <a:pt x="3741" y="3043"/>
                    </a:lnTo>
                    <a:lnTo>
                      <a:pt x="3750" y="3055"/>
                    </a:lnTo>
                    <a:lnTo>
                      <a:pt x="3760" y="3065"/>
                    </a:lnTo>
                    <a:lnTo>
                      <a:pt x="3772" y="3071"/>
                    </a:lnTo>
                    <a:lnTo>
                      <a:pt x="3786" y="3074"/>
                    </a:lnTo>
                    <a:lnTo>
                      <a:pt x="3798" y="3074"/>
                    </a:lnTo>
                    <a:lnTo>
                      <a:pt x="3813" y="3076"/>
                    </a:lnTo>
                    <a:lnTo>
                      <a:pt x="3827" y="3076"/>
                    </a:lnTo>
                    <a:lnTo>
                      <a:pt x="3843" y="3076"/>
                    </a:lnTo>
                    <a:lnTo>
                      <a:pt x="3879" y="3100"/>
                    </a:lnTo>
                    <a:lnTo>
                      <a:pt x="3917" y="3129"/>
                    </a:lnTo>
                    <a:lnTo>
                      <a:pt x="3952" y="3157"/>
                    </a:lnTo>
                    <a:lnTo>
                      <a:pt x="3986" y="3188"/>
                    </a:lnTo>
                    <a:lnTo>
                      <a:pt x="4019" y="3217"/>
                    </a:lnTo>
                    <a:lnTo>
                      <a:pt x="4052" y="3248"/>
                    </a:lnTo>
                    <a:lnTo>
                      <a:pt x="4084" y="3279"/>
                    </a:lnTo>
                    <a:lnTo>
                      <a:pt x="4121" y="3310"/>
                    </a:lnTo>
                    <a:lnTo>
                      <a:pt x="4124" y="3319"/>
                    </a:lnTo>
                    <a:lnTo>
                      <a:pt x="4135" y="3328"/>
                    </a:lnTo>
                    <a:lnTo>
                      <a:pt x="4145" y="3333"/>
                    </a:lnTo>
                    <a:lnTo>
                      <a:pt x="4157" y="3338"/>
                    </a:lnTo>
                    <a:lnTo>
                      <a:pt x="4173" y="3335"/>
                    </a:lnTo>
                    <a:lnTo>
                      <a:pt x="4185" y="3326"/>
                    </a:lnTo>
                    <a:lnTo>
                      <a:pt x="4195" y="3316"/>
                    </a:lnTo>
                    <a:lnTo>
                      <a:pt x="4207" y="3305"/>
                    </a:lnTo>
                    <a:lnTo>
                      <a:pt x="4207" y="3283"/>
                    </a:lnTo>
                    <a:lnTo>
                      <a:pt x="4209" y="3262"/>
                    </a:lnTo>
                    <a:lnTo>
                      <a:pt x="4211" y="3240"/>
                    </a:lnTo>
                    <a:lnTo>
                      <a:pt x="4212" y="3219"/>
                    </a:lnTo>
                    <a:lnTo>
                      <a:pt x="4214" y="3195"/>
                    </a:lnTo>
                    <a:lnTo>
                      <a:pt x="4216" y="3174"/>
                    </a:lnTo>
                    <a:lnTo>
                      <a:pt x="4216" y="3150"/>
                    </a:lnTo>
                    <a:lnTo>
                      <a:pt x="4217" y="3129"/>
                    </a:lnTo>
                    <a:lnTo>
                      <a:pt x="4235" y="3103"/>
                    </a:lnTo>
                    <a:lnTo>
                      <a:pt x="4257" y="3091"/>
                    </a:lnTo>
                    <a:lnTo>
                      <a:pt x="4281" y="3088"/>
                    </a:lnTo>
                    <a:lnTo>
                      <a:pt x="4307" y="3091"/>
                    </a:lnTo>
                    <a:lnTo>
                      <a:pt x="4333" y="3095"/>
                    </a:lnTo>
                    <a:lnTo>
                      <a:pt x="4359" y="3102"/>
                    </a:lnTo>
                    <a:lnTo>
                      <a:pt x="4385" y="3105"/>
                    </a:lnTo>
                    <a:lnTo>
                      <a:pt x="4413" y="3105"/>
                    </a:lnTo>
                    <a:lnTo>
                      <a:pt x="4428" y="3096"/>
                    </a:lnTo>
                    <a:lnTo>
                      <a:pt x="4447" y="3090"/>
                    </a:lnTo>
                    <a:lnTo>
                      <a:pt x="4463" y="3079"/>
                    </a:lnTo>
                    <a:lnTo>
                      <a:pt x="4475" y="3065"/>
                    </a:lnTo>
                    <a:lnTo>
                      <a:pt x="4476" y="3031"/>
                    </a:lnTo>
                    <a:lnTo>
                      <a:pt x="4468" y="3003"/>
                    </a:lnTo>
                    <a:lnTo>
                      <a:pt x="4452" y="2979"/>
                    </a:lnTo>
                    <a:lnTo>
                      <a:pt x="4433" y="2958"/>
                    </a:lnTo>
                    <a:lnTo>
                      <a:pt x="4409" y="2938"/>
                    </a:lnTo>
                    <a:lnTo>
                      <a:pt x="4388" y="2919"/>
                    </a:lnTo>
                    <a:lnTo>
                      <a:pt x="4369" y="2896"/>
                    </a:lnTo>
                    <a:lnTo>
                      <a:pt x="4356" y="2876"/>
                    </a:lnTo>
                    <a:lnTo>
                      <a:pt x="4371" y="2870"/>
                    </a:lnTo>
                    <a:lnTo>
                      <a:pt x="4381" y="2862"/>
                    </a:lnTo>
                    <a:lnTo>
                      <a:pt x="4387" y="2846"/>
                    </a:lnTo>
                    <a:lnTo>
                      <a:pt x="4392" y="2832"/>
                    </a:lnTo>
                    <a:lnTo>
                      <a:pt x="4395" y="2815"/>
                    </a:lnTo>
                    <a:lnTo>
                      <a:pt x="4400" y="2800"/>
                    </a:lnTo>
                    <a:lnTo>
                      <a:pt x="4411" y="2786"/>
                    </a:lnTo>
                    <a:lnTo>
                      <a:pt x="4426" y="2779"/>
                    </a:lnTo>
                    <a:lnTo>
                      <a:pt x="4457" y="2777"/>
                    </a:lnTo>
                    <a:lnTo>
                      <a:pt x="4488" y="2779"/>
                    </a:lnTo>
                    <a:lnTo>
                      <a:pt x="4521" y="2779"/>
                    </a:lnTo>
                    <a:lnTo>
                      <a:pt x="4554" y="2781"/>
                    </a:lnTo>
                    <a:lnTo>
                      <a:pt x="4585" y="2779"/>
                    </a:lnTo>
                    <a:lnTo>
                      <a:pt x="4618" y="2777"/>
                    </a:lnTo>
                    <a:lnTo>
                      <a:pt x="4649" y="2772"/>
                    </a:lnTo>
                    <a:lnTo>
                      <a:pt x="4680" y="2765"/>
                    </a:lnTo>
                    <a:lnTo>
                      <a:pt x="4709" y="2769"/>
                    </a:lnTo>
                    <a:lnTo>
                      <a:pt x="4735" y="2763"/>
                    </a:lnTo>
                    <a:lnTo>
                      <a:pt x="4760" y="2750"/>
                    </a:lnTo>
                    <a:lnTo>
                      <a:pt x="4782" y="2732"/>
                    </a:lnTo>
                    <a:lnTo>
                      <a:pt x="4801" y="2708"/>
                    </a:lnTo>
                    <a:lnTo>
                      <a:pt x="4818" y="2686"/>
                    </a:lnTo>
                    <a:lnTo>
                      <a:pt x="4836" y="2663"/>
                    </a:lnTo>
                    <a:lnTo>
                      <a:pt x="4853" y="2644"/>
                    </a:lnTo>
                    <a:lnTo>
                      <a:pt x="4867" y="2656"/>
                    </a:lnTo>
                    <a:lnTo>
                      <a:pt x="4882" y="2670"/>
                    </a:lnTo>
                    <a:lnTo>
                      <a:pt x="4898" y="2684"/>
                    </a:lnTo>
                    <a:lnTo>
                      <a:pt x="4915" y="2693"/>
                    </a:lnTo>
                    <a:lnTo>
                      <a:pt x="4932" y="2658"/>
                    </a:lnTo>
                    <a:lnTo>
                      <a:pt x="4949" y="2625"/>
                    </a:lnTo>
                    <a:lnTo>
                      <a:pt x="4962" y="2589"/>
                    </a:lnTo>
                    <a:lnTo>
                      <a:pt x="4974" y="2555"/>
                    </a:lnTo>
                    <a:lnTo>
                      <a:pt x="4981" y="2515"/>
                    </a:lnTo>
                    <a:lnTo>
                      <a:pt x="4986" y="2477"/>
                    </a:lnTo>
                    <a:lnTo>
                      <a:pt x="4987" y="2435"/>
                    </a:lnTo>
                    <a:lnTo>
                      <a:pt x="4987" y="2396"/>
                    </a:lnTo>
                    <a:lnTo>
                      <a:pt x="4993" y="2363"/>
                    </a:lnTo>
                    <a:lnTo>
                      <a:pt x="5005" y="2335"/>
                    </a:lnTo>
                    <a:lnTo>
                      <a:pt x="5022" y="2309"/>
                    </a:lnTo>
                    <a:lnTo>
                      <a:pt x="5044" y="2287"/>
                    </a:lnTo>
                    <a:lnTo>
                      <a:pt x="5065" y="2263"/>
                    </a:lnTo>
                    <a:lnTo>
                      <a:pt x="5086" y="2239"/>
                    </a:lnTo>
                    <a:lnTo>
                      <a:pt x="5103" y="2211"/>
                    </a:lnTo>
                    <a:lnTo>
                      <a:pt x="5119" y="2183"/>
                    </a:lnTo>
                    <a:lnTo>
                      <a:pt x="5117" y="2164"/>
                    </a:lnTo>
                    <a:lnTo>
                      <a:pt x="5113" y="2147"/>
                    </a:lnTo>
                    <a:lnTo>
                      <a:pt x="5105" y="2130"/>
                    </a:lnTo>
                    <a:lnTo>
                      <a:pt x="5098" y="2114"/>
                    </a:lnTo>
                    <a:lnTo>
                      <a:pt x="5088" y="2097"/>
                    </a:lnTo>
                    <a:lnTo>
                      <a:pt x="5077" y="2082"/>
                    </a:lnTo>
                    <a:lnTo>
                      <a:pt x="5067" y="2066"/>
                    </a:lnTo>
                    <a:lnTo>
                      <a:pt x="5060" y="2051"/>
                    </a:lnTo>
                    <a:lnTo>
                      <a:pt x="5017" y="2047"/>
                    </a:lnTo>
                    <a:lnTo>
                      <a:pt x="4975" y="2049"/>
                    </a:lnTo>
                    <a:lnTo>
                      <a:pt x="4932" y="2051"/>
                    </a:lnTo>
                    <a:lnTo>
                      <a:pt x="4889" y="2054"/>
                    </a:lnTo>
                    <a:lnTo>
                      <a:pt x="4844" y="2056"/>
                    </a:lnTo>
                    <a:lnTo>
                      <a:pt x="4803" y="2057"/>
                    </a:lnTo>
                    <a:lnTo>
                      <a:pt x="4760" y="2054"/>
                    </a:lnTo>
                    <a:lnTo>
                      <a:pt x="4720" y="2049"/>
                    </a:lnTo>
                    <a:lnTo>
                      <a:pt x="4689" y="2066"/>
                    </a:lnTo>
                    <a:lnTo>
                      <a:pt x="4654" y="2076"/>
                    </a:lnTo>
                    <a:lnTo>
                      <a:pt x="4616" y="2082"/>
                    </a:lnTo>
                    <a:lnTo>
                      <a:pt x="4580" y="2087"/>
                    </a:lnTo>
                    <a:lnTo>
                      <a:pt x="4544" y="2092"/>
                    </a:lnTo>
                    <a:lnTo>
                      <a:pt x="4511" y="2104"/>
                    </a:lnTo>
                    <a:lnTo>
                      <a:pt x="4482" y="2123"/>
                    </a:lnTo>
                    <a:lnTo>
                      <a:pt x="4459" y="2156"/>
                    </a:lnTo>
                    <a:lnTo>
                      <a:pt x="4452" y="2173"/>
                    </a:lnTo>
                    <a:lnTo>
                      <a:pt x="4449" y="2192"/>
                    </a:lnTo>
                    <a:lnTo>
                      <a:pt x="4447" y="2209"/>
                    </a:lnTo>
                    <a:lnTo>
                      <a:pt x="4447" y="2230"/>
                    </a:lnTo>
                    <a:lnTo>
                      <a:pt x="4445" y="2249"/>
                    </a:lnTo>
                    <a:lnTo>
                      <a:pt x="4445" y="2268"/>
                    </a:lnTo>
                    <a:lnTo>
                      <a:pt x="4444" y="2287"/>
                    </a:lnTo>
                    <a:lnTo>
                      <a:pt x="4442" y="2308"/>
                    </a:lnTo>
                    <a:lnTo>
                      <a:pt x="4428" y="2332"/>
                    </a:lnTo>
                    <a:lnTo>
                      <a:pt x="4416" y="2358"/>
                    </a:lnTo>
                    <a:lnTo>
                      <a:pt x="4406" y="2384"/>
                    </a:lnTo>
                    <a:lnTo>
                      <a:pt x="4397" y="2411"/>
                    </a:lnTo>
                    <a:lnTo>
                      <a:pt x="4383" y="2435"/>
                    </a:lnTo>
                    <a:lnTo>
                      <a:pt x="4369" y="2458"/>
                    </a:lnTo>
                    <a:lnTo>
                      <a:pt x="4352" y="2479"/>
                    </a:lnTo>
                    <a:lnTo>
                      <a:pt x="4330" y="2496"/>
                    </a:lnTo>
                    <a:lnTo>
                      <a:pt x="4318" y="2504"/>
                    </a:lnTo>
                    <a:lnTo>
                      <a:pt x="4305" y="2511"/>
                    </a:lnTo>
                    <a:lnTo>
                      <a:pt x="4292" y="2518"/>
                    </a:lnTo>
                    <a:lnTo>
                      <a:pt x="4280" y="2527"/>
                    </a:lnTo>
                    <a:lnTo>
                      <a:pt x="4267" y="2534"/>
                    </a:lnTo>
                    <a:lnTo>
                      <a:pt x="4262" y="2546"/>
                    </a:lnTo>
                    <a:lnTo>
                      <a:pt x="4262" y="2558"/>
                    </a:lnTo>
                    <a:lnTo>
                      <a:pt x="4273" y="2577"/>
                    </a:lnTo>
                    <a:lnTo>
                      <a:pt x="4274" y="2586"/>
                    </a:lnTo>
                    <a:lnTo>
                      <a:pt x="4278" y="2596"/>
                    </a:lnTo>
                    <a:lnTo>
                      <a:pt x="4266" y="2599"/>
                    </a:lnTo>
                    <a:lnTo>
                      <a:pt x="4255" y="2603"/>
                    </a:lnTo>
                    <a:lnTo>
                      <a:pt x="4243" y="2605"/>
                    </a:lnTo>
                    <a:lnTo>
                      <a:pt x="4231" y="2606"/>
                    </a:lnTo>
                    <a:lnTo>
                      <a:pt x="4217" y="2589"/>
                    </a:lnTo>
                    <a:lnTo>
                      <a:pt x="4202" y="2579"/>
                    </a:lnTo>
                    <a:lnTo>
                      <a:pt x="4185" y="2570"/>
                    </a:lnTo>
                    <a:lnTo>
                      <a:pt x="4169" y="2567"/>
                    </a:lnTo>
                    <a:lnTo>
                      <a:pt x="4150" y="2565"/>
                    </a:lnTo>
                    <a:lnTo>
                      <a:pt x="4131" y="2565"/>
                    </a:lnTo>
                    <a:lnTo>
                      <a:pt x="4112" y="2567"/>
                    </a:lnTo>
                    <a:lnTo>
                      <a:pt x="4095" y="2572"/>
                    </a:lnTo>
                    <a:lnTo>
                      <a:pt x="4074" y="2582"/>
                    </a:lnTo>
                    <a:lnTo>
                      <a:pt x="4057" y="2594"/>
                    </a:lnTo>
                    <a:lnTo>
                      <a:pt x="4036" y="2605"/>
                    </a:lnTo>
                    <a:lnTo>
                      <a:pt x="4019" y="2617"/>
                    </a:lnTo>
                    <a:lnTo>
                      <a:pt x="3998" y="2622"/>
                    </a:lnTo>
                    <a:lnTo>
                      <a:pt x="3979" y="2627"/>
                    </a:lnTo>
                    <a:lnTo>
                      <a:pt x="3957" y="2624"/>
                    </a:lnTo>
                    <a:lnTo>
                      <a:pt x="3934" y="2617"/>
                    </a:lnTo>
                    <a:lnTo>
                      <a:pt x="3915" y="2625"/>
                    </a:lnTo>
                    <a:lnTo>
                      <a:pt x="3896" y="2632"/>
                    </a:lnTo>
                    <a:lnTo>
                      <a:pt x="3876" y="2637"/>
                    </a:lnTo>
                    <a:lnTo>
                      <a:pt x="3857" y="2643"/>
                    </a:lnTo>
                    <a:lnTo>
                      <a:pt x="3834" y="2643"/>
                    </a:lnTo>
                    <a:lnTo>
                      <a:pt x="3812" y="2644"/>
                    </a:lnTo>
                    <a:lnTo>
                      <a:pt x="3791" y="2644"/>
                    </a:lnTo>
                    <a:lnTo>
                      <a:pt x="3770" y="2644"/>
                    </a:lnTo>
                    <a:lnTo>
                      <a:pt x="3753" y="2627"/>
                    </a:lnTo>
                    <a:lnTo>
                      <a:pt x="3737" y="2611"/>
                    </a:lnTo>
                    <a:lnTo>
                      <a:pt x="3720" y="2596"/>
                    </a:lnTo>
                    <a:lnTo>
                      <a:pt x="3705" y="2584"/>
                    </a:lnTo>
                    <a:lnTo>
                      <a:pt x="3684" y="2572"/>
                    </a:lnTo>
                    <a:lnTo>
                      <a:pt x="3665" y="2567"/>
                    </a:lnTo>
                    <a:lnTo>
                      <a:pt x="3642" y="2563"/>
                    </a:lnTo>
                    <a:lnTo>
                      <a:pt x="3620" y="2567"/>
                    </a:lnTo>
                    <a:lnTo>
                      <a:pt x="3599" y="2553"/>
                    </a:lnTo>
                    <a:lnTo>
                      <a:pt x="3580" y="2539"/>
                    </a:lnTo>
                    <a:lnTo>
                      <a:pt x="3563" y="2522"/>
                    </a:lnTo>
                    <a:lnTo>
                      <a:pt x="3548" y="2504"/>
                    </a:lnTo>
                    <a:lnTo>
                      <a:pt x="3532" y="2484"/>
                    </a:lnTo>
                    <a:lnTo>
                      <a:pt x="3518" y="2465"/>
                    </a:lnTo>
                    <a:lnTo>
                      <a:pt x="3506" y="2446"/>
                    </a:lnTo>
                    <a:lnTo>
                      <a:pt x="3496" y="2427"/>
                    </a:lnTo>
                    <a:lnTo>
                      <a:pt x="3494" y="2396"/>
                    </a:lnTo>
                    <a:lnTo>
                      <a:pt x="3485" y="2370"/>
                    </a:lnTo>
                    <a:lnTo>
                      <a:pt x="3470" y="2347"/>
                    </a:lnTo>
                    <a:lnTo>
                      <a:pt x="3453" y="2327"/>
                    </a:lnTo>
                    <a:lnTo>
                      <a:pt x="3432" y="2306"/>
                    </a:lnTo>
                    <a:lnTo>
                      <a:pt x="3413" y="2285"/>
                    </a:lnTo>
                    <a:lnTo>
                      <a:pt x="3399" y="2263"/>
                    </a:lnTo>
                    <a:lnTo>
                      <a:pt x="3390" y="2240"/>
                    </a:lnTo>
                    <a:lnTo>
                      <a:pt x="3368" y="2211"/>
                    </a:lnTo>
                    <a:lnTo>
                      <a:pt x="3349" y="2182"/>
                    </a:lnTo>
                    <a:lnTo>
                      <a:pt x="3332" y="2152"/>
                    </a:lnTo>
                    <a:lnTo>
                      <a:pt x="3318" y="2123"/>
                    </a:lnTo>
                    <a:lnTo>
                      <a:pt x="3302" y="2092"/>
                    </a:lnTo>
                    <a:lnTo>
                      <a:pt x="3292" y="2061"/>
                    </a:lnTo>
                    <a:lnTo>
                      <a:pt x="3282" y="2028"/>
                    </a:lnTo>
                    <a:lnTo>
                      <a:pt x="3275" y="1997"/>
                    </a:lnTo>
                    <a:lnTo>
                      <a:pt x="3264" y="1950"/>
                    </a:lnTo>
                    <a:lnTo>
                      <a:pt x="3261" y="1904"/>
                    </a:lnTo>
                    <a:lnTo>
                      <a:pt x="3257" y="1857"/>
                    </a:lnTo>
                    <a:lnTo>
                      <a:pt x="3259" y="1812"/>
                    </a:lnTo>
                    <a:lnTo>
                      <a:pt x="3259" y="1766"/>
                    </a:lnTo>
                    <a:lnTo>
                      <a:pt x="3263" y="1723"/>
                    </a:lnTo>
                    <a:lnTo>
                      <a:pt x="3266" y="1676"/>
                    </a:lnTo>
                    <a:lnTo>
                      <a:pt x="3271" y="1633"/>
                    </a:lnTo>
                    <a:lnTo>
                      <a:pt x="3285" y="1597"/>
                    </a:lnTo>
                    <a:lnTo>
                      <a:pt x="3292" y="1559"/>
                    </a:lnTo>
                    <a:lnTo>
                      <a:pt x="3294" y="1519"/>
                    </a:lnTo>
                    <a:lnTo>
                      <a:pt x="3294" y="1479"/>
                    </a:lnTo>
                    <a:lnTo>
                      <a:pt x="3292" y="1438"/>
                    </a:lnTo>
                    <a:lnTo>
                      <a:pt x="3295" y="1398"/>
                    </a:lnTo>
                    <a:lnTo>
                      <a:pt x="3302" y="1360"/>
                    </a:lnTo>
                    <a:lnTo>
                      <a:pt x="3320" y="1326"/>
                    </a:lnTo>
                    <a:lnTo>
                      <a:pt x="3313" y="1308"/>
                    </a:lnTo>
                    <a:lnTo>
                      <a:pt x="3306" y="1293"/>
                    </a:lnTo>
                    <a:lnTo>
                      <a:pt x="3294" y="1277"/>
                    </a:lnTo>
                    <a:lnTo>
                      <a:pt x="3283" y="1265"/>
                    </a:lnTo>
                    <a:lnTo>
                      <a:pt x="3268" y="1252"/>
                    </a:lnTo>
                    <a:lnTo>
                      <a:pt x="3254" y="1243"/>
                    </a:lnTo>
                    <a:lnTo>
                      <a:pt x="3238" y="1236"/>
                    </a:lnTo>
                    <a:lnTo>
                      <a:pt x="3223" y="1234"/>
                    </a:lnTo>
                    <a:lnTo>
                      <a:pt x="3188" y="1233"/>
                    </a:lnTo>
                    <a:lnTo>
                      <a:pt x="3157" y="1227"/>
                    </a:lnTo>
                    <a:lnTo>
                      <a:pt x="3125" y="1219"/>
                    </a:lnTo>
                    <a:lnTo>
                      <a:pt x="3097" y="1207"/>
                    </a:lnTo>
                    <a:lnTo>
                      <a:pt x="3069" y="1188"/>
                    </a:lnTo>
                    <a:lnTo>
                      <a:pt x="3045" y="1167"/>
                    </a:lnTo>
                    <a:lnTo>
                      <a:pt x="3023" y="1141"/>
                    </a:lnTo>
                    <a:lnTo>
                      <a:pt x="3007" y="1115"/>
                    </a:lnTo>
                    <a:lnTo>
                      <a:pt x="3002" y="1034"/>
                    </a:lnTo>
                    <a:lnTo>
                      <a:pt x="2974" y="1012"/>
                    </a:lnTo>
                    <a:lnTo>
                      <a:pt x="2952" y="987"/>
                    </a:lnTo>
                    <a:lnTo>
                      <a:pt x="2931" y="960"/>
                    </a:lnTo>
                    <a:lnTo>
                      <a:pt x="2914" y="932"/>
                    </a:lnTo>
                    <a:lnTo>
                      <a:pt x="2895" y="903"/>
                    </a:lnTo>
                    <a:lnTo>
                      <a:pt x="2878" y="875"/>
                    </a:lnTo>
                    <a:lnTo>
                      <a:pt x="2857" y="849"/>
                    </a:lnTo>
                    <a:lnTo>
                      <a:pt x="2834" y="830"/>
                    </a:lnTo>
                    <a:lnTo>
                      <a:pt x="2834" y="806"/>
                    </a:lnTo>
                    <a:lnTo>
                      <a:pt x="2831" y="784"/>
                    </a:lnTo>
                    <a:lnTo>
                      <a:pt x="2822" y="761"/>
                    </a:lnTo>
                    <a:lnTo>
                      <a:pt x="2814" y="742"/>
                    </a:lnTo>
                    <a:lnTo>
                      <a:pt x="2800" y="722"/>
                    </a:lnTo>
                    <a:lnTo>
                      <a:pt x="2784" y="703"/>
                    </a:lnTo>
                    <a:lnTo>
                      <a:pt x="2767" y="685"/>
                    </a:lnTo>
                    <a:lnTo>
                      <a:pt x="2750" y="670"/>
                    </a:lnTo>
                    <a:lnTo>
                      <a:pt x="2731" y="654"/>
                    </a:lnTo>
                    <a:lnTo>
                      <a:pt x="2719" y="641"/>
                    </a:lnTo>
                    <a:lnTo>
                      <a:pt x="2707" y="622"/>
                    </a:lnTo>
                    <a:lnTo>
                      <a:pt x="2698" y="606"/>
                    </a:lnTo>
                    <a:lnTo>
                      <a:pt x="2688" y="587"/>
                    </a:lnTo>
                    <a:lnTo>
                      <a:pt x="2677" y="572"/>
                    </a:lnTo>
                    <a:lnTo>
                      <a:pt x="2665" y="558"/>
                    </a:lnTo>
                    <a:lnTo>
                      <a:pt x="2651" y="549"/>
                    </a:lnTo>
                    <a:lnTo>
                      <a:pt x="2626" y="549"/>
                    </a:lnTo>
                    <a:lnTo>
                      <a:pt x="2601" y="551"/>
                    </a:lnTo>
                    <a:lnTo>
                      <a:pt x="2579" y="547"/>
                    </a:lnTo>
                    <a:lnTo>
                      <a:pt x="2558" y="544"/>
                    </a:lnTo>
                    <a:lnTo>
                      <a:pt x="2538" y="539"/>
                    </a:lnTo>
                    <a:lnTo>
                      <a:pt x="2517" y="535"/>
                    </a:lnTo>
                    <a:lnTo>
                      <a:pt x="2496" y="530"/>
                    </a:lnTo>
                    <a:lnTo>
                      <a:pt x="2475" y="528"/>
                    </a:lnTo>
                    <a:lnTo>
                      <a:pt x="2449" y="542"/>
                    </a:lnTo>
                    <a:lnTo>
                      <a:pt x="2429" y="561"/>
                    </a:lnTo>
                    <a:lnTo>
                      <a:pt x="2408" y="582"/>
                    </a:lnTo>
                    <a:lnTo>
                      <a:pt x="2392" y="608"/>
                    </a:lnTo>
                    <a:lnTo>
                      <a:pt x="2375" y="630"/>
                    </a:lnTo>
                    <a:lnTo>
                      <a:pt x="2360" y="653"/>
                    </a:lnTo>
                    <a:lnTo>
                      <a:pt x="2341" y="673"/>
                    </a:lnTo>
                    <a:lnTo>
                      <a:pt x="2322" y="694"/>
                    </a:lnTo>
                    <a:lnTo>
                      <a:pt x="2301" y="689"/>
                    </a:lnTo>
                    <a:lnTo>
                      <a:pt x="2282" y="682"/>
                    </a:lnTo>
                    <a:lnTo>
                      <a:pt x="2265" y="673"/>
                    </a:lnTo>
                    <a:lnTo>
                      <a:pt x="2249" y="665"/>
                    </a:lnTo>
                    <a:lnTo>
                      <a:pt x="2232" y="654"/>
                    </a:lnTo>
                    <a:lnTo>
                      <a:pt x="2215" y="646"/>
                    </a:lnTo>
                    <a:lnTo>
                      <a:pt x="2196" y="639"/>
                    </a:lnTo>
                    <a:lnTo>
                      <a:pt x="2178" y="635"/>
                    </a:lnTo>
                    <a:lnTo>
                      <a:pt x="2154" y="606"/>
                    </a:lnTo>
                    <a:lnTo>
                      <a:pt x="2135" y="577"/>
                    </a:lnTo>
                    <a:lnTo>
                      <a:pt x="2120" y="546"/>
                    </a:lnTo>
                    <a:lnTo>
                      <a:pt x="2104" y="515"/>
                    </a:lnTo>
                    <a:lnTo>
                      <a:pt x="2089" y="480"/>
                    </a:lnTo>
                    <a:lnTo>
                      <a:pt x="2077" y="449"/>
                    </a:lnTo>
                    <a:lnTo>
                      <a:pt x="2061" y="416"/>
                    </a:lnTo>
                    <a:lnTo>
                      <a:pt x="2047" y="387"/>
                    </a:lnTo>
                    <a:lnTo>
                      <a:pt x="2023" y="375"/>
                    </a:lnTo>
                    <a:lnTo>
                      <a:pt x="2001" y="363"/>
                    </a:lnTo>
                    <a:lnTo>
                      <a:pt x="1976" y="349"/>
                    </a:lnTo>
                    <a:lnTo>
                      <a:pt x="1956" y="337"/>
                    </a:lnTo>
                    <a:lnTo>
                      <a:pt x="1935" y="320"/>
                    </a:lnTo>
                    <a:lnTo>
                      <a:pt x="1918" y="301"/>
                    </a:lnTo>
                    <a:lnTo>
                      <a:pt x="1902" y="280"/>
                    </a:lnTo>
                    <a:lnTo>
                      <a:pt x="1894" y="256"/>
                    </a:lnTo>
                    <a:lnTo>
                      <a:pt x="1862" y="233"/>
                    </a:lnTo>
                    <a:lnTo>
                      <a:pt x="1831" y="216"/>
                    </a:lnTo>
                    <a:lnTo>
                      <a:pt x="1797" y="200"/>
                    </a:lnTo>
                    <a:lnTo>
                      <a:pt x="1762" y="192"/>
                    </a:lnTo>
                    <a:lnTo>
                      <a:pt x="1726" y="182"/>
                    </a:lnTo>
                    <a:lnTo>
                      <a:pt x="1692" y="175"/>
                    </a:lnTo>
                    <a:lnTo>
                      <a:pt x="1655" y="168"/>
                    </a:lnTo>
                    <a:lnTo>
                      <a:pt x="1621" y="161"/>
                    </a:lnTo>
                    <a:lnTo>
                      <a:pt x="1602" y="154"/>
                    </a:lnTo>
                    <a:lnTo>
                      <a:pt x="1584" y="154"/>
                    </a:lnTo>
                    <a:lnTo>
                      <a:pt x="1569" y="156"/>
                    </a:lnTo>
                    <a:lnTo>
                      <a:pt x="1553" y="161"/>
                    </a:lnTo>
                    <a:lnTo>
                      <a:pt x="1538" y="166"/>
                    </a:lnTo>
                    <a:lnTo>
                      <a:pt x="1524" y="175"/>
                    </a:lnTo>
                    <a:lnTo>
                      <a:pt x="1512" y="183"/>
                    </a:lnTo>
                    <a:lnTo>
                      <a:pt x="1502" y="195"/>
                    </a:lnTo>
                    <a:lnTo>
                      <a:pt x="1495" y="202"/>
                    </a:lnTo>
                    <a:lnTo>
                      <a:pt x="1491" y="213"/>
                    </a:lnTo>
                    <a:lnTo>
                      <a:pt x="1488" y="221"/>
                    </a:lnTo>
                    <a:lnTo>
                      <a:pt x="1486" y="232"/>
                    </a:lnTo>
                    <a:lnTo>
                      <a:pt x="1479" y="249"/>
                    </a:lnTo>
                    <a:lnTo>
                      <a:pt x="1467" y="266"/>
                    </a:lnTo>
                    <a:lnTo>
                      <a:pt x="1408" y="273"/>
                    </a:lnTo>
                    <a:lnTo>
                      <a:pt x="1351" y="278"/>
                    </a:lnTo>
                    <a:lnTo>
                      <a:pt x="1293" y="278"/>
                    </a:lnTo>
                    <a:lnTo>
                      <a:pt x="1236" y="278"/>
                    </a:lnTo>
                    <a:lnTo>
                      <a:pt x="1175" y="275"/>
                    </a:lnTo>
                    <a:lnTo>
                      <a:pt x="1118" y="271"/>
                    </a:lnTo>
                    <a:lnTo>
                      <a:pt x="1060" y="266"/>
                    </a:lnTo>
                    <a:lnTo>
                      <a:pt x="1006" y="263"/>
                    </a:lnTo>
                    <a:lnTo>
                      <a:pt x="935" y="228"/>
                    </a:lnTo>
                    <a:lnTo>
                      <a:pt x="866" y="197"/>
                    </a:lnTo>
                    <a:lnTo>
                      <a:pt x="797" y="168"/>
                    </a:lnTo>
                    <a:lnTo>
                      <a:pt x="728" y="138"/>
                    </a:lnTo>
                    <a:lnTo>
                      <a:pt x="657" y="107"/>
                    </a:lnTo>
                    <a:lnTo>
                      <a:pt x="588" y="78"/>
                    </a:lnTo>
                    <a:lnTo>
                      <a:pt x="516" y="47"/>
                    </a:lnTo>
                    <a:lnTo>
                      <a:pt x="445" y="16"/>
                    </a:lnTo>
                    <a:lnTo>
                      <a:pt x="395" y="2"/>
                    </a:lnTo>
                    <a:lnTo>
                      <a:pt x="347" y="0"/>
                    </a:lnTo>
                    <a:lnTo>
                      <a:pt x="298" y="2"/>
                    </a:lnTo>
                    <a:lnTo>
                      <a:pt x="250" y="9"/>
                    </a:lnTo>
                    <a:lnTo>
                      <a:pt x="200" y="12"/>
                    </a:lnTo>
                    <a:lnTo>
                      <a:pt x="151" y="16"/>
                    </a:lnTo>
                    <a:lnTo>
                      <a:pt x="103" y="12"/>
                    </a:lnTo>
                    <a:lnTo>
                      <a:pt x="57" y="4"/>
                    </a:lnTo>
                    <a:lnTo>
                      <a:pt x="39" y="12"/>
                    </a:lnTo>
                    <a:lnTo>
                      <a:pt x="22" y="24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34" name="Freeform 18"/>
              <p:cNvSpPr>
                <a:spLocks/>
              </p:cNvSpPr>
              <p:nvPr/>
            </p:nvSpPr>
            <p:spPr bwMode="auto">
              <a:xfrm>
                <a:off x="262" y="565"/>
                <a:ext cx="5117" cy="3340"/>
              </a:xfrm>
              <a:custGeom>
                <a:avLst/>
                <a:gdLst/>
                <a:ahLst/>
                <a:cxnLst>
                  <a:cxn ang="0">
                    <a:pos x="183" y="414"/>
                  </a:cxn>
                  <a:cxn ang="0">
                    <a:pos x="473" y="748"/>
                  </a:cxn>
                  <a:cxn ang="0">
                    <a:pos x="437" y="875"/>
                  </a:cxn>
                  <a:cxn ang="0">
                    <a:pos x="397" y="974"/>
                  </a:cxn>
                  <a:cxn ang="0">
                    <a:pos x="763" y="1214"/>
                  </a:cxn>
                  <a:cxn ang="0">
                    <a:pos x="958" y="1564"/>
                  </a:cxn>
                  <a:cxn ang="0">
                    <a:pos x="1144" y="1747"/>
                  </a:cxn>
                  <a:cxn ang="0">
                    <a:pos x="1262" y="1814"/>
                  </a:cxn>
                  <a:cxn ang="0">
                    <a:pos x="1260" y="1648"/>
                  </a:cxn>
                  <a:cxn ang="0">
                    <a:pos x="1098" y="1405"/>
                  </a:cxn>
                  <a:cxn ang="0">
                    <a:pos x="956" y="1141"/>
                  </a:cxn>
                  <a:cxn ang="0">
                    <a:pos x="872" y="1041"/>
                  </a:cxn>
                  <a:cxn ang="0">
                    <a:pos x="666" y="751"/>
                  </a:cxn>
                  <a:cxn ang="0">
                    <a:pos x="656" y="622"/>
                  </a:cxn>
                  <a:cxn ang="0">
                    <a:pos x="516" y="565"/>
                  </a:cxn>
                  <a:cxn ang="0">
                    <a:pos x="443" y="363"/>
                  </a:cxn>
                  <a:cxn ang="0">
                    <a:pos x="452" y="244"/>
                  </a:cxn>
                  <a:cxn ang="0">
                    <a:pos x="654" y="339"/>
                  </a:cxn>
                  <a:cxn ang="0">
                    <a:pos x="806" y="653"/>
                  </a:cxn>
                  <a:cxn ang="0">
                    <a:pos x="777" y="767"/>
                  </a:cxn>
                  <a:cxn ang="0">
                    <a:pos x="887" y="796"/>
                  </a:cxn>
                  <a:cxn ang="0">
                    <a:pos x="1219" y="1120"/>
                  </a:cxn>
                  <a:cxn ang="0">
                    <a:pos x="1295" y="1322"/>
                  </a:cxn>
                  <a:cxn ang="0">
                    <a:pos x="1486" y="1455"/>
                  </a:cxn>
                  <a:cxn ang="0">
                    <a:pos x="1700" y="1645"/>
                  </a:cxn>
                  <a:cxn ang="0">
                    <a:pos x="1958" y="2057"/>
                  </a:cxn>
                  <a:cxn ang="0">
                    <a:pos x="1887" y="2182"/>
                  </a:cxn>
                  <a:cxn ang="0">
                    <a:pos x="1966" y="2396"/>
                  </a:cxn>
                  <a:cxn ang="0">
                    <a:pos x="2527" y="2743"/>
                  </a:cxn>
                  <a:cxn ang="0">
                    <a:pos x="2821" y="2915"/>
                  </a:cxn>
                  <a:cxn ang="0">
                    <a:pos x="3266" y="3103"/>
                  </a:cxn>
                  <a:cxn ang="0">
                    <a:pos x="3660" y="3093"/>
                  </a:cxn>
                  <a:cxn ang="0">
                    <a:pos x="3786" y="3076"/>
                  </a:cxn>
                  <a:cxn ang="0">
                    <a:pos x="4121" y="3309"/>
                  </a:cxn>
                  <a:cxn ang="0">
                    <a:pos x="4214" y="3219"/>
                  </a:cxn>
                  <a:cxn ang="0">
                    <a:pos x="4411" y="3105"/>
                  </a:cxn>
                  <a:cxn ang="0">
                    <a:pos x="4389" y="2919"/>
                  </a:cxn>
                  <a:cxn ang="0">
                    <a:pos x="4489" y="2779"/>
                  </a:cxn>
                  <a:cxn ang="0">
                    <a:pos x="4817" y="2686"/>
                  </a:cxn>
                  <a:cxn ang="0">
                    <a:pos x="4986" y="2477"/>
                  </a:cxn>
                  <a:cxn ang="0">
                    <a:pos x="5112" y="2149"/>
                  </a:cxn>
                  <a:cxn ang="0">
                    <a:pos x="4803" y="2057"/>
                  </a:cxn>
                  <a:cxn ang="0">
                    <a:pos x="4447" y="2194"/>
                  </a:cxn>
                  <a:cxn ang="0">
                    <a:pos x="4370" y="2456"/>
                  </a:cxn>
                  <a:cxn ang="0">
                    <a:pos x="4276" y="2598"/>
                  </a:cxn>
                  <a:cxn ang="0">
                    <a:pos x="4095" y="2573"/>
                  </a:cxn>
                  <a:cxn ang="0">
                    <a:pos x="3857" y="2642"/>
                  </a:cxn>
                  <a:cxn ang="0">
                    <a:pos x="3620" y="2568"/>
                  </a:cxn>
                  <a:cxn ang="0">
                    <a:pos x="3451" y="2327"/>
                  </a:cxn>
                  <a:cxn ang="0">
                    <a:pos x="3271" y="1995"/>
                  </a:cxn>
                  <a:cxn ang="0">
                    <a:pos x="3294" y="1478"/>
                  </a:cxn>
                  <a:cxn ang="0">
                    <a:pos x="3221" y="1232"/>
                  </a:cxn>
                  <a:cxn ang="0">
                    <a:pos x="2931" y="960"/>
                  </a:cxn>
                  <a:cxn ang="0">
                    <a:pos x="2767" y="685"/>
                  </a:cxn>
                  <a:cxn ang="0">
                    <a:pos x="2579" y="547"/>
                  </a:cxn>
                  <a:cxn ang="0">
                    <a:pos x="2341" y="675"/>
                  </a:cxn>
                  <a:cxn ang="0">
                    <a:pos x="2116" y="546"/>
                  </a:cxn>
                  <a:cxn ang="0">
                    <a:pos x="1902" y="278"/>
                  </a:cxn>
                  <a:cxn ang="0">
                    <a:pos x="1569" y="154"/>
                  </a:cxn>
                  <a:cxn ang="0">
                    <a:pos x="1409" y="273"/>
                  </a:cxn>
                  <a:cxn ang="0">
                    <a:pos x="658" y="106"/>
                  </a:cxn>
                  <a:cxn ang="0">
                    <a:pos x="38" y="12"/>
                  </a:cxn>
                </a:cxnLst>
                <a:rect l="0" t="0" r="r" b="b"/>
                <a:pathLst>
                  <a:path w="5117" h="3340">
                    <a:moveTo>
                      <a:pt x="0" y="57"/>
                    </a:moveTo>
                    <a:lnTo>
                      <a:pt x="7" y="88"/>
                    </a:lnTo>
                    <a:lnTo>
                      <a:pt x="19" y="119"/>
                    </a:lnTo>
                    <a:lnTo>
                      <a:pt x="34" y="147"/>
                    </a:lnTo>
                    <a:lnTo>
                      <a:pt x="52" y="176"/>
                    </a:lnTo>
                    <a:lnTo>
                      <a:pt x="69" y="204"/>
                    </a:lnTo>
                    <a:lnTo>
                      <a:pt x="86" y="233"/>
                    </a:lnTo>
                    <a:lnTo>
                      <a:pt x="100" y="264"/>
                    </a:lnTo>
                    <a:lnTo>
                      <a:pt x="110" y="297"/>
                    </a:lnTo>
                    <a:lnTo>
                      <a:pt x="140" y="333"/>
                    </a:lnTo>
                    <a:lnTo>
                      <a:pt x="164" y="373"/>
                    </a:lnTo>
                    <a:lnTo>
                      <a:pt x="183" y="414"/>
                    </a:lnTo>
                    <a:lnTo>
                      <a:pt x="202" y="458"/>
                    </a:lnTo>
                    <a:lnTo>
                      <a:pt x="219" y="499"/>
                    </a:lnTo>
                    <a:lnTo>
                      <a:pt x="240" y="542"/>
                    </a:lnTo>
                    <a:lnTo>
                      <a:pt x="262" y="582"/>
                    </a:lnTo>
                    <a:lnTo>
                      <a:pt x="293" y="622"/>
                    </a:lnTo>
                    <a:lnTo>
                      <a:pt x="317" y="637"/>
                    </a:lnTo>
                    <a:lnTo>
                      <a:pt x="345" y="654"/>
                    </a:lnTo>
                    <a:lnTo>
                      <a:pt x="371" y="670"/>
                    </a:lnTo>
                    <a:lnTo>
                      <a:pt x="399" y="687"/>
                    </a:lnTo>
                    <a:lnTo>
                      <a:pt x="424" y="703"/>
                    </a:lnTo>
                    <a:lnTo>
                      <a:pt x="450" y="723"/>
                    </a:lnTo>
                    <a:lnTo>
                      <a:pt x="473" y="748"/>
                    </a:lnTo>
                    <a:lnTo>
                      <a:pt x="494" y="777"/>
                    </a:lnTo>
                    <a:lnTo>
                      <a:pt x="494" y="785"/>
                    </a:lnTo>
                    <a:lnTo>
                      <a:pt x="494" y="796"/>
                    </a:lnTo>
                    <a:lnTo>
                      <a:pt x="494" y="806"/>
                    </a:lnTo>
                    <a:lnTo>
                      <a:pt x="494" y="817"/>
                    </a:lnTo>
                    <a:lnTo>
                      <a:pt x="490" y="827"/>
                    </a:lnTo>
                    <a:lnTo>
                      <a:pt x="488" y="837"/>
                    </a:lnTo>
                    <a:lnTo>
                      <a:pt x="485" y="848"/>
                    </a:lnTo>
                    <a:lnTo>
                      <a:pt x="483" y="858"/>
                    </a:lnTo>
                    <a:lnTo>
                      <a:pt x="468" y="863"/>
                    </a:lnTo>
                    <a:lnTo>
                      <a:pt x="452" y="870"/>
                    </a:lnTo>
                    <a:lnTo>
                      <a:pt x="437" y="875"/>
                    </a:lnTo>
                    <a:lnTo>
                      <a:pt x="421" y="880"/>
                    </a:lnTo>
                    <a:lnTo>
                      <a:pt x="404" y="882"/>
                    </a:lnTo>
                    <a:lnTo>
                      <a:pt x="386" y="886"/>
                    </a:lnTo>
                    <a:lnTo>
                      <a:pt x="369" y="886"/>
                    </a:lnTo>
                    <a:lnTo>
                      <a:pt x="354" y="886"/>
                    </a:lnTo>
                    <a:lnTo>
                      <a:pt x="343" y="894"/>
                    </a:lnTo>
                    <a:lnTo>
                      <a:pt x="340" y="903"/>
                    </a:lnTo>
                    <a:lnTo>
                      <a:pt x="338" y="911"/>
                    </a:lnTo>
                    <a:lnTo>
                      <a:pt x="343" y="920"/>
                    </a:lnTo>
                    <a:lnTo>
                      <a:pt x="355" y="937"/>
                    </a:lnTo>
                    <a:lnTo>
                      <a:pt x="369" y="955"/>
                    </a:lnTo>
                    <a:lnTo>
                      <a:pt x="397" y="974"/>
                    </a:lnTo>
                    <a:lnTo>
                      <a:pt x="426" y="999"/>
                    </a:lnTo>
                    <a:lnTo>
                      <a:pt x="452" y="1024"/>
                    </a:lnTo>
                    <a:lnTo>
                      <a:pt x="478" y="1051"/>
                    </a:lnTo>
                    <a:lnTo>
                      <a:pt x="504" y="1075"/>
                    </a:lnTo>
                    <a:lnTo>
                      <a:pt x="531" y="1098"/>
                    </a:lnTo>
                    <a:lnTo>
                      <a:pt x="561" y="1117"/>
                    </a:lnTo>
                    <a:lnTo>
                      <a:pt x="595" y="1131"/>
                    </a:lnTo>
                    <a:lnTo>
                      <a:pt x="628" y="1141"/>
                    </a:lnTo>
                    <a:lnTo>
                      <a:pt x="663" y="1157"/>
                    </a:lnTo>
                    <a:lnTo>
                      <a:pt x="697" y="1172"/>
                    </a:lnTo>
                    <a:lnTo>
                      <a:pt x="732" y="1193"/>
                    </a:lnTo>
                    <a:lnTo>
                      <a:pt x="763" y="1214"/>
                    </a:lnTo>
                    <a:lnTo>
                      <a:pt x="789" y="1241"/>
                    </a:lnTo>
                    <a:lnTo>
                      <a:pt x="808" y="1272"/>
                    </a:lnTo>
                    <a:lnTo>
                      <a:pt x="823" y="1308"/>
                    </a:lnTo>
                    <a:lnTo>
                      <a:pt x="825" y="1343"/>
                    </a:lnTo>
                    <a:lnTo>
                      <a:pt x="830" y="1381"/>
                    </a:lnTo>
                    <a:lnTo>
                      <a:pt x="834" y="1417"/>
                    </a:lnTo>
                    <a:lnTo>
                      <a:pt x="844" y="1455"/>
                    </a:lnTo>
                    <a:lnTo>
                      <a:pt x="856" y="1486"/>
                    </a:lnTo>
                    <a:lnTo>
                      <a:pt x="875" y="1514"/>
                    </a:lnTo>
                    <a:lnTo>
                      <a:pt x="903" y="1536"/>
                    </a:lnTo>
                    <a:lnTo>
                      <a:pt x="941" y="1553"/>
                    </a:lnTo>
                    <a:lnTo>
                      <a:pt x="958" y="1564"/>
                    </a:lnTo>
                    <a:lnTo>
                      <a:pt x="975" y="1579"/>
                    </a:lnTo>
                    <a:lnTo>
                      <a:pt x="991" y="1595"/>
                    </a:lnTo>
                    <a:lnTo>
                      <a:pt x="1006" y="1614"/>
                    </a:lnTo>
                    <a:lnTo>
                      <a:pt x="1022" y="1628"/>
                    </a:lnTo>
                    <a:lnTo>
                      <a:pt x="1037" y="1643"/>
                    </a:lnTo>
                    <a:lnTo>
                      <a:pt x="1056" y="1654"/>
                    </a:lnTo>
                    <a:lnTo>
                      <a:pt x="1079" y="1662"/>
                    </a:lnTo>
                    <a:lnTo>
                      <a:pt x="1100" y="1673"/>
                    </a:lnTo>
                    <a:lnTo>
                      <a:pt x="1115" y="1688"/>
                    </a:lnTo>
                    <a:lnTo>
                      <a:pt x="1127" y="1705"/>
                    </a:lnTo>
                    <a:lnTo>
                      <a:pt x="1138" y="1726"/>
                    </a:lnTo>
                    <a:lnTo>
                      <a:pt x="1144" y="1747"/>
                    </a:lnTo>
                    <a:lnTo>
                      <a:pt x="1151" y="1769"/>
                    </a:lnTo>
                    <a:lnTo>
                      <a:pt x="1158" y="1790"/>
                    </a:lnTo>
                    <a:lnTo>
                      <a:pt x="1170" y="1812"/>
                    </a:lnTo>
                    <a:lnTo>
                      <a:pt x="1179" y="1812"/>
                    </a:lnTo>
                    <a:lnTo>
                      <a:pt x="1189" y="1818"/>
                    </a:lnTo>
                    <a:lnTo>
                      <a:pt x="1200" y="1821"/>
                    </a:lnTo>
                    <a:lnTo>
                      <a:pt x="1210" y="1826"/>
                    </a:lnTo>
                    <a:lnTo>
                      <a:pt x="1219" y="1828"/>
                    </a:lnTo>
                    <a:lnTo>
                      <a:pt x="1229" y="1830"/>
                    </a:lnTo>
                    <a:lnTo>
                      <a:pt x="1239" y="1828"/>
                    </a:lnTo>
                    <a:lnTo>
                      <a:pt x="1251" y="1826"/>
                    </a:lnTo>
                    <a:lnTo>
                      <a:pt x="1262" y="1814"/>
                    </a:lnTo>
                    <a:lnTo>
                      <a:pt x="1272" y="1804"/>
                    </a:lnTo>
                    <a:lnTo>
                      <a:pt x="1281" y="1792"/>
                    </a:lnTo>
                    <a:lnTo>
                      <a:pt x="1291" y="1780"/>
                    </a:lnTo>
                    <a:lnTo>
                      <a:pt x="1298" y="1764"/>
                    </a:lnTo>
                    <a:lnTo>
                      <a:pt x="1305" y="1750"/>
                    </a:lnTo>
                    <a:lnTo>
                      <a:pt x="1312" y="1736"/>
                    </a:lnTo>
                    <a:lnTo>
                      <a:pt x="1319" y="1724"/>
                    </a:lnTo>
                    <a:lnTo>
                      <a:pt x="1305" y="1709"/>
                    </a:lnTo>
                    <a:lnTo>
                      <a:pt x="1293" y="1695"/>
                    </a:lnTo>
                    <a:lnTo>
                      <a:pt x="1281" y="1679"/>
                    </a:lnTo>
                    <a:lnTo>
                      <a:pt x="1270" y="1666"/>
                    </a:lnTo>
                    <a:lnTo>
                      <a:pt x="1260" y="1648"/>
                    </a:lnTo>
                    <a:lnTo>
                      <a:pt x="1253" y="1633"/>
                    </a:lnTo>
                    <a:lnTo>
                      <a:pt x="1248" y="1614"/>
                    </a:lnTo>
                    <a:lnTo>
                      <a:pt x="1246" y="1597"/>
                    </a:lnTo>
                    <a:lnTo>
                      <a:pt x="1227" y="1581"/>
                    </a:lnTo>
                    <a:lnTo>
                      <a:pt x="1208" y="1572"/>
                    </a:lnTo>
                    <a:lnTo>
                      <a:pt x="1186" y="1566"/>
                    </a:lnTo>
                    <a:lnTo>
                      <a:pt x="1165" y="1562"/>
                    </a:lnTo>
                    <a:lnTo>
                      <a:pt x="1143" y="1553"/>
                    </a:lnTo>
                    <a:lnTo>
                      <a:pt x="1124" y="1545"/>
                    </a:lnTo>
                    <a:lnTo>
                      <a:pt x="1108" y="1529"/>
                    </a:lnTo>
                    <a:lnTo>
                      <a:pt x="1098" y="1509"/>
                    </a:lnTo>
                    <a:lnTo>
                      <a:pt x="1098" y="1405"/>
                    </a:lnTo>
                    <a:lnTo>
                      <a:pt x="1082" y="1381"/>
                    </a:lnTo>
                    <a:lnTo>
                      <a:pt x="1067" y="1358"/>
                    </a:lnTo>
                    <a:lnTo>
                      <a:pt x="1051" y="1336"/>
                    </a:lnTo>
                    <a:lnTo>
                      <a:pt x="1037" y="1315"/>
                    </a:lnTo>
                    <a:lnTo>
                      <a:pt x="1024" y="1291"/>
                    </a:lnTo>
                    <a:lnTo>
                      <a:pt x="1015" y="1267"/>
                    </a:lnTo>
                    <a:lnTo>
                      <a:pt x="1008" y="1239"/>
                    </a:lnTo>
                    <a:lnTo>
                      <a:pt x="1008" y="1214"/>
                    </a:lnTo>
                    <a:lnTo>
                      <a:pt x="992" y="1195"/>
                    </a:lnTo>
                    <a:lnTo>
                      <a:pt x="979" y="1177"/>
                    </a:lnTo>
                    <a:lnTo>
                      <a:pt x="967" y="1158"/>
                    </a:lnTo>
                    <a:lnTo>
                      <a:pt x="956" y="1141"/>
                    </a:lnTo>
                    <a:lnTo>
                      <a:pt x="944" y="1120"/>
                    </a:lnTo>
                    <a:lnTo>
                      <a:pt x="932" y="1103"/>
                    </a:lnTo>
                    <a:lnTo>
                      <a:pt x="918" y="1084"/>
                    </a:lnTo>
                    <a:lnTo>
                      <a:pt x="906" y="1069"/>
                    </a:lnTo>
                    <a:lnTo>
                      <a:pt x="922" y="1065"/>
                    </a:lnTo>
                    <a:lnTo>
                      <a:pt x="920" y="1056"/>
                    </a:lnTo>
                    <a:lnTo>
                      <a:pt x="915" y="1050"/>
                    </a:lnTo>
                    <a:lnTo>
                      <a:pt x="908" y="1051"/>
                    </a:lnTo>
                    <a:lnTo>
                      <a:pt x="906" y="1060"/>
                    </a:lnTo>
                    <a:lnTo>
                      <a:pt x="904" y="1063"/>
                    </a:lnTo>
                    <a:lnTo>
                      <a:pt x="903" y="1065"/>
                    </a:lnTo>
                    <a:lnTo>
                      <a:pt x="872" y="1041"/>
                    </a:lnTo>
                    <a:lnTo>
                      <a:pt x="847" y="1017"/>
                    </a:lnTo>
                    <a:lnTo>
                      <a:pt x="822" y="991"/>
                    </a:lnTo>
                    <a:lnTo>
                      <a:pt x="803" y="965"/>
                    </a:lnTo>
                    <a:lnTo>
                      <a:pt x="785" y="934"/>
                    </a:lnTo>
                    <a:lnTo>
                      <a:pt x="773" y="905"/>
                    </a:lnTo>
                    <a:lnTo>
                      <a:pt x="765" y="872"/>
                    </a:lnTo>
                    <a:lnTo>
                      <a:pt x="761" y="839"/>
                    </a:lnTo>
                    <a:lnTo>
                      <a:pt x="740" y="822"/>
                    </a:lnTo>
                    <a:lnTo>
                      <a:pt x="721" y="804"/>
                    </a:lnTo>
                    <a:lnTo>
                      <a:pt x="701" y="787"/>
                    </a:lnTo>
                    <a:lnTo>
                      <a:pt x="683" y="770"/>
                    </a:lnTo>
                    <a:lnTo>
                      <a:pt x="666" y="751"/>
                    </a:lnTo>
                    <a:lnTo>
                      <a:pt x="652" y="732"/>
                    </a:lnTo>
                    <a:lnTo>
                      <a:pt x="640" y="710"/>
                    </a:lnTo>
                    <a:lnTo>
                      <a:pt x="632" y="689"/>
                    </a:lnTo>
                    <a:lnTo>
                      <a:pt x="640" y="687"/>
                    </a:lnTo>
                    <a:lnTo>
                      <a:pt x="651" y="694"/>
                    </a:lnTo>
                    <a:lnTo>
                      <a:pt x="659" y="703"/>
                    </a:lnTo>
                    <a:lnTo>
                      <a:pt x="671" y="708"/>
                    </a:lnTo>
                    <a:lnTo>
                      <a:pt x="671" y="687"/>
                    </a:lnTo>
                    <a:lnTo>
                      <a:pt x="671" y="670"/>
                    </a:lnTo>
                    <a:lnTo>
                      <a:pt x="668" y="653"/>
                    </a:lnTo>
                    <a:lnTo>
                      <a:pt x="664" y="637"/>
                    </a:lnTo>
                    <a:lnTo>
                      <a:pt x="656" y="622"/>
                    </a:lnTo>
                    <a:lnTo>
                      <a:pt x="647" y="609"/>
                    </a:lnTo>
                    <a:lnTo>
                      <a:pt x="635" y="597"/>
                    </a:lnTo>
                    <a:lnTo>
                      <a:pt x="623" y="589"/>
                    </a:lnTo>
                    <a:lnTo>
                      <a:pt x="607" y="585"/>
                    </a:lnTo>
                    <a:lnTo>
                      <a:pt x="595" y="587"/>
                    </a:lnTo>
                    <a:lnTo>
                      <a:pt x="582" y="589"/>
                    </a:lnTo>
                    <a:lnTo>
                      <a:pt x="571" y="592"/>
                    </a:lnTo>
                    <a:lnTo>
                      <a:pt x="561" y="592"/>
                    </a:lnTo>
                    <a:lnTo>
                      <a:pt x="550" y="592"/>
                    </a:lnTo>
                    <a:lnTo>
                      <a:pt x="540" y="587"/>
                    </a:lnTo>
                    <a:lnTo>
                      <a:pt x="531" y="578"/>
                    </a:lnTo>
                    <a:lnTo>
                      <a:pt x="516" y="565"/>
                    </a:lnTo>
                    <a:lnTo>
                      <a:pt x="504" y="553"/>
                    </a:lnTo>
                    <a:lnTo>
                      <a:pt x="494" y="539"/>
                    </a:lnTo>
                    <a:lnTo>
                      <a:pt x="483" y="527"/>
                    </a:lnTo>
                    <a:lnTo>
                      <a:pt x="473" y="511"/>
                    </a:lnTo>
                    <a:lnTo>
                      <a:pt x="466" y="497"/>
                    </a:lnTo>
                    <a:lnTo>
                      <a:pt x="457" y="483"/>
                    </a:lnTo>
                    <a:lnTo>
                      <a:pt x="452" y="470"/>
                    </a:lnTo>
                    <a:lnTo>
                      <a:pt x="450" y="447"/>
                    </a:lnTo>
                    <a:lnTo>
                      <a:pt x="450" y="425"/>
                    </a:lnTo>
                    <a:lnTo>
                      <a:pt x="449" y="404"/>
                    </a:lnTo>
                    <a:lnTo>
                      <a:pt x="449" y="383"/>
                    </a:lnTo>
                    <a:lnTo>
                      <a:pt x="443" y="363"/>
                    </a:lnTo>
                    <a:lnTo>
                      <a:pt x="437" y="342"/>
                    </a:lnTo>
                    <a:lnTo>
                      <a:pt x="424" y="323"/>
                    </a:lnTo>
                    <a:lnTo>
                      <a:pt x="409" y="307"/>
                    </a:lnTo>
                    <a:lnTo>
                      <a:pt x="407" y="295"/>
                    </a:lnTo>
                    <a:lnTo>
                      <a:pt x="407" y="285"/>
                    </a:lnTo>
                    <a:lnTo>
                      <a:pt x="407" y="275"/>
                    </a:lnTo>
                    <a:lnTo>
                      <a:pt x="411" y="264"/>
                    </a:lnTo>
                    <a:lnTo>
                      <a:pt x="412" y="254"/>
                    </a:lnTo>
                    <a:lnTo>
                      <a:pt x="419" y="245"/>
                    </a:lnTo>
                    <a:lnTo>
                      <a:pt x="426" y="238"/>
                    </a:lnTo>
                    <a:lnTo>
                      <a:pt x="437" y="233"/>
                    </a:lnTo>
                    <a:lnTo>
                      <a:pt x="452" y="244"/>
                    </a:lnTo>
                    <a:lnTo>
                      <a:pt x="471" y="250"/>
                    </a:lnTo>
                    <a:lnTo>
                      <a:pt x="490" y="254"/>
                    </a:lnTo>
                    <a:lnTo>
                      <a:pt x="513" y="257"/>
                    </a:lnTo>
                    <a:lnTo>
                      <a:pt x="533" y="259"/>
                    </a:lnTo>
                    <a:lnTo>
                      <a:pt x="554" y="261"/>
                    </a:lnTo>
                    <a:lnTo>
                      <a:pt x="575" y="264"/>
                    </a:lnTo>
                    <a:lnTo>
                      <a:pt x="595" y="273"/>
                    </a:lnTo>
                    <a:lnTo>
                      <a:pt x="606" y="285"/>
                    </a:lnTo>
                    <a:lnTo>
                      <a:pt x="620" y="299"/>
                    </a:lnTo>
                    <a:lnTo>
                      <a:pt x="632" y="311"/>
                    </a:lnTo>
                    <a:lnTo>
                      <a:pt x="645" y="325"/>
                    </a:lnTo>
                    <a:lnTo>
                      <a:pt x="654" y="339"/>
                    </a:lnTo>
                    <a:lnTo>
                      <a:pt x="664" y="354"/>
                    </a:lnTo>
                    <a:lnTo>
                      <a:pt x="670" y="370"/>
                    </a:lnTo>
                    <a:lnTo>
                      <a:pt x="671" y="392"/>
                    </a:lnTo>
                    <a:lnTo>
                      <a:pt x="690" y="420"/>
                    </a:lnTo>
                    <a:lnTo>
                      <a:pt x="706" y="451"/>
                    </a:lnTo>
                    <a:lnTo>
                      <a:pt x="718" y="482"/>
                    </a:lnTo>
                    <a:lnTo>
                      <a:pt x="730" y="516"/>
                    </a:lnTo>
                    <a:lnTo>
                      <a:pt x="740" y="549"/>
                    </a:lnTo>
                    <a:lnTo>
                      <a:pt x="758" y="582"/>
                    </a:lnTo>
                    <a:lnTo>
                      <a:pt x="777" y="611"/>
                    </a:lnTo>
                    <a:lnTo>
                      <a:pt x="804" y="642"/>
                    </a:lnTo>
                    <a:lnTo>
                      <a:pt x="806" y="653"/>
                    </a:lnTo>
                    <a:lnTo>
                      <a:pt x="804" y="663"/>
                    </a:lnTo>
                    <a:lnTo>
                      <a:pt x="799" y="668"/>
                    </a:lnTo>
                    <a:lnTo>
                      <a:pt x="790" y="673"/>
                    </a:lnTo>
                    <a:lnTo>
                      <a:pt x="780" y="677"/>
                    </a:lnTo>
                    <a:lnTo>
                      <a:pt x="770" y="682"/>
                    </a:lnTo>
                    <a:lnTo>
                      <a:pt x="761" y="687"/>
                    </a:lnTo>
                    <a:lnTo>
                      <a:pt x="758" y="699"/>
                    </a:lnTo>
                    <a:lnTo>
                      <a:pt x="752" y="715"/>
                    </a:lnTo>
                    <a:lnTo>
                      <a:pt x="754" y="730"/>
                    </a:lnTo>
                    <a:lnTo>
                      <a:pt x="759" y="744"/>
                    </a:lnTo>
                    <a:lnTo>
                      <a:pt x="768" y="758"/>
                    </a:lnTo>
                    <a:lnTo>
                      <a:pt x="777" y="767"/>
                    </a:lnTo>
                    <a:lnTo>
                      <a:pt x="790" y="777"/>
                    </a:lnTo>
                    <a:lnTo>
                      <a:pt x="804" y="784"/>
                    </a:lnTo>
                    <a:lnTo>
                      <a:pt x="820" y="791"/>
                    </a:lnTo>
                    <a:lnTo>
                      <a:pt x="827" y="789"/>
                    </a:lnTo>
                    <a:lnTo>
                      <a:pt x="832" y="784"/>
                    </a:lnTo>
                    <a:lnTo>
                      <a:pt x="834" y="777"/>
                    </a:lnTo>
                    <a:lnTo>
                      <a:pt x="837" y="770"/>
                    </a:lnTo>
                    <a:lnTo>
                      <a:pt x="839" y="761"/>
                    </a:lnTo>
                    <a:lnTo>
                      <a:pt x="842" y="756"/>
                    </a:lnTo>
                    <a:lnTo>
                      <a:pt x="847" y="754"/>
                    </a:lnTo>
                    <a:lnTo>
                      <a:pt x="860" y="758"/>
                    </a:lnTo>
                    <a:lnTo>
                      <a:pt x="887" y="796"/>
                    </a:lnTo>
                    <a:lnTo>
                      <a:pt x="920" y="829"/>
                    </a:lnTo>
                    <a:lnTo>
                      <a:pt x="958" y="858"/>
                    </a:lnTo>
                    <a:lnTo>
                      <a:pt x="998" y="889"/>
                    </a:lnTo>
                    <a:lnTo>
                      <a:pt x="1032" y="917"/>
                    </a:lnTo>
                    <a:lnTo>
                      <a:pt x="1067" y="951"/>
                    </a:lnTo>
                    <a:lnTo>
                      <a:pt x="1094" y="987"/>
                    </a:lnTo>
                    <a:lnTo>
                      <a:pt x="1113" y="1036"/>
                    </a:lnTo>
                    <a:lnTo>
                      <a:pt x="1134" y="1051"/>
                    </a:lnTo>
                    <a:lnTo>
                      <a:pt x="1155" y="1067"/>
                    </a:lnTo>
                    <a:lnTo>
                      <a:pt x="1175" y="1084"/>
                    </a:lnTo>
                    <a:lnTo>
                      <a:pt x="1198" y="1103"/>
                    </a:lnTo>
                    <a:lnTo>
                      <a:pt x="1219" y="1120"/>
                    </a:lnTo>
                    <a:lnTo>
                      <a:pt x="1241" y="1139"/>
                    </a:lnTo>
                    <a:lnTo>
                      <a:pt x="1262" y="1158"/>
                    </a:lnTo>
                    <a:lnTo>
                      <a:pt x="1284" y="1179"/>
                    </a:lnTo>
                    <a:lnTo>
                      <a:pt x="1286" y="1196"/>
                    </a:lnTo>
                    <a:lnTo>
                      <a:pt x="1283" y="1214"/>
                    </a:lnTo>
                    <a:lnTo>
                      <a:pt x="1276" y="1231"/>
                    </a:lnTo>
                    <a:lnTo>
                      <a:pt x="1270" y="1248"/>
                    </a:lnTo>
                    <a:lnTo>
                      <a:pt x="1264" y="1264"/>
                    </a:lnTo>
                    <a:lnTo>
                      <a:pt x="1264" y="1279"/>
                    </a:lnTo>
                    <a:lnTo>
                      <a:pt x="1269" y="1295"/>
                    </a:lnTo>
                    <a:lnTo>
                      <a:pt x="1286" y="1312"/>
                    </a:lnTo>
                    <a:lnTo>
                      <a:pt x="1295" y="1322"/>
                    </a:lnTo>
                    <a:lnTo>
                      <a:pt x="1305" y="1338"/>
                    </a:lnTo>
                    <a:lnTo>
                      <a:pt x="1310" y="1352"/>
                    </a:lnTo>
                    <a:lnTo>
                      <a:pt x="1315" y="1371"/>
                    </a:lnTo>
                    <a:lnTo>
                      <a:pt x="1334" y="1377"/>
                    </a:lnTo>
                    <a:lnTo>
                      <a:pt x="1357" y="1384"/>
                    </a:lnTo>
                    <a:lnTo>
                      <a:pt x="1379" y="1386"/>
                    </a:lnTo>
                    <a:lnTo>
                      <a:pt x="1403" y="1391"/>
                    </a:lnTo>
                    <a:lnTo>
                      <a:pt x="1424" y="1393"/>
                    </a:lnTo>
                    <a:lnTo>
                      <a:pt x="1445" y="1402"/>
                    </a:lnTo>
                    <a:lnTo>
                      <a:pt x="1462" y="1415"/>
                    </a:lnTo>
                    <a:lnTo>
                      <a:pt x="1478" y="1438"/>
                    </a:lnTo>
                    <a:lnTo>
                      <a:pt x="1486" y="1455"/>
                    </a:lnTo>
                    <a:lnTo>
                      <a:pt x="1498" y="1474"/>
                    </a:lnTo>
                    <a:lnTo>
                      <a:pt x="1512" y="1491"/>
                    </a:lnTo>
                    <a:lnTo>
                      <a:pt x="1526" y="1509"/>
                    </a:lnTo>
                    <a:lnTo>
                      <a:pt x="1538" y="1526"/>
                    </a:lnTo>
                    <a:lnTo>
                      <a:pt x="1552" y="1543"/>
                    </a:lnTo>
                    <a:lnTo>
                      <a:pt x="1562" y="1562"/>
                    </a:lnTo>
                    <a:lnTo>
                      <a:pt x="1573" y="1583"/>
                    </a:lnTo>
                    <a:lnTo>
                      <a:pt x="1597" y="1595"/>
                    </a:lnTo>
                    <a:lnTo>
                      <a:pt x="1623" y="1609"/>
                    </a:lnTo>
                    <a:lnTo>
                      <a:pt x="1649" y="1619"/>
                    </a:lnTo>
                    <a:lnTo>
                      <a:pt x="1676" y="1633"/>
                    </a:lnTo>
                    <a:lnTo>
                      <a:pt x="1700" y="1645"/>
                    </a:lnTo>
                    <a:lnTo>
                      <a:pt x="1723" y="1662"/>
                    </a:lnTo>
                    <a:lnTo>
                      <a:pt x="1744" y="1685"/>
                    </a:lnTo>
                    <a:lnTo>
                      <a:pt x="1759" y="1712"/>
                    </a:lnTo>
                    <a:lnTo>
                      <a:pt x="1773" y="1738"/>
                    </a:lnTo>
                    <a:lnTo>
                      <a:pt x="1785" y="1767"/>
                    </a:lnTo>
                    <a:lnTo>
                      <a:pt x="1795" y="1797"/>
                    </a:lnTo>
                    <a:lnTo>
                      <a:pt x="1806" y="1826"/>
                    </a:lnTo>
                    <a:lnTo>
                      <a:pt x="1816" y="1854"/>
                    </a:lnTo>
                    <a:lnTo>
                      <a:pt x="1832" y="1883"/>
                    </a:lnTo>
                    <a:lnTo>
                      <a:pt x="1849" y="1907"/>
                    </a:lnTo>
                    <a:lnTo>
                      <a:pt x="1875" y="1933"/>
                    </a:lnTo>
                    <a:lnTo>
                      <a:pt x="1958" y="2057"/>
                    </a:lnTo>
                    <a:lnTo>
                      <a:pt x="1956" y="2068"/>
                    </a:lnTo>
                    <a:lnTo>
                      <a:pt x="1954" y="2080"/>
                    </a:lnTo>
                    <a:lnTo>
                      <a:pt x="1949" y="2090"/>
                    </a:lnTo>
                    <a:lnTo>
                      <a:pt x="1944" y="2102"/>
                    </a:lnTo>
                    <a:lnTo>
                      <a:pt x="1935" y="2113"/>
                    </a:lnTo>
                    <a:lnTo>
                      <a:pt x="1930" y="2125"/>
                    </a:lnTo>
                    <a:lnTo>
                      <a:pt x="1923" y="2135"/>
                    </a:lnTo>
                    <a:lnTo>
                      <a:pt x="1920" y="2147"/>
                    </a:lnTo>
                    <a:lnTo>
                      <a:pt x="1904" y="2151"/>
                    </a:lnTo>
                    <a:lnTo>
                      <a:pt x="1895" y="2159"/>
                    </a:lnTo>
                    <a:lnTo>
                      <a:pt x="1889" y="2168"/>
                    </a:lnTo>
                    <a:lnTo>
                      <a:pt x="1887" y="2182"/>
                    </a:lnTo>
                    <a:lnTo>
                      <a:pt x="1885" y="2192"/>
                    </a:lnTo>
                    <a:lnTo>
                      <a:pt x="1885" y="2206"/>
                    </a:lnTo>
                    <a:lnTo>
                      <a:pt x="1885" y="2220"/>
                    </a:lnTo>
                    <a:lnTo>
                      <a:pt x="1885" y="2233"/>
                    </a:lnTo>
                    <a:lnTo>
                      <a:pt x="1885" y="2254"/>
                    </a:lnTo>
                    <a:lnTo>
                      <a:pt x="1892" y="2277"/>
                    </a:lnTo>
                    <a:lnTo>
                      <a:pt x="1901" y="2296"/>
                    </a:lnTo>
                    <a:lnTo>
                      <a:pt x="1914" y="2316"/>
                    </a:lnTo>
                    <a:lnTo>
                      <a:pt x="1927" y="2335"/>
                    </a:lnTo>
                    <a:lnTo>
                      <a:pt x="1940" y="2354"/>
                    </a:lnTo>
                    <a:lnTo>
                      <a:pt x="1954" y="2375"/>
                    </a:lnTo>
                    <a:lnTo>
                      <a:pt x="1966" y="2396"/>
                    </a:lnTo>
                    <a:lnTo>
                      <a:pt x="2011" y="2442"/>
                    </a:lnTo>
                    <a:lnTo>
                      <a:pt x="2059" y="2484"/>
                    </a:lnTo>
                    <a:lnTo>
                      <a:pt x="2111" y="2523"/>
                    </a:lnTo>
                    <a:lnTo>
                      <a:pt x="2165" y="2563"/>
                    </a:lnTo>
                    <a:lnTo>
                      <a:pt x="2217" y="2599"/>
                    </a:lnTo>
                    <a:lnTo>
                      <a:pt x="2272" y="2637"/>
                    </a:lnTo>
                    <a:lnTo>
                      <a:pt x="2325" y="2675"/>
                    </a:lnTo>
                    <a:lnTo>
                      <a:pt x="2379" y="2717"/>
                    </a:lnTo>
                    <a:lnTo>
                      <a:pt x="2415" y="2717"/>
                    </a:lnTo>
                    <a:lnTo>
                      <a:pt x="2453" y="2724"/>
                    </a:lnTo>
                    <a:lnTo>
                      <a:pt x="2489" y="2731"/>
                    </a:lnTo>
                    <a:lnTo>
                      <a:pt x="2527" y="2743"/>
                    </a:lnTo>
                    <a:lnTo>
                      <a:pt x="2560" y="2756"/>
                    </a:lnTo>
                    <a:lnTo>
                      <a:pt x="2593" y="2777"/>
                    </a:lnTo>
                    <a:lnTo>
                      <a:pt x="2622" y="2801"/>
                    </a:lnTo>
                    <a:lnTo>
                      <a:pt x="2652" y="2832"/>
                    </a:lnTo>
                    <a:lnTo>
                      <a:pt x="2664" y="2855"/>
                    </a:lnTo>
                    <a:lnTo>
                      <a:pt x="2681" y="2872"/>
                    </a:lnTo>
                    <a:lnTo>
                      <a:pt x="2702" y="2882"/>
                    </a:lnTo>
                    <a:lnTo>
                      <a:pt x="2728" y="2889"/>
                    </a:lnTo>
                    <a:lnTo>
                      <a:pt x="2752" y="2891"/>
                    </a:lnTo>
                    <a:lnTo>
                      <a:pt x="2776" y="2896"/>
                    </a:lnTo>
                    <a:lnTo>
                      <a:pt x="2798" y="2903"/>
                    </a:lnTo>
                    <a:lnTo>
                      <a:pt x="2821" y="2915"/>
                    </a:lnTo>
                    <a:lnTo>
                      <a:pt x="2848" y="2936"/>
                    </a:lnTo>
                    <a:lnTo>
                      <a:pt x="2880" y="2955"/>
                    </a:lnTo>
                    <a:lnTo>
                      <a:pt x="2911" y="2970"/>
                    </a:lnTo>
                    <a:lnTo>
                      <a:pt x="2943" y="2984"/>
                    </a:lnTo>
                    <a:lnTo>
                      <a:pt x="2975" y="2995"/>
                    </a:lnTo>
                    <a:lnTo>
                      <a:pt x="3009" y="3005"/>
                    </a:lnTo>
                    <a:lnTo>
                      <a:pt x="3044" y="3012"/>
                    </a:lnTo>
                    <a:lnTo>
                      <a:pt x="3080" y="3019"/>
                    </a:lnTo>
                    <a:lnTo>
                      <a:pt x="3123" y="3046"/>
                    </a:lnTo>
                    <a:lnTo>
                      <a:pt x="3170" y="3069"/>
                    </a:lnTo>
                    <a:lnTo>
                      <a:pt x="3216" y="3086"/>
                    </a:lnTo>
                    <a:lnTo>
                      <a:pt x="3266" y="3103"/>
                    </a:lnTo>
                    <a:lnTo>
                      <a:pt x="3315" y="3115"/>
                    </a:lnTo>
                    <a:lnTo>
                      <a:pt x="3365" y="3127"/>
                    </a:lnTo>
                    <a:lnTo>
                      <a:pt x="3413" y="3141"/>
                    </a:lnTo>
                    <a:lnTo>
                      <a:pt x="3463" y="3160"/>
                    </a:lnTo>
                    <a:lnTo>
                      <a:pt x="3487" y="3152"/>
                    </a:lnTo>
                    <a:lnTo>
                      <a:pt x="3513" y="3146"/>
                    </a:lnTo>
                    <a:lnTo>
                      <a:pt x="3539" y="3141"/>
                    </a:lnTo>
                    <a:lnTo>
                      <a:pt x="3567" y="3136"/>
                    </a:lnTo>
                    <a:lnTo>
                      <a:pt x="3591" y="3127"/>
                    </a:lnTo>
                    <a:lnTo>
                      <a:pt x="3615" y="3119"/>
                    </a:lnTo>
                    <a:lnTo>
                      <a:pt x="3638" y="3107"/>
                    </a:lnTo>
                    <a:lnTo>
                      <a:pt x="3660" y="3093"/>
                    </a:lnTo>
                    <a:lnTo>
                      <a:pt x="3670" y="3088"/>
                    </a:lnTo>
                    <a:lnTo>
                      <a:pt x="3682" y="3081"/>
                    </a:lnTo>
                    <a:lnTo>
                      <a:pt x="3691" y="3070"/>
                    </a:lnTo>
                    <a:lnTo>
                      <a:pt x="3700" y="3060"/>
                    </a:lnTo>
                    <a:lnTo>
                      <a:pt x="3708" y="3050"/>
                    </a:lnTo>
                    <a:lnTo>
                      <a:pt x="3717" y="3043"/>
                    </a:lnTo>
                    <a:lnTo>
                      <a:pt x="3727" y="3039"/>
                    </a:lnTo>
                    <a:lnTo>
                      <a:pt x="3741" y="3045"/>
                    </a:lnTo>
                    <a:lnTo>
                      <a:pt x="3750" y="3057"/>
                    </a:lnTo>
                    <a:lnTo>
                      <a:pt x="3760" y="3065"/>
                    </a:lnTo>
                    <a:lnTo>
                      <a:pt x="3772" y="3070"/>
                    </a:lnTo>
                    <a:lnTo>
                      <a:pt x="3786" y="3076"/>
                    </a:lnTo>
                    <a:lnTo>
                      <a:pt x="3800" y="3076"/>
                    </a:lnTo>
                    <a:lnTo>
                      <a:pt x="3815" y="3076"/>
                    </a:lnTo>
                    <a:lnTo>
                      <a:pt x="3829" y="3076"/>
                    </a:lnTo>
                    <a:lnTo>
                      <a:pt x="3845" y="3077"/>
                    </a:lnTo>
                    <a:lnTo>
                      <a:pt x="3881" y="3102"/>
                    </a:lnTo>
                    <a:lnTo>
                      <a:pt x="3917" y="3129"/>
                    </a:lnTo>
                    <a:lnTo>
                      <a:pt x="3952" y="3157"/>
                    </a:lnTo>
                    <a:lnTo>
                      <a:pt x="3986" y="3188"/>
                    </a:lnTo>
                    <a:lnTo>
                      <a:pt x="4019" y="3217"/>
                    </a:lnTo>
                    <a:lnTo>
                      <a:pt x="4052" y="3248"/>
                    </a:lnTo>
                    <a:lnTo>
                      <a:pt x="4085" y="3278"/>
                    </a:lnTo>
                    <a:lnTo>
                      <a:pt x="4121" y="3309"/>
                    </a:lnTo>
                    <a:lnTo>
                      <a:pt x="4124" y="3319"/>
                    </a:lnTo>
                    <a:lnTo>
                      <a:pt x="4135" y="3328"/>
                    </a:lnTo>
                    <a:lnTo>
                      <a:pt x="4145" y="3333"/>
                    </a:lnTo>
                    <a:lnTo>
                      <a:pt x="4157" y="3340"/>
                    </a:lnTo>
                    <a:lnTo>
                      <a:pt x="4171" y="3336"/>
                    </a:lnTo>
                    <a:lnTo>
                      <a:pt x="4185" y="3328"/>
                    </a:lnTo>
                    <a:lnTo>
                      <a:pt x="4195" y="3316"/>
                    </a:lnTo>
                    <a:lnTo>
                      <a:pt x="4207" y="3307"/>
                    </a:lnTo>
                    <a:lnTo>
                      <a:pt x="4207" y="3284"/>
                    </a:lnTo>
                    <a:lnTo>
                      <a:pt x="4209" y="3262"/>
                    </a:lnTo>
                    <a:lnTo>
                      <a:pt x="4211" y="3240"/>
                    </a:lnTo>
                    <a:lnTo>
                      <a:pt x="4214" y="3219"/>
                    </a:lnTo>
                    <a:lnTo>
                      <a:pt x="4214" y="3196"/>
                    </a:lnTo>
                    <a:lnTo>
                      <a:pt x="4216" y="3174"/>
                    </a:lnTo>
                    <a:lnTo>
                      <a:pt x="4218" y="3152"/>
                    </a:lnTo>
                    <a:lnTo>
                      <a:pt x="4219" y="3129"/>
                    </a:lnTo>
                    <a:lnTo>
                      <a:pt x="4237" y="3105"/>
                    </a:lnTo>
                    <a:lnTo>
                      <a:pt x="4257" y="3093"/>
                    </a:lnTo>
                    <a:lnTo>
                      <a:pt x="4282" y="3088"/>
                    </a:lnTo>
                    <a:lnTo>
                      <a:pt x="4307" y="3091"/>
                    </a:lnTo>
                    <a:lnTo>
                      <a:pt x="4332" y="3095"/>
                    </a:lnTo>
                    <a:lnTo>
                      <a:pt x="4359" y="3102"/>
                    </a:lnTo>
                    <a:lnTo>
                      <a:pt x="4385" y="3105"/>
                    </a:lnTo>
                    <a:lnTo>
                      <a:pt x="4411" y="3105"/>
                    </a:lnTo>
                    <a:lnTo>
                      <a:pt x="4428" y="3098"/>
                    </a:lnTo>
                    <a:lnTo>
                      <a:pt x="4446" y="3091"/>
                    </a:lnTo>
                    <a:lnTo>
                      <a:pt x="4452" y="3084"/>
                    </a:lnTo>
                    <a:lnTo>
                      <a:pt x="4461" y="3079"/>
                    </a:lnTo>
                    <a:lnTo>
                      <a:pt x="4468" y="3072"/>
                    </a:lnTo>
                    <a:lnTo>
                      <a:pt x="4475" y="3064"/>
                    </a:lnTo>
                    <a:lnTo>
                      <a:pt x="4475" y="3031"/>
                    </a:lnTo>
                    <a:lnTo>
                      <a:pt x="4466" y="3003"/>
                    </a:lnTo>
                    <a:lnTo>
                      <a:pt x="4452" y="2979"/>
                    </a:lnTo>
                    <a:lnTo>
                      <a:pt x="4433" y="2958"/>
                    </a:lnTo>
                    <a:lnTo>
                      <a:pt x="4409" y="2938"/>
                    </a:lnTo>
                    <a:lnTo>
                      <a:pt x="4389" y="2919"/>
                    </a:lnTo>
                    <a:lnTo>
                      <a:pt x="4368" y="2898"/>
                    </a:lnTo>
                    <a:lnTo>
                      <a:pt x="4354" y="2877"/>
                    </a:lnTo>
                    <a:lnTo>
                      <a:pt x="4370" y="2870"/>
                    </a:lnTo>
                    <a:lnTo>
                      <a:pt x="4380" y="2860"/>
                    </a:lnTo>
                    <a:lnTo>
                      <a:pt x="4385" y="2846"/>
                    </a:lnTo>
                    <a:lnTo>
                      <a:pt x="4390" y="2832"/>
                    </a:lnTo>
                    <a:lnTo>
                      <a:pt x="4394" y="2815"/>
                    </a:lnTo>
                    <a:lnTo>
                      <a:pt x="4401" y="2800"/>
                    </a:lnTo>
                    <a:lnTo>
                      <a:pt x="4409" y="2786"/>
                    </a:lnTo>
                    <a:lnTo>
                      <a:pt x="4427" y="2779"/>
                    </a:lnTo>
                    <a:lnTo>
                      <a:pt x="4458" y="2777"/>
                    </a:lnTo>
                    <a:lnTo>
                      <a:pt x="4489" y="2779"/>
                    </a:lnTo>
                    <a:lnTo>
                      <a:pt x="4521" y="2779"/>
                    </a:lnTo>
                    <a:lnTo>
                      <a:pt x="4554" y="2781"/>
                    </a:lnTo>
                    <a:lnTo>
                      <a:pt x="4585" y="2779"/>
                    </a:lnTo>
                    <a:lnTo>
                      <a:pt x="4618" y="2779"/>
                    </a:lnTo>
                    <a:lnTo>
                      <a:pt x="4649" y="2774"/>
                    </a:lnTo>
                    <a:lnTo>
                      <a:pt x="4680" y="2767"/>
                    </a:lnTo>
                    <a:lnTo>
                      <a:pt x="4710" y="2770"/>
                    </a:lnTo>
                    <a:lnTo>
                      <a:pt x="4736" y="2765"/>
                    </a:lnTo>
                    <a:lnTo>
                      <a:pt x="4760" y="2751"/>
                    </a:lnTo>
                    <a:lnTo>
                      <a:pt x="4782" y="2732"/>
                    </a:lnTo>
                    <a:lnTo>
                      <a:pt x="4799" y="2708"/>
                    </a:lnTo>
                    <a:lnTo>
                      <a:pt x="4817" y="2686"/>
                    </a:lnTo>
                    <a:lnTo>
                      <a:pt x="4832" y="2661"/>
                    </a:lnTo>
                    <a:lnTo>
                      <a:pt x="4850" y="2642"/>
                    </a:lnTo>
                    <a:lnTo>
                      <a:pt x="4863" y="2656"/>
                    </a:lnTo>
                    <a:lnTo>
                      <a:pt x="4879" y="2670"/>
                    </a:lnTo>
                    <a:lnTo>
                      <a:pt x="4894" y="2684"/>
                    </a:lnTo>
                    <a:lnTo>
                      <a:pt x="4912" y="2693"/>
                    </a:lnTo>
                    <a:lnTo>
                      <a:pt x="4931" y="2658"/>
                    </a:lnTo>
                    <a:lnTo>
                      <a:pt x="4946" y="2625"/>
                    </a:lnTo>
                    <a:lnTo>
                      <a:pt x="4960" y="2589"/>
                    </a:lnTo>
                    <a:lnTo>
                      <a:pt x="4972" y="2553"/>
                    </a:lnTo>
                    <a:lnTo>
                      <a:pt x="4979" y="2515"/>
                    </a:lnTo>
                    <a:lnTo>
                      <a:pt x="4986" y="2477"/>
                    </a:lnTo>
                    <a:lnTo>
                      <a:pt x="4988" y="2437"/>
                    </a:lnTo>
                    <a:lnTo>
                      <a:pt x="4988" y="2397"/>
                    </a:lnTo>
                    <a:lnTo>
                      <a:pt x="4993" y="2363"/>
                    </a:lnTo>
                    <a:lnTo>
                      <a:pt x="5007" y="2335"/>
                    </a:lnTo>
                    <a:lnTo>
                      <a:pt x="5024" y="2309"/>
                    </a:lnTo>
                    <a:lnTo>
                      <a:pt x="5045" y="2287"/>
                    </a:lnTo>
                    <a:lnTo>
                      <a:pt x="5064" y="2263"/>
                    </a:lnTo>
                    <a:lnTo>
                      <a:pt x="5084" y="2239"/>
                    </a:lnTo>
                    <a:lnTo>
                      <a:pt x="5102" y="2211"/>
                    </a:lnTo>
                    <a:lnTo>
                      <a:pt x="5117" y="2185"/>
                    </a:lnTo>
                    <a:lnTo>
                      <a:pt x="5115" y="2166"/>
                    </a:lnTo>
                    <a:lnTo>
                      <a:pt x="5112" y="2149"/>
                    </a:lnTo>
                    <a:lnTo>
                      <a:pt x="5105" y="2132"/>
                    </a:lnTo>
                    <a:lnTo>
                      <a:pt x="5098" y="2116"/>
                    </a:lnTo>
                    <a:lnTo>
                      <a:pt x="5088" y="2099"/>
                    </a:lnTo>
                    <a:lnTo>
                      <a:pt x="5077" y="2083"/>
                    </a:lnTo>
                    <a:lnTo>
                      <a:pt x="5067" y="2068"/>
                    </a:lnTo>
                    <a:lnTo>
                      <a:pt x="5060" y="2052"/>
                    </a:lnTo>
                    <a:lnTo>
                      <a:pt x="5017" y="2049"/>
                    </a:lnTo>
                    <a:lnTo>
                      <a:pt x="4976" y="2051"/>
                    </a:lnTo>
                    <a:lnTo>
                      <a:pt x="4932" y="2052"/>
                    </a:lnTo>
                    <a:lnTo>
                      <a:pt x="4889" y="2056"/>
                    </a:lnTo>
                    <a:lnTo>
                      <a:pt x="4844" y="2057"/>
                    </a:lnTo>
                    <a:lnTo>
                      <a:pt x="4803" y="2057"/>
                    </a:lnTo>
                    <a:lnTo>
                      <a:pt x="4760" y="2056"/>
                    </a:lnTo>
                    <a:lnTo>
                      <a:pt x="4720" y="2051"/>
                    </a:lnTo>
                    <a:lnTo>
                      <a:pt x="4689" y="2068"/>
                    </a:lnTo>
                    <a:lnTo>
                      <a:pt x="4654" y="2078"/>
                    </a:lnTo>
                    <a:lnTo>
                      <a:pt x="4618" y="2083"/>
                    </a:lnTo>
                    <a:lnTo>
                      <a:pt x="4582" y="2088"/>
                    </a:lnTo>
                    <a:lnTo>
                      <a:pt x="4544" y="2092"/>
                    </a:lnTo>
                    <a:lnTo>
                      <a:pt x="4511" y="2104"/>
                    </a:lnTo>
                    <a:lnTo>
                      <a:pt x="4482" y="2123"/>
                    </a:lnTo>
                    <a:lnTo>
                      <a:pt x="4459" y="2158"/>
                    </a:lnTo>
                    <a:lnTo>
                      <a:pt x="4451" y="2175"/>
                    </a:lnTo>
                    <a:lnTo>
                      <a:pt x="4447" y="2194"/>
                    </a:lnTo>
                    <a:lnTo>
                      <a:pt x="4444" y="2211"/>
                    </a:lnTo>
                    <a:lnTo>
                      <a:pt x="4444" y="2230"/>
                    </a:lnTo>
                    <a:lnTo>
                      <a:pt x="4444" y="2247"/>
                    </a:lnTo>
                    <a:lnTo>
                      <a:pt x="4444" y="2266"/>
                    </a:lnTo>
                    <a:lnTo>
                      <a:pt x="4442" y="2285"/>
                    </a:lnTo>
                    <a:lnTo>
                      <a:pt x="4440" y="2306"/>
                    </a:lnTo>
                    <a:lnTo>
                      <a:pt x="4427" y="2330"/>
                    </a:lnTo>
                    <a:lnTo>
                      <a:pt x="4416" y="2358"/>
                    </a:lnTo>
                    <a:lnTo>
                      <a:pt x="4406" y="2384"/>
                    </a:lnTo>
                    <a:lnTo>
                      <a:pt x="4395" y="2410"/>
                    </a:lnTo>
                    <a:lnTo>
                      <a:pt x="4383" y="2434"/>
                    </a:lnTo>
                    <a:lnTo>
                      <a:pt x="4370" y="2456"/>
                    </a:lnTo>
                    <a:lnTo>
                      <a:pt x="4352" y="2477"/>
                    </a:lnTo>
                    <a:lnTo>
                      <a:pt x="4330" y="2494"/>
                    </a:lnTo>
                    <a:lnTo>
                      <a:pt x="4318" y="2503"/>
                    </a:lnTo>
                    <a:lnTo>
                      <a:pt x="4306" y="2513"/>
                    </a:lnTo>
                    <a:lnTo>
                      <a:pt x="4292" y="2520"/>
                    </a:lnTo>
                    <a:lnTo>
                      <a:pt x="4280" y="2527"/>
                    </a:lnTo>
                    <a:lnTo>
                      <a:pt x="4268" y="2534"/>
                    </a:lnTo>
                    <a:lnTo>
                      <a:pt x="4263" y="2544"/>
                    </a:lnTo>
                    <a:lnTo>
                      <a:pt x="4263" y="2556"/>
                    </a:lnTo>
                    <a:lnTo>
                      <a:pt x="4273" y="2575"/>
                    </a:lnTo>
                    <a:lnTo>
                      <a:pt x="4276" y="2584"/>
                    </a:lnTo>
                    <a:lnTo>
                      <a:pt x="4276" y="2598"/>
                    </a:lnTo>
                    <a:lnTo>
                      <a:pt x="4266" y="2601"/>
                    </a:lnTo>
                    <a:lnTo>
                      <a:pt x="4256" y="2605"/>
                    </a:lnTo>
                    <a:lnTo>
                      <a:pt x="4244" y="2605"/>
                    </a:lnTo>
                    <a:lnTo>
                      <a:pt x="4233" y="2606"/>
                    </a:lnTo>
                    <a:lnTo>
                      <a:pt x="4218" y="2589"/>
                    </a:lnTo>
                    <a:lnTo>
                      <a:pt x="4202" y="2577"/>
                    </a:lnTo>
                    <a:lnTo>
                      <a:pt x="4185" y="2568"/>
                    </a:lnTo>
                    <a:lnTo>
                      <a:pt x="4168" y="2565"/>
                    </a:lnTo>
                    <a:lnTo>
                      <a:pt x="4149" y="2563"/>
                    </a:lnTo>
                    <a:lnTo>
                      <a:pt x="4130" y="2565"/>
                    </a:lnTo>
                    <a:lnTo>
                      <a:pt x="4111" y="2568"/>
                    </a:lnTo>
                    <a:lnTo>
                      <a:pt x="4095" y="2573"/>
                    </a:lnTo>
                    <a:lnTo>
                      <a:pt x="4076" y="2582"/>
                    </a:lnTo>
                    <a:lnTo>
                      <a:pt x="4057" y="2594"/>
                    </a:lnTo>
                    <a:lnTo>
                      <a:pt x="4038" y="2605"/>
                    </a:lnTo>
                    <a:lnTo>
                      <a:pt x="4021" y="2617"/>
                    </a:lnTo>
                    <a:lnTo>
                      <a:pt x="4000" y="2624"/>
                    </a:lnTo>
                    <a:lnTo>
                      <a:pt x="3979" y="2627"/>
                    </a:lnTo>
                    <a:lnTo>
                      <a:pt x="3957" y="2624"/>
                    </a:lnTo>
                    <a:lnTo>
                      <a:pt x="3936" y="2617"/>
                    </a:lnTo>
                    <a:lnTo>
                      <a:pt x="3915" y="2625"/>
                    </a:lnTo>
                    <a:lnTo>
                      <a:pt x="3896" y="2632"/>
                    </a:lnTo>
                    <a:lnTo>
                      <a:pt x="3876" y="2637"/>
                    </a:lnTo>
                    <a:lnTo>
                      <a:pt x="3857" y="2642"/>
                    </a:lnTo>
                    <a:lnTo>
                      <a:pt x="3834" y="2642"/>
                    </a:lnTo>
                    <a:lnTo>
                      <a:pt x="3812" y="2644"/>
                    </a:lnTo>
                    <a:lnTo>
                      <a:pt x="3791" y="2642"/>
                    </a:lnTo>
                    <a:lnTo>
                      <a:pt x="3770" y="2642"/>
                    </a:lnTo>
                    <a:lnTo>
                      <a:pt x="3753" y="2625"/>
                    </a:lnTo>
                    <a:lnTo>
                      <a:pt x="3738" y="2610"/>
                    </a:lnTo>
                    <a:lnTo>
                      <a:pt x="3720" y="2594"/>
                    </a:lnTo>
                    <a:lnTo>
                      <a:pt x="3705" y="2582"/>
                    </a:lnTo>
                    <a:lnTo>
                      <a:pt x="3684" y="2570"/>
                    </a:lnTo>
                    <a:lnTo>
                      <a:pt x="3665" y="2565"/>
                    </a:lnTo>
                    <a:lnTo>
                      <a:pt x="3643" y="2563"/>
                    </a:lnTo>
                    <a:lnTo>
                      <a:pt x="3620" y="2568"/>
                    </a:lnTo>
                    <a:lnTo>
                      <a:pt x="3600" y="2553"/>
                    </a:lnTo>
                    <a:lnTo>
                      <a:pt x="3581" y="2539"/>
                    </a:lnTo>
                    <a:lnTo>
                      <a:pt x="3563" y="2522"/>
                    </a:lnTo>
                    <a:lnTo>
                      <a:pt x="3548" y="2504"/>
                    </a:lnTo>
                    <a:lnTo>
                      <a:pt x="3530" y="2484"/>
                    </a:lnTo>
                    <a:lnTo>
                      <a:pt x="3517" y="2465"/>
                    </a:lnTo>
                    <a:lnTo>
                      <a:pt x="3503" y="2446"/>
                    </a:lnTo>
                    <a:lnTo>
                      <a:pt x="3492" y="2427"/>
                    </a:lnTo>
                    <a:lnTo>
                      <a:pt x="3491" y="2396"/>
                    </a:lnTo>
                    <a:lnTo>
                      <a:pt x="3482" y="2370"/>
                    </a:lnTo>
                    <a:lnTo>
                      <a:pt x="3468" y="2347"/>
                    </a:lnTo>
                    <a:lnTo>
                      <a:pt x="3451" y="2327"/>
                    </a:lnTo>
                    <a:lnTo>
                      <a:pt x="3432" y="2306"/>
                    </a:lnTo>
                    <a:lnTo>
                      <a:pt x="3413" y="2285"/>
                    </a:lnTo>
                    <a:lnTo>
                      <a:pt x="3399" y="2263"/>
                    </a:lnTo>
                    <a:lnTo>
                      <a:pt x="3391" y="2239"/>
                    </a:lnTo>
                    <a:lnTo>
                      <a:pt x="3368" y="2209"/>
                    </a:lnTo>
                    <a:lnTo>
                      <a:pt x="3349" y="2180"/>
                    </a:lnTo>
                    <a:lnTo>
                      <a:pt x="3332" y="2151"/>
                    </a:lnTo>
                    <a:lnTo>
                      <a:pt x="3318" y="2121"/>
                    </a:lnTo>
                    <a:lnTo>
                      <a:pt x="3303" y="2090"/>
                    </a:lnTo>
                    <a:lnTo>
                      <a:pt x="3290" y="2059"/>
                    </a:lnTo>
                    <a:lnTo>
                      <a:pt x="3278" y="2026"/>
                    </a:lnTo>
                    <a:lnTo>
                      <a:pt x="3271" y="1995"/>
                    </a:lnTo>
                    <a:lnTo>
                      <a:pt x="3263" y="1949"/>
                    </a:lnTo>
                    <a:lnTo>
                      <a:pt x="3259" y="1904"/>
                    </a:lnTo>
                    <a:lnTo>
                      <a:pt x="3258" y="1859"/>
                    </a:lnTo>
                    <a:lnTo>
                      <a:pt x="3259" y="1814"/>
                    </a:lnTo>
                    <a:lnTo>
                      <a:pt x="3259" y="1767"/>
                    </a:lnTo>
                    <a:lnTo>
                      <a:pt x="3265" y="1724"/>
                    </a:lnTo>
                    <a:lnTo>
                      <a:pt x="3268" y="1678"/>
                    </a:lnTo>
                    <a:lnTo>
                      <a:pt x="3271" y="1635"/>
                    </a:lnTo>
                    <a:lnTo>
                      <a:pt x="3285" y="1597"/>
                    </a:lnTo>
                    <a:lnTo>
                      <a:pt x="3292" y="1559"/>
                    </a:lnTo>
                    <a:lnTo>
                      <a:pt x="3294" y="1517"/>
                    </a:lnTo>
                    <a:lnTo>
                      <a:pt x="3294" y="1478"/>
                    </a:lnTo>
                    <a:lnTo>
                      <a:pt x="3292" y="1436"/>
                    </a:lnTo>
                    <a:lnTo>
                      <a:pt x="3296" y="1398"/>
                    </a:lnTo>
                    <a:lnTo>
                      <a:pt x="3303" y="1360"/>
                    </a:lnTo>
                    <a:lnTo>
                      <a:pt x="3320" y="1327"/>
                    </a:lnTo>
                    <a:lnTo>
                      <a:pt x="3313" y="1310"/>
                    </a:lnTo>
                    <a:lnTo>
                      <a:pt x="3306" y="1293"/>
                    </a:lnTo>
                    <a:lnTo>
                      <a:pt x="3294" y="1277"/>
                    </a:lnTo>
                    <a:lnTo>
                      <a:pt x="3282" y="1265"/>
                    </a:lnTo>
                    <a:lnTo>
                      <a:pt x="3266" y="1251"/>
                    </a:lnTo>
                    <a:lnTo>
                      <a:pt x="3252" y="1243"/>
                    </a:lnTo>
                    <a:lnTo>
                      <a:pt x="3237" y="1234"/>
                    </a:lnTo>
                    <a:lnTo>
                      <a:pt x="3221" y="1232"/>
                    </a:lnTo>
                    <a:lnTo>
                      <a:pt x="3189" y="1231"/>
                    </a:lnTo>
                    <a:lnTo>
                      <a:pt x="3156" y="1226"/>
                    </a:lnTo>
                    <a:lnTo>
                      <a:pt x="3125" y="1217"/>
                    </a:lnTo>
                    <a:lnTo>
                      <a:pt x="3097" y="1205"/>
                    </a:lnTo>
                    <a:lnTo>
                      <a:pt x="3069" y="1186"/>
                    </a:lnTo>
                    <a:lnTo>
                      <a:pt x="3045" y="1165"/>
                    </a:lnTo>
                    <a:lnTo>
                      <a:pt x="3023" y="1139"/>
                    </a:lnTo>
                    <a:lnTo>
                      <a:pt x="3007" y="1113"/>
                    </a:lnTo>
                    <a:lnTo>
                      <a:pt x="2999" y="1036"/>
                    </a:lnTo>
                    <a:lnTo>
                      <a:pt x="2971" y="1012"/>
                    </a:lnTo>
                    <a:lnTo>
                      <a:pt x="2950" y="987"/>
                    </a:lnTo>
                    <a:lnTo>
                      <a:pt x="2931" y="960"/>
                    </a:lnTo>
                    <a:lnTo>
                      <a:pt x="2914" y="932"/>
                    </a:lnTo>
                    <a:lnTo>
                      <a:pt x="2895" y="903"/>
                    </a:lnTo>
                    <a:lnTo>
                      <a:pt x="2878" y="877"/>
                    </a:lnTo>
                    <a:lnTo>
                      <a:pt x="2857" y="851"/>
                    </a:lnTo>
                    <a:lnTo>
                      <a:pt x="2835" y="830"/>
                    </a:lnTo>
                    <a:lnTo>
                      <a:pt x="2833" y="804"/>
                    </a:lnTo>
                    <a:lnTo>
                      <a:pt x="2829" y="782"/>
                    </a:lnTo>
                    <a:lnTo>
                      <a:pt x="2823" y="761"/>
                    </a:lnTo>
                    <a:lnTo>
                      <a:pt x="2814" y="741"/>
                    </a:lnTo>
                    <a:lnTo>
                      <a:pt x="2800" y="720"/>
                    </a:lnTo>
                    <a:lnTo>
                      <a:pt x="2785" y="703"/>
                    </a:lnTo>
                    <a:lnTo>
                      <a:pt x="2767" y="685"/>
                    </a:lnTo>
                    <a:lnTo>
                      <a:pt x="2752" y="672"/>
                    </a:lnTo>
                    <a:lnTo>
                      <a:pt x="2733" y="656"/>
                    </a:lnTo>
                    <a:lnTo>
                      <a:pt x="2719" y="641"/>
                    </a:lnTo>
                    <a:lnTo>
                      <a:pt x="2709" y="622"/>
                    </a:lnTo>
                    <a:lnTo>
                      <a:pt x="2698" y="604"/>
                    </a:lnTo>
                    <a:lnTo>
                      <a:pt x="2686" y="587"/>
                    </a:lnTo>
                    <a:lnTo>
                      <a:pt x="2676" y="571"/>
                    </a:lnTo>
                    <a:lnTo>
                      <a:pt x="2664" y="556"/>
                    </a:lnTo>
                    <a:lnTo>
                      <a:pt x="2648" y="547"/>
                    </a:lnTo>
                    <a:lnTo>
                      <a:pt x="2622" y="549"/>
                    </a:lnTo>
                    <a:lnTo>
                      <a:pt x="2600" y="551"/>
                    </a:lnTo>
                    <a:lnTo>
                      <a:pt x="2579" y="547"/>
                    </a:lnTo>
                    <a:lnTo>
                      <a:pt x="2558" y="546"/>
                    </a:lnTo>
                    <a:lnTo>
                      <a:pt x="2536" y="540"/>
                    </a:lnTo>
                    <a:lnTo>
                      <a:pt x="2515" y="535"/>
                    </a:lnTo>
                    <a:lnTo>
                      <a:pt x="2495" y="530"/>
                    </a:lnTo>
                    <a:lnTo>
                      <a:pt x="2474" y="528"/>
                    </a:lnTo>
                    <a:lnTo>
                      <a:pt x="2448" y="542"/>
                    </a:lnTo>
                    <a:lnTo>
                      <a:pt x="2427" y="563"/>
                    </a:lnTo>
                    <a:lnTo>
                      <a:pt x="2408" y="584"/>
                    </a:lnTo>
                    <a:lnTo>
                      <a:pt x="2393" y="608"/>
                    </a:lnTo>
                    <a:lnTo>
                      <a:pt x="2375" y="630"/>
                    </a:lnTo>
                    <a:lnTo>
                      <a:pt x="2360" y="654"/>
                    </a:lnTo>
                    <a:lnTo>
                      <a:pt x="2341" y="675"/>
                    </a:lnTo>
                    <a:lnTo>
                      <a:pt x="2322" y="696"/>
                    </a:lnTo>
                    <a:lnTo>
                      <a:pt x="2299" y="691"/>
                    </a:lnTo>
                    <a:lnTo>
                      <a:pt x="2282" y="684"/>
                    </a:lnTo>
                    <a:lnTo>
                      <a:pt x="2265" y="675"/>
                    </a:lnTo>
                    <a:lnTo>
                      <a:pt x="2249" y="666"/>
                    </a:lnTo>
                    <a:lnTo>
                      <a:pt x="2232" y="656"/>
                    </a:lnTo>
                    <a:lnTo>
                      <a:pt x="2215" y="646"/>
                    </a:lnTo>
                    <a:lnTo>
                      <a:pt x="2196" y="637"/>
                    </a:lnTo>
                    <a:lnTo>
                      <a:pt x="2177" y="634"/>
                    </a:lnTo>
                    <a:lnTo>
                      <a:pt x="2153" y="606"/>
                    </a:lnTo>
                    <a:lnTo>
                      <a:pt x="2134" y="577"/>
                    </a:lnTo>
                    <a:lnTo>
                      <a:pt x="2116" y="546"/>
                    </a:lnTo>
                    <a:lnTo>
                      <a:pt x="2104" y="516"/>
                    </a:lnTo>
                    <a:lnTo>
                      <a:pt x="2089" y="482"/>
                    </a:lnTo>
                    <a:lnTo>
                      <a:pt x="2077" y="451"/>
                    </a:lnTo>
                    <a:lnTo>
                      <a:pt x="2061" y="418"/>
                    </a:lnTo>
                    <a:lnTo>
                      <a:pt x="2047" y="389"/>
                    </a:lnTo>
                    <a:lnTo>
                      <a:pt x="2023" y="375"/>
                    </a:lnTo>
                    <a:lnTo>
                      <a:pt x="2001" y="363"/>
                    </a:lnTo>
                    <a:lnTo>
                      <a:pt x="1977" y="349"/>
                    </a:lnTo>
                    <a:lnTo>
                      <a:pt x="1956" y="335"/>
                    </a:lnTo>
                    <a:lnTo>
                      <a:pt x="1933" y="318"/>
                    </a:lnTo>
                    <a:lnTo>
                      <a:pt x="1916" y="299"/>
                    </a:lnTo>
                    <a:lnTo>
                      <a:pt x="1902" y="278"/>
                    </a:lnTo>
                    <a:lnTo>
                      <a:pt x="1894" y="254"/>
                    </a:lnTo>
                    <a:lnTo>
                      <a:pt x="1863" y="232"/>
                    </a:lnTo>
                    <a:lnTo>
                      <a:pt x="1832" y="214"/>
                    </a:lnTo>
                    <a:lnTo>
                      <a:pt x="1797" y="200"/>
                    </a:lnTo>
                    <a:lnTo>
                      <a:pt x="1764" y="192"/>
                    </a:lnTo>
                    <a:lnTo>
                      <a:pt x="1728" y="181"/>
                    </a:lnTo>
                    <a:lnTo>
                      <a:pt x="1692" y="175"/>
                    </a:lnTo>
                    <a:lnTo>
                      <a:pt x="1655" y="166"/>
                    </a:lnTo>
                    <a:lnTo>
                      <a:pt x="1621" y="159"/>
                    </a:lnTo>
                    <a:lnTo>
                      <a:pt x="1602" y="152"/>
                    </a:lnTo>
                    <a:lnTo>
                      <a:pt x="1585" y="152"/>
                    </a:lnTo>
                    <a:lnTo>
                      <a:pt x="1569" y="154"/>
                    </a:lnTo>
                    <a:lnTo>
                      <a:pt x="1554" y="159"/>
                    </a:lnTo>
                    <a:lnTo>
                      <a:pt x="1538" y="164"/>
                    </a:lnTo>
                    <a:lnTo>
                      <a:pt x="1524" y="173"/>
                    </a:lnTo>
                    <a:lnTo>
                      <a:pt x="1510" y="183"/>
                    </a:lnTo>
                    <a:lnTo>
                      <a:pt x="1500" y="197"/>
                    </a:lnTo>
                    <a:lnTo>
                      <a:pt x="1495" y="204"/>
                    </a:lnTo>
                    <a:lnTo>
                      <a:pt x="1491" y="214"/>
                    </a:lnTo>
                    <a:lnTo>
                      <a:pt x="1488" y="223"/>
                    </a:lnTo>
                    <a:lnTo>
                      <a:pt x="1486" y="233"/>
                    </a:lnTo>
                    <a:lnTo>
                      <a:pt x="1478" y="250"/>
                    </a:lnTo>
                    <a:lnTo>
                      <a:pt x="1467" y="268"/>
                    </a:lnTo>
                    <a:lnTo>
                      <a:pt x="1409" y="273"/>
                    </a:lnTo>
                    <a:lnTo>
                      <a:pt x="1352" y="278"/>
                    </a:lnTo>
                    <a:lnTo>
                      <a:pt x="1293" y="278"/>
                    </a:lnTo>
                    <a:lnTo>
                      <a:pt x="1236" y="280"/>
                    </a:lnTo>
                    <a:lnTo>
                      <a:pt x="1175" y="275"/>
                    </a:lnTo>
                    <a:lnTo>
                      <a:pt x="1117" y="271"/>
                    </a:lnTo>
                    <a:lnTo>
                      <a:pt x="1060" y="268"/>
                    </a:lnTo>
                    <a:lnTo>
                      <a:pt x="1003" y="264"/>
                    </a:lnTo>
                    <a:lnTo>
                      <a:pt x="934" y="228"/>
                    </a:lnTo>
                    <a:lnTo>
                      <a:pt x="865" y="197"/>
                    </a:lnTo>
                    <a:lnTo>
                      <a:pt x="796" y="166"/>
                    </a:lnTo>
                    <a:lnTo>
                      <a:pt x="728" y="137"/>
                    </a:lnTo>
                    <a:lnTo>
                      <a:pt x="658" y="106"/>
                    </a:lnTo>
                    <a:lnTo>
                      <a:pt x="588" y="76"/>
                    </a:lnTo>
                    <a:lnTo>
                      <a:pt x="516" y="45"/>
                    </a:lnTo>
                    <a:lnTo>
                      <a:pt x="445" y="14"/>
                    </a:lnTo>
                    <a:lnTo>
                      <a:pt x="395" y="2"/>
                    </a:lnTo>
                    <a:lnTo>
                      <a:pt x="347" y="0"/>
                    </a:lnTo>
                    <a:lnTo>
                      <a:pt x="298" y="2"/>
                    </a:lnTo>
                    <a:lnTo>
                      <a:pt x="250" y="9"/>
                    </a:lnTo>
                    <a:lnTo>
                      <a:pt x="200" y="12"/>
                    </a:lnTo>
                    <a:lnTo>
                      <a:pt x="152" y="16"/>
                    </a:lnTo>
                    <a:lnTo>
                      <a:pt x="103" y="14"/>
                    </a:lnTo>
                    <a:lnTo>
                      <a:pt x="57" y="4"/>
                    </a:lnTo>
                    <a:lnTo>
                      <a:pt x="38" y="12"/>
                    </a:lnTo>
                    <a:lnTo>
                      <a:pt x="20" y="24"/>
                    </a:lnTo>
                    <a:lnTo>
                      <a:pt x="12" y="30"/>
                    </a:lnTo>
                    <a:lnTo>
                      <a:pt x="7" y="36"/>
                    </a:lnTo>
                    <a:lnTo>
                      <a:pt x="1" y="4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9C40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35" name="Freeform 19"/>
              <p:cNvSpPr>
                <a:spLocks/>
              </p:cNvSpPr>
              <p:nvPr/>
            </p:nvSpPr>
            <p:spPr bwMode="auto">
              <a:xfrm>
                <a:off x="2774" y="1207"/>
                <a:ext cx="806" cy="1212"/>
              </a:xfrm>
              <a:custGeom>
                <a:avLst/>
                <a:gdLst/>
                <a:ahLst/>
                <a:cxnLst>
                  <a:cxn ang="0">
                    <a:pos x="732" y="1207"/>
                  </a:cxn>
                  <a:cxn ang="0">
                    <a:pos x="706" y="1210"/>
                  </a:cxn>
                  <a:cxn ang="0">
                    <a:pos x="602" y="1210"/>
                  </a:cxn>
                  <a:cxn ang="0">
                    <a:pos x="466" y="1189"/>
                  </a:cxn>
                  <a:cxn ang="0">
                    <a:pos x="368" y="1160"/>
                  </a:cxn>
                  <a:cxn ang="0">
                    <a:pos x="283" y="1139"/>
                  </a:cxn>
                  <a:cxn ang="0">
                    <a:pos x="0" y="0"/>
                  </a:cxn>
                  <a:cxn ang="0">
                    <a:pos x="55" y="2"/>
                  </a:cxn>
                  <a:cxn ang="0">
                    <a:pos x="115" y="9"/>
                  </a:cxn>
                  <a:cxn ang="0">
                    <a:pos x="178" y="19"/>
                  </a:cxn>
                  <a:cxn ang="0">
                    <a:pos x="245" y="33"/>
                  </a:cxn>
                  <a:cxn ang="0">
                    <a:pos x="278" y="64"/>
                  </a:cxn>
                  <a:cxn ang="0">
                    <a:pos x="304" y="102"/>
                  </a:cxn>
                  <a:cxn ang="0">
                    <a:pos x="317" y="142"/>
                  </a:cxn>
                  <a:cxn ang="0">
                    <a:pos x="323" y="188"/>
                  </a:cxn>
                  <a:cxn ang="0">
                    <a:pos x="366" y="235"/>
                  </a:cxn>
                  <a:cxn ang="0">
                    <a:pos x="402" y="290"/>
                  </a:cxn>
                  <a:cxn ang="0">
                    <a:pos x="438" y="345"/>
                  </a:cxn>
                  <a:cxn ang="0">
                    <a:pos x="487" y="394"/>
                  </a:cxn>
                  <a:cxn ang="0">
                    <a:pos x="511" y="497"/>
                  </a:cxn>
                  <a:cxn ang="0">
                    <a:pos x="557" y="544"/>
                  </a:cxn>
                  <a:cxn ang="0">
                    <a:pos x="613" y="575"/>
                  </a:cxn>
                  <a:cxn ang="0">
                    <a:pos x="677" y="589"/>
                  </a:cxn>
                  <a:cxn ang="0">
                    <a:pos x="723" y="592"/>
                  </a:cxn>
                  <a:cxn ang="0">
                    <a:pos x="751" y="606"/>
                  </a:cxn>
                  <a:cxn ang="0">
                    <a:pos x="775" y="628"/>
                  </a:cxn>
                  <a:cxn ang="0">
                    <a:pos x="796" y="656"/>
                  </a:cxn>
                  <a:cxn ang="0">
                    <a:pos x="806" y="685"/>
                  </a:cxn>
                  <a:cxn ang="0">
                    <a:pos x="784" y="756"/>
                  </a:cxn>
                  <a:cxn ang="0">
                    <a:pos x="782" y="837"/>
                  </a:cxn>
                  <a:cxn ang="0">
                    <a:pos x="780" y="918"/>
                  </a:cxn>
                  <a:cxn ang="0">
                    <a:pos x="759" y="993"/>
                  </a:cxn>
                  <a:cxn ang="0">
                    <a:pos x="754" y="1044"/>
                  </a:cxn>
                  <a:cxn ang="0">
                    <a:pos x="749" y="1098"/>
                  </a:cxn>
                  <a:cxn ang="0">
                    <a:pos x="746" y="1150"/>
                  </a:cxn>
                  <a:cxn ang="0">
                    <a:pos x="746" y="1205"/>
                  </a:cxn>
                </a:cxnLst>
                <a:rect l="0" t="0" r="r" b="b"/>
                <a:pathLst>
                  <a:path w="806" h="1212">
                    <a:moveTo>
                      <a:pt x="746" y="1205"/>
                    </a:moveTo>
                    <a:lnTo>
                      <a:pt x="732" y="1207"/>
                    </a:lnTo>
                    <a:lnTo>
                      <a:pt x="720" y="1208"/>
                    </a:lnTo>
                    <a:lnTo>
                      <a:pt x="706" y="1210"/>
                    </a:lnTo>
                    <a:lnTo>
                      <a:pt x="692" y="1212"/>
                    </a:lnTo>
                    <a:lnTo>
                      <a:pt x="602" y="1210"/>
                    </a:lnTo>
                    <a:lnTo>
                      <a:pt x="528" y="1203"/>
                    </a:lnTo>
                    <a:lnTo>
                      <a:pt x="466" y="1189"/>
                    </a:lnTo>
                    <a:lnTo>
                      <a:pt x="414" y="1176"/>
                    </a:lnTo>
                    <a:lnTo>
                      <a:pt x="368" y="1160"/>
                    </a:lnTo>
                    <a:lnTo>
                      <a:pt x="326" y="1148"/>
                    </a:lnTo>
                    <a:lnTo>
                      <a:pt x="283" y="1139"/>
                    </a:lnTo>
                    <a:lnTo>
                      <a:pt x="242" y="1141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55" y="2"/>
                    </a:lnTo>
                    <a:lnTo>
                      <a:pt x="84" y="4"/>
                    </a:lnTo>
                    <a:lnTo>
                      <a:pt x="115" y="9"/>
                    </a:lnTo>
                    <a:lnTo>
                      <a:pt x="147" y="14"/>
                    </a:lnTo>
                    <a:lnTo>
                      <a:pt x="178" y="19"/>
                    </a:lnTo>
                    <a:lnTo>
                      <a:pt x="210" y="26"/>
                    </a:lnTo>
                    <a:lnTo>
                      <a:pt x="245" y="33"/>
                    </a:lnTo>
                    <a:lnTo>
                      <a:pt x="261" y="47"/>
                    </a:lnTo>
                    <a:lnTo>
                      <a:pt x="278" y="64"/>
                    </a:lnTo>
                    <a:lnTo>
                      <a:pt x="292" y="81"/>
                    </a:lnTo>
                    <a:lnTo>
                      <a:pt x="304" y="102"/>
                    </a:lnTo>
                    <a:lnTo>
                      <a:pt x="312" y="121"/>
                    </a:lnTo>
                    <a:lnTo>
                      <a:pt x="317" y="142"/>
                    </a:lnTo>
                    <a:lnTo>
                      <a:pt x="321" y="164"/>
                    </a:lnTo>
                    <a:lnTo>
                      <a:pt x="323" y="188"/>
                    </a:lnTo>
                    <a:lnTo>
                      <a:pt x="345" y="209"/>
                    </a:lnTo>
                    <a:lnTo>
                      <a:pt x="366" y="235"/>
                    </a:lnTo>
                    <a:lnTo>
                      <a:pt x="383" y="261"/>
                    </a:lnTo>
                    <a:lnTo>
                      <a:pt x="402" y="290"/>
                    </a:lnTo>
                    <a:lnTo>
                      <a:pt x="419" y="318"/>
                    </a:lnTo>
                    <a:lnTo>
                      <a:pt x="438" y="345"/>
                    </a:lnTo>
                    <a:lnTo>
                      <a:pt x="459" y="370"/>
                    </a:lnTo>
                    <a:lnTo>
                      <a:pt x="487" y="394"/>
                    </a:lnTo>
                    <a:lnTo>
                      <a:pt x="495" y="471"/>
                    </a:lnTo>
                    <a:lnTo>
                      <a:pt x="511" y="497"/>
                    </a:lnTo>
                    <a:lnTo>
                      <a:pt x="533" y="523"/>
                    </a:lnTo>
                    <a:lnTo>
                      <a:pt x="557" y="544"/>
                    </a:lnTo>
                    <a:lnTo>
                      <a:pt x="585" y="563"/>
                    </a:lnTo>
                    <a:lnTo>
                      <a:pt x="613" y="575"/>
                    </a:lnTo>
                    <a:lnTo>
                      <a:pt x="644" y="584"/>
                    </a:lnTo>
                    <a:lnTo>
                      <a:pt x="677" y="589"/>
                    </a:lnTo>
                    <a:lnTo>
                      <a:pt x="709" y="590"/>
                    </a:lnTo>
                    <a:lnTo>
                      <a:pt x="723" y="592"/>
                    </a:lnTo>
                    <a:lnTo>
                      <a:pt x="737" y="599"/>
                    </a:lnTo>
                    <a:lnTo>
                      <a:pt x="751" y="606"/>
                    </a:lnTo>
                    <a:lnTo>
                      <a:pt x="765" y="618"/>
                    </a:lnTo>
                    <a:lnTo>
                      <a:pt x="775" y="628"/>
                    </a:lnTo>
                    <a:lnTo>
                      <a:pt x="787" y="642"/>
                    </a:lnTo>
                    <a:lnTo>
                      <a:pt x="796" y="656"/>
                    </a:lnTo>
                    <a:lnTo>
                      <a:pt x="803" y="672"/>
                    </a:lnTo>
                    <a:lnTo>
                      <a:pt x="806" y="685"/>
                    </a:lnTo>
                    <a:lnTo>
                      <a:pt x="789" y="718"/>
                    </a:lnTo>
                    <a:lnTo>
                      <a:pt x="784" y="756"/>
                    </a:lnTo>
                    <a:lnTo>
                      <a:pt x="780" y="796"/>
                    </a:lnTo>
                    <a:lnTo>
                      <a:pt x="782" y="837"/>
                    </a:lnTo>
                    <a:lnTo>
                      <a:pt x="782" y="877"/>
                    </a:lnTo>
                    <a:lnTo>
                      <a:pt x="780" y="918"/>
                    </a:lnTo>
                    <a:lnTo>
                      <a:pt x="773" y="956"/>
                    </a:lnTo>
                    <a:lnTo>
                      <a:pt x="759" y="993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1" y="1070"/>
                    </a:lnTo>
                    <a:lnTo>
                      <a:pt x="749" y="1098"/>
                    </a:lnTo>
                    <a:lnTo>
                      <a:pt x="747" y="1124"/>
                    </a:lnTo>
                    <a:lnTo>
                      <a:pt x="746" y="1150"/>
                    </a:lnTo>
                    <a:lnTo>
                      <a:pt x="746" y="1177"/>
                    </a:lnTo>
                    <a:lnTo>
                      <a:pt x="746" y="1205"/>
                    </a:lnTo>
                    <a:close/>
                  </a:path>
                </a:pathLst>
              </a:custGeom>
              <a:solidFill>
                <a:srgbClr val="FF9E9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36" name="Freeform 20"/>
              <p:cNvSpPr>
                <a:spLocks/>
              </p:cNvSpPr>
              <p:nvPr/>
            </p:nvSpPr>
            <p:spPr bwMode="auto">
              <a:xfrm>
                <a:off x="2774" y="1207"/>
                <a:ext cx="797" cy="1208"/>
              </a:xfrm>
              <a:custGeom>
                <a:avLst/>
                <a:gdLst/>
                <a:ahLst/>
                <a:cxnLst>
                  <a:cxn ang="0">
                    <a:pos x="728" y="1203"/>
                  </a:cxn>
                  <a:cxn ang="0">
                    <a:pos x="696" y="1207"/>
                  </a:cxn>
                  <a:cxn ang="0">
                    <a:pos x="590" y="1205"/>
                  </a:cxn>
                  <a:cxn ang="0">
                    <a:pos x="459" y="1186"/>
                  </a:cxn>
                  <a:cxn ang="0">
                    <a:pos x="364" y="1158"/>
                  </a:cxn>
                  <a:cxn ang="0">
                    <a:pos x="283" y="1139"/>
                  </a:cxn>
                  <a:cxn ang="0">
                    <a:pos x="210" y="998"/>
                  </a:cxn>
                  <a:cxn ang="0">
                    <a:pos x="150" y="711"/>
                  </a:cxn>
                  <a:cxn ang="0">
                    <a:pos x="90" y="427"/>
                  </a:cxn>
                  <a:cxn ang="0">
                    <a:pos x="29" y="142"/>
                  </a:cxn>
                  <a:cxn ang="0">
                    <a:pos x="26" y="0"/>
                  </a:cxn>
                  <a:cxn ang="0">
                    <a:pos x="84" y="4"/>
                  </a:cxn>
                  <a:cxn ang="0">
                    <a:pos x="145" y="14"/>
                  </a:cxn>
                  <a:cxn ang="0">
                    <a:pos x="209" y="26"/>
                  </a:cxn>
                  <a:cxn ang="0">
                    <a:pos x="257" y="47"/>
                  </a:cxn>
                  <a:cxn ang="0">
                    <a:pos x="288" y="80"/>
                  </a:cxn>
                  <a:cxn ang="0">
                    <a:pos x="311" y="121"/>
                  </a:cxn>
                  <a:cxn ang="0">
                    <a:pos x="321" y="164"/>
                  </a:cxn>
                  <a:cxn ang="0">
                    <a:pos x="345" y="209"/>
                  </a:cxn>
                  <a:cxn ang="0">
                    <a:pos x="383" y="261"/>
                  </a:cxn>
                  <a:cxn ang="0">
                    <a:pos x="419" y="318"/>
                  </a:cxn>
                  <a:cxn ang="0">
                    <a:pos x="459" y="370"/>
                  </a:cxn>
                  <a:cxn ang="0">
                    <a:pos x="495" y="471"/>
                  </a:cxn>
                  <a:cxn ang="0">
                    <a:pos x="533" y="523"/>
                  </a:cxn>
                  <a:cxn ang="0">
                    <a:pos x="585" y="563"/>
                  </a:cxn>
                  <a:cxn ang="0">
                    <a:pos x="644" y="584"/>
                  </a:cxn>
                  <a:cxn ang="0">
                    <a:pos x="709" y="590"/>
                  </a:cxn>
                  <a:cxn ang="0">
                    <a:pos x="728" y="596"/>
                  </a:cxn>
                  <a:cxn ang="0">
                    <a:pos x="747" y="606"/>
                  </a:cxn>
                  <a:cxn ang="0">
                    <a:pos x="782" y="637"/>
                  </a:cxn>
                  <a:cxn ang="0">
                    <a:pos x="789" y="672"/>
                  </a:cxn>
                  <a:cxn ang="0">
                    <a:pos x="797" y="706"/>
                  </a:cxn>
                  <a:cxn ang="0">
                    <a:pos x="782" y="775"/>
                  </a:cxn>
                  <a:cxn ang="0">
                    <a:pos x="782" y="849"/>
                  </a:cxn>
                  <a:cxn ang="0">
                    <a:pos x="778" y="924"/>
                  </a:cxn>
                  <a:cxn ang="0">
                    <a:pos x="759" y="993"/>
                  </a:cxn>
                  <a:cxn ang="0">
                    <a:pos x="754" y="1044"/>
                  </a:cxn>
                  <a:cxn ang="0">
                    <a:pos x="749" y="1098"/>
                  </a:cxn>
                  <a:cxn ang="0">
                    <a:pos x="746" y="1150"/>
                  </a:cxn>
                  <a:cxn ang="0">
                    <a:pos x="746" y="1203"/>
                  </a:cxn>
                </a:cxnLst>
                <a:rect l="0" t="0" r="r" b="b"/>
                <a:pathLst>
                  <a:path w="797" h="1208">
                    <a:moveTo>
                      <a:pt x="746" y="1203"/>
                    </a:moveTo>
                    <a:lnTo>
                      <a:pt x="728" y="1203"/>
                    </a:lnTo>
                    <a:lnTo>
                      <a:pt x="713" y="1205"/>
                    </a:lnTo>
                    <a:lnTo>
                      <a:pt x="696" y="1207"/>
                    </a:lnTo>
                    <a:lnTo>
                      <a:pt x="678" y="1208"/>
                    </a:lnTo>
                    <a:lnTo>
                      <a:pt x="590" y="1205"/>
                    </a:lnTo>
                    <a:lnTo>
                      <a:pt x="520" y="1198"/>
                    </a:lnTo>
                    <a:lnTo>
                      <a:pt x="459" y="1186"/>
                    </a:lnTo>
                    <a:lnTo>
                      <a:pt x="411" y="1174"/>
                    </a:lnTo>
                    <a:lnTo>
                      <a:pt x="364" y="1158"/>
                    </a:lnTo>
                    <a:lnTo>
                      <a:pt x="323" y="1148"/>
                    </a:lnTo>
                    <a:lnTo>
                      <a:pt x="283" y="1139"/>
                    </a:lnTo>
                    <a:lnTo>
                      <a:pt x="242" y="1141"/>
                    </a:lnTo>
                    <a:lnTo>
                      <a:pt x="210" y="998"/>
                    </a:lnTo>
                    <a:lnTo>
                      <a:pt x="179" y="855"/>
                    </a:lnTo>
                    <a:lnTo>
                      <a:pt x="150" y="711"/>
                    </a:lnTo>
                    <a:lnTo>
                      <a:pt x="121" y="570"/>
                    </a:lnTo>
                    <a:lnTo>
                      <a:pt x="90" y="427"/>
                    </a:lnTo>
                    <a:lnTo>
                      <a:pt x="59" y="285"/>
                    </a:lnTo>
                    <a:lnTo>
                      <a:pt x="29" y="14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55" y="2"/>
                    </a:lnTo>
                    <a:lnTo>
                      <a:pt x="84" y="4"/>
                    </a:lnTo>
                    <a:lnTo>
                      <a:pt x="115" y="9"/>
                    </a:lnTo>
                    <a:lnTo>
                      <a:pt x="145" y="14"/>
                    </a:lnTo>
                    <a:lnTo>
                      <a:pt x="176" y="19"/>
                    </a:lnTo>
                    <a:lnTo>
                      <a:pt x="209" y="26"/>
                    </a:lnTo>
                    <a:lnTo>
                      <a:pt x="242" y="33"/>
                    </a:lnTo>
                    <a:lnTo>
                      <a:pt x="257" y="47"/>
                    </a:lnTo>
                    <a:lnTo>
                      <a:pt x="274" y="64"/>
                    </a:lnTo>
                    <a:lnTo>
                      <a:pt x="288" y="80"/>
                    </a:lnTo>
                    <a:lnTo>
                      <a:pt x="302" y="100"/>
                    </a:lnTo>
                    <a:lnTo>
                      <a:pt x="311" y="121"/>
                    </a:lnTo>
                    <a:lnTo>
                      <a:pt x="317" y="142"/>
                    </a:lnTo>
                    <a:lnTo>
                      <a:pt x="321" y="164"/>
                    </a:lnTo>
                    <a:lnTo>
                      <a:pt x="323" y="188"/>
                    </a:lnTo>
                    <a:lnTo>
                      <a:pt x="345" y="209"/>
                    </a:lnTo>
                    <a:lnTo>
                      <a:pt x="366" y="235"/>
                    </a:lnTo>
                    <a:lnTo>
                      <a:pt x="383" y="261"/>
                    </a:lnTo>
                    <a:lnTo>
                      <a:pt x="402" y="290"/>
                    </a:lnTo>
                    <a:lnTo>
                      <a:pt x="419" y="318"/>
                    </a:lnTo>
                    <a:lnTo>
                      <a:pt x="438" y="345"/>
                    </a:lnTo>
                    <a:lnTo>
                      <a:pt x="459" y="370"/>
                    </a:lnTo>
                    <a:lnTo>
                      <a:pt x="487" y="394"/>
                    </a:lnTo>
                    <a:lnTo>
                      <a:pt x="495" y="471"/>
                    </a:lnTo>
                    <a:lnTo>
                      <a:pt x="511" y="497"/>
                    </a:lnTo>
                    <a:lnTo>
                      <a:pt x="533" y="523"/>
                    </a:lnTo>
                    <a:lnTo>
                      <a:pt x="557" y="544"/>
                    </a:lnTo>
                    <a:lnTo>
                      <a:pt x="585" y="563"/>
                    </a:lnTo>
                    <a:lnTo>
                      <a:pt x="613" y="575"/>
                    </a:lnTo>
                    <a:lnTo>
                      <a:pt x="644" y="584"/>
                    </a:lnTo>
                    <a:lnTo>
                      <a:pt x="677" y="589"/>
                    </a:lnTo>
                    <a:lnTo>
                      <a:pt x="709" y="590"/>
                    </a:lnTo>
                    <a:lnTo>
                      <a:pt x="718" y="590"/>
                    </a:lnTo>
                    <a:lnTo>
                      <a:pt x="728" y="596"/>
                    </a:lnTo>
                    <a:lnTo>
                      <a:pt x="737" y="599"/>
                    </a:lnTo>
                    <a:lnTo>
                      <a:pt x="747" y="606"/>
                    </a:lnTo>
                    <a:lnTo>
                      <a:pt x="765" y="618"/>
                    </a:lnTo>
                    <a:lnTo>
                      <a:pt x="782" y="637"/>
                    </a:lnTo>
                    <a:lnTo>
                      <a:pt x="785" y="654"/>
                    </a:lnTo>
                    <a:lnTo>
                      <a:pt x="789" y="672"/>
                    </a:lnTo>
                    <a:lnTo>
                      <a:pt x="792" y="687"/>
                    </a:lnTo>
                    <a:lnTo>
                      <a:pt x="797" y="706"/>
                    </a:lnTo>
                    <a:lnTo>
                      <a:pt x="787" y="739"/>
                    </a:lnTo>
                    <a:lnTo>
                      <a:pt x="782" y="775"/>
                    </a:lnTo>
                    <a:lnTo>
                      <a:pt x="780" y="811"/>
                    </a:lnTo>
                    <a:lnTo>
                      <a:pt x="782" y="849"/>
                    </a:lnTo>
                    <a:lnTo>
                      <a:pt x="780" y="886"/>
                    </a:lnTo>
                    <a:lnTo>
                      <a:pt x="778" y="924"/>
                    </a:lnTo>
                    <a:lnTo>
                      <a:pt x="772" y="958"/>
                    </a:lnTo>
                    <a:lnTo>
                      <a:pt x="759" y="993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1" y="1070"/>
                    </a:lnTo>
                    <a:lnTo>
                      <a:pt x="749" y="1098"/>
                    </a:lnTo>
                    <a:lnTo>
                      <a:pt x="747" y="1124"/>
                    </a:lnTo>
                    <a:lnTo>
                      <a:pt x="746" y="1150"/>
                    </a:lnTo>
                    <a:lnTo>
                      <a:pt x="746" y="1176"/>
                    </a:lnTo>
                    <a:lnTo>
                      <a:pt x="746" y="1203"/>
                    </a:lnTo>
                    <a:close/>
                  </a:path>
                </a:pathLst>
              </a:custGeom>
              <a:solidFill>
                <a:srgbClr val="FF828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37" name="Freeform 21"/>
              <p:cNvSpPr>
                <a:spLocks/>
              </p:cNvSpPr>
              <p:nvPr/>
            </p:nvSpPr>
            <p:spPr bwMode="auto">
              <a:xfrm>
                <a:off x="2774" y="1206"/>
                <a:ext cx="789" cy="1209"/>
              </a:xfrm>
              <a:custGeom>
                <a:avLst/>
                <a:gdLst/>
                <a:ahLst/>
                <a:cxnLst>
                  <a:cxn ang="0">
                    <a:pos x="735" y="1201"/>
                  </a:cxn>
                  <a:cxn ang="0">
                    <a:pos x="715" y="1204"/>
                  </a:cxn>
                  <a:cxn ang="0">
                    <a:pos x="696" y="1206"/>
                  </a:cxn>
                  <a:cxn ang="0">
                    <a:pos x="675" y="1208"/>
                  </a:cxn>
                  <a:cxn ang="0">
                    <a:pos x="583" y="1206"/>
                  </a:cxn>
                  <a:cxn ang="0">
                    <a:pos x="456" y="1185"/>
                  </a:cxn>
                  <a:cxn ang="0">
                    <a:pos x="364" y="1158"/>
                  </a:cxn>
                  <a:cxn ang="0">
                    <a:pos x="283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83" y="3"/>
                  </a:cxn>
                  <a:cxn ang="0">
                    <a:pos x="145" y="12"/>
                  </a:cxn>
                  <a:cxn ang="0">
                    <a:pos x="207" y="24"/>
                  </a:cxn>
                  <a:cxn ang="0">
                    <a:pos x="255" y="46"/>
                  </a:cxn>
                  <a:cxn ang="0">
                    <a:pos x="288" y="81"/>
                  </a:cxn>
                  <a:cxn ang="0">
                    <a:pos x="311" y="120"/>
                  </a:cxn>
                  <a:cxn ang="0">
                    <a:pos x="321" y="163"/>
                  </a:cxn>
                  <a:cxn ang="0">
                    <a:pos x="345" y="210"/>
                  </a:cxn>
                  <a:cxn ang="0">
                    <a:pos x="383" y="262"/>
                  </a:cxn>
                  <a:cxn ang="0">
                    <a:pos x="419" y="319"/>
                  </a:cxn>
                  <a:cxn ang="0">
                    <a:pos x="459" y="371"/>
                  </a:cxn>
                  <a:cxn ang="0">
                    <a:pos x="495" y="472"/>
                  </a:cxn>
                  <a:cxn ang="0">
                    <a:pos x="533" y="524"/>
                  </a:cxn>
                  <a:cxn ang="0">
                    <a:pos x="585" y="564"/>
                  </a:cxn>
                  <a:cxn ang="0">
                    <a:pos x="644" y="585"/>
                  </a:cxn>
                  <a:cxn ang="0">
                    <a:pos x="709" y="591"/>
                  </a:cxn>
                  <a:cxn ang="0">
                    <a:pos x="737" y="600"/>
                  </a:cxn>
                  <a:cxn ang="0">
                    <a:pos x="765" y="619"/>
                  </a:cxn>
                  <a:cxn ang="0">
                    <a:pos x="770" y="647"/>
                  </a:cxn>
                  <a:cxn ang="0">
                    <a:pos x="777" y="676"/>
                  </a:cxn>
                  <a:cxn ang="0">
                    <a:pos x="782" y="704"/>
                  </a:cxn>
                  <a:cxn ang="0">
                    <a:pos x="789" y="735"/>
                  </a:cxn>
                  <a:cxn ang="0">
                    <a:pos x="782" y="797"/>
                  </a:cxn>
                  <a:cxn ang="0">
                    <a:pos x="782" y="866"/>
                  </a:cxn>
                  <a:cxn ang="0">
                    <a:pos x="778" y="931"/>
                  </a:cxn>
                  <a:cxn ang="0">
                    <a:pos x="759" y="994"/>
                  </a:cxn>
                  <a:cxn ang="0">
                    <a:pos x="754" y="1045"/>
                  </a:cxn>
                  <a:cxn ang="0">
                    <a:pos x="749" y="1097"/>
                  </a:cxn>
                  <a:cxn ang="0">
                    <a:pos x="746" y="1149"/>
                  </a:cxn>
                  <a:cxn ang="0">
                    <a:pos x="746" y="1201"/>
                  </a:cxn>
                </a:cxnLst>
                <a:rect l="0" t="0" r="r" b="b"/>
                <a:pathLst>
                  <a:path w="789" h="1209">
                    <a:moveTo>
                      <a:pt x="746" y="1201"/>
                    </a:moveTo>
                    <a:lnTo>
                      <a:pt x="735" y="1201"/>
                    </a:lnTo>
                    <a:lnTo>
                      <a:pt x="725" y="1202"/>
                    </a:lnTo>
                    <a:lnTo>
                      <a:pt x="715" y="1204"/>
                    </a:lnTo>
                    <a:lnTo>
                      <a:pt x="706" y="1206"/>
                    </a:lnTo>
                    <a:lnTo>
                      <a:pt x="696" y="1206"/>
                    </a:lnTo>
                    <a:lnTo>
                      <a:pt x="685" y="1208"/>
                    </a:lnTo>
                    <a:lnTo>
                      <a:pt x="675" y="1208"/>
                    </a:lnTo>
                    <a:lnTo>
                      <a:pt x="666" y="1209"/>
                    </a:lnTo>
                    <a:lnTo>
                      <a:pt x="583" y="1206"/>
                    </a:lnTo>
                    <a:lnTo>
                      <a:pt x="514" y="1197"/>
                    </a:lnTo>
                    <a:lnTo>
                      <a:pt x="456" y="1185"/>
                    </a:lnTo>
                    <a:lnTo>
                      <a:pt x="409" y="1173"/>
                    </a:lnTo>
                    <a:lnTo>
                      <a:pt x="364" y="1158"/>
                    </a:lnTo>
                    <a:lnTo>
                      <a:pt x="323" y="1147"/>
                    </a:lnTo>
                    <a:lnTo>
                      <a:pt x="283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5" y="1"/>
                    </a:lnTo>
                    <a:lnTo>
                      <a:pt x="83" y="3"/>
                    </a:lnTo>
                    <a:lnTo>
                      <a:pt x="114" y="8"/>
                    </a:lnTo>
                    <a:lnTo>
                      <a:pt x="145" y="12"/>
                    </a:lnTo>
                    <a:lnTo>
                      <a:pt x="176" y="17"/>
                    </a:lnTo>
                    <a:lnTo>
                      <a:pt x="207" y="24"/>
                    </a:lnTo>
                    <a:lnTo>
                      <a:pt x="240" y="31"/>
                    </a:lnTo>
                    <a:lnTo>
                      <a:pt x="255" y="46"/>
                    </a:lnTo>
                    <a:lnTo>
                      <a:pt x="273" y="63"/>
                    </a:lnTo>
                    <a:lnTo>
                      <a:pt x="288" y="81"/>
                    </a:lnTo>
                    <a:lnTo>
                      <a:pt x="302" y="101"/>
                    </a:lnTo>
                    <a:lnTo>
                      <a:pt x="311" y="120"/>
                    </a:lnTo>
                    <a:lnTo>
                      <a:pt x="317" y="143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23" y="595"/>
                    </a:lnTo>
                    <a:lnTo>
                      <a:pt x="737" y="600"/>
                    </a:lnTo>
                    <a:lnTo>
                      <a:pt x="751" y="609"/>
                    </a:lnTo>
                    <a:lnTo>
                      <a:pt x="765" y="619"/>
                    </a:lnTo>
                    <a:lnTo>
                      <a:pt x="766" y="633"/>
                    </a:lnTo>
                    <a:lnTo>
                      <a:pt x="770" y="647"/>
                    </a:lnTo>
                    <a:lnTo>
                      <a:pt x="772" y="661"/>
                    </a:lnTo>
                    <a:lnTo>
                      <a:pt x="777" y="676"/>
                    </a:lnTo>
                    <a:lnTo>
                      <a:pt x="778" y="690"/>
                    </a:lnTo>
                    <a:lnTo>
                      <a:pt x="782" y="704"/>
                    </a:lnTo>
                    <a:lnTo>
                      <a:pt x="785" y="719"/>
                    </a:lnTo>
                    <a:lnTo>
                      <a:pt x="789" y="735"/>
                    </a:lnTo>
                    <a:lnTo>
                      <a:pt x="782" y="764"/>
                    </a:lnTo>
                    <a:lnTo>
                      <a:pt x="782" y="797"/>
                    </a:lnTo>
                    <a:lnTo>
                      <a:pt x="780" y="831"/>
                    </a:lnTo>
                    <a:lnTo>
                      <a:pt x="782" y="866"/>
                    </a:lnTo>
                    <a:lnTo>
                      <a:pt x="780" y="899"/>
                    </a:lnTo>
                    <a:lnTo>
                      <a:pt x="778" y="931"/>
                    </a:lnTo>
                    <a:lnTo>
                      <a:pt x="772" y="963"/>
                    </a:lnTo>
                    <a:lnTo>
                      <a:pt x="759" y="994"/>
                    </a:lnTo>
                    <a:lnTo>
                      <a:pt x="756" y="1019"/>
                    </a:lnTo>
                    <a:lnTo>
                      <a:pt x="754" y="1045"/>
                    </a:lnTo>
                    <a:lnTo>
                      <a:pt x="751" y="1071"/>
                    </a:lnTo>
                    <a:lnTo>
                      <a:pt x="749" y="1097"/>
                    </a:lnTo>
                    <a:lnTo>
                      <a:pt x="747" y="1123"/>
                    </a:lnTo>
                    <a:lnTo>
                      <a:pt x="746" y="1149"/>
                    </a:lnTo>
                    <a:lnTo>
                      <a:pt x="746" y="1175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6B6B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38" name="Freeform 22"/>
              <p:cNvSpPr>
                <a:spLocks/>
              </p:cNvSpPr>
              <p:nvPr/>
            </p:nvSpPr>
            <p:spPr bwMode="auto">
              <a:xfrm>
                <a:off x="2774" y="1206"/>
                <a:ext cx="782" cy="1206"/>
              </a:xfrm>
              <a:custGeom>
                <a:avLst/>
                <a:gdLst/>
                <a:ahLst/>
                <a:cxnLst>
                  <a:cxn ang="0">
                    <a:pos x="734" y="1201"/>
                  </a:cxn>
                  <a:cxn ang="0">
                    <a:pos x="709" y="1202"/>
                  </a:cxn>
                  <a:cxn ang="0">
                    <a:pos x="687" y="1204"/>
                  </a:cxn>
                  <a:cxn ang="0">
                    <a:pos x="663" y="1204"/>
                  </a:cxn>
                  <a:cxn ang="0">
                    <a:pos x="573" y="1201"/>
                  </a:cxn>
                  <a:cxn ang="0">
                    <a:pos x="452" y="1180"/>
                  </a:cxn>
                  <a:cxn ang="0">
                    <a:pos x="361" y="1156"/>
                  </a:cxn>
                  <a:cxn ang="0">
                    <a:pos x="281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81" y="3"/>
                  </a:cxn>
                  <a:cxn ang="0">
                    <a:pos x="143" y="12"/>
                  </a:cxn>
                  <a:cxn ang="0">
                    <a:pos x="207" y="22"/>
                  </a:cxn>
                  <a:cxn ang="0">
                    <a:pos x="240" y="31"/>
                  </a:cxn>
                  <a:cxn ang="0">
                    <a:pos x="273" y="62"/>
                  </a:cxn>
                  <a:cxn ang="0">
                    <a:pos x="302" y="100"/>
                  </a:cxn>
                  <a:cxn ang="0">
                    <a:pos x="317" y="141"/>
                  </a:cxn>
                  <a:cxn ang="0">
                    <a:pos x="323" y="189"/>
                  </a:cxn>
                  <a:cxn ang="0">
                    <a:pos x="366" y="236"/>
                  </a:cxn>
                  <a:cxn ang="0">
                    <a:pos x="402" y="291"/>
                  </a:cxn>
                  <a:cxn ang="0">
                    <a:pos x="438" y="346"/>
                  </a:cxn>
                  <a:cxn ang="0">
                    <a:pos x="487" y="395"/>
                  </a:cxn>
                  <a:cxn ang="0">
                    <a:pos x="511" y="498"/>
                  </a:cxn>
                  <a:cxn ang="0">
                    <a:pos x="557" y="545"/>
                  </a:cxn>
                  <a:cxn ang="0">
                    <a:pos x="613" y="576"/>
                  </a:cxn>
                  <a:cxn ang="0">
                    <a:pos x="677" y="590"/>
                  </a:cxn>
                  <a:cxn ang="0">
                    <a:pos x="718" y="593"/>
                  </a:cxn>
                  <a:cxn ang="0">
                    <a:pos x="735" y="600"/>
                  </a:cxn>
                  <a:cxn ang="0">
                    <a:pos x="749" y="626"/>
                  </a:cxn>
                  <a:cxn ang="0">
                    <a:pos x="759" y="667"/>
                  </a:cxn>
                  <a:cxn ang="0">
                    <a:pos x="768" y="711"/>
                  </a:cxn>
                  <a:cxn ang="0">
                    <a:pos x="777" y="752"/>
                  </a:cxn>
                  <a:cxn ang="0">
                    <a:pos x="780" y="800"/>
                  </a:cxn>
                  <a:cxn ang="0">
                    <a:pos x="782" y="857"/>
                  </a:cxn>
                  <a:cxn ang="0">
                    <a:pos x="780" y="914"/>
                  </a:cxn>
                  <a:cxn ang="0">
                    <a:pos x="770" y="968"/>
                  </a:cxn>
                  <a:cxn ang="0">
                    <a:pos x="756" y="1018"/>
                  </a:cxn>
                  <a:cxn ang="0">
                    <a:pos x="753" y="1070"/>
                  </a:cxn>
                  <a:cxn ang="0">
                    <a:pos x="749" y="1121"/>
                  </a:cxn>
                  <a:cxn ang="0">
                    <a:pos x="746" y="1173"/>
                  </a:cxn>
                </a:cxnLst>
                <a:rect l="0" t="0" r="r" b="b"/>
                <a:pathLst>
                  <a:path w="782" h="1206">
                    <a:moveTo>
                      <a:pt x="746" y="1201"/>
                    </a:moveTo>
                    <a:lnTo>
                      <a:pt x="734" y="1201"/>
                    </a:lnTo>
                    <a:lnTo>
                      <a:pt x="722" y="1202"/>
                    </a:lnTo>
                    <a:lnTo>
                      <a:pt x="709" y="1202"/>
                    </a:lnTo>
                    <a:lnTo>
                      <a:pt x="699" y="1204"/>
                    </a:lnTo>
                    <a:lnTo>
                      <a:pt x="687" y="1204"/>
                    </a:lnTo>
                    <a:lnTo>
                      <a:pt x="675" y="1204"/>
                    </a:lnTo>
                    <a:lnTo>
                      <a:pt x="663" y="1204"/>
                    </a:lnTo>
                    <a:lnTo>
                      <a:pt x="652" y="1206"/>
                    </a:lnTo>
                    <a:lnTo>
                      <a:pt x="573" y="1201"/>
                    </a:lnTo>
                    <a:lnTo>
                      <a:pt x="509" y="1192"/>
                    </a:lnTo>
                    <a:lnTo>
                      <a:pt x="452" y="1180"/>
                    </a:lnTo>
                    <a:lnTo>
                      <a:pt x="406" y="1168"/>
                    </a:lnTo>
                    <a:lnTo>
                      <a:pt x="361" y="1156"/>
                    </a:lnTo>
                    <a:lnTo>
                      <a:pt x="321" y="1147"/>
                    </a:lnTo>
                    <a:lnTo>
                      <a:pt x="281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3" y="1"/>
                    </a:lnTo>
                    <a:lnTo>
                      <a:pt x="81" y="3"/>
                    </a:lnTo>
                    <a:lnTo>
                      <a:pt x="112" y="8"/>
                    </a:lnTo>
                    <a:lnTo>
                      <a:pt x="143" y="12"/>
                    </a:lnTo>
                    <a:lnTo>
                      <a:pt x="174" y="17"/>
                    </a:lnTo>
                    <a:lnTo>
                      <a:pt x="207" y="22"/>
                    </a:lnTo>
                    <a:lnTo>
                      <a:pt x="240" y="29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18" y="593"/>
                    </a:lnTo>
                    <a:lnTo>
                      <a:pt x="727" y="597"/>
                    </a:lnTo>
                    <a:lnTo>
                      <a:pt x="735" y="600"/>
                    </a:lnTo>
                    <a:lnTo>
                      <a:pt x="746" y="605"/>
                    </a:lnTo>
                    <a:lnTo>
                      <a:pt x="749" y="626"/>
                    </a:lnTo>
                    <a:lnTo>
                      <a:pt x="754" y="647"/>
                    </a:lnTo>
                    <a:lnTo>
                      <a:pt x="759" y="667"/>
                    </a:lnTo>
                    <a:lnTo>
                      <a:pt x="765" y="690"/>
                    </a:lnTo>
                    <a:lnTo>
                      <a:pt x="768" y="711"/>
                    </a:lnTo>
                    <a:lnTo>
                      <a:pt x="773" y="731"/>
                    </a:lnTo>
                    <a:lnTo>
                      <a:pt x="777" y="752"/>
                    </a:lnTo>
                    <a:lnTo>
                      <a:pt x="782" y="774"/>
                    </a:lnTo>
                    <a:lnTo>
                      <a:pt x="780" y="800"/>
                    </a:lnTo>
                    <a:lnTo>
                      <a:pt x="782" y="830"/>
                    </a:lnTo>
                    <a:lnTo>
                      <a:pt x="782" y="857"/>
                    </a:lnTo>
                    <a:lnTo>
                      <a:pt x="782" y="887"/>
                    </a:lnTo>
                    <a:lnTo>
                      <a:pt x="780" y="914"/>
                    </a:lnTo>
                    <a:lnTo>
                      <a:pt x="777" y="942"/>
                    </a:lnTo>
                    <a:lnTo>
                      <a:pt x="770" y="968"/>
                    </a:lnTo>
                    <a:lnTo>
                      <a:pt x="759" y="994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3" y="1070"/>
                    </a:lnTo>
                    <a:lnTo>
                      <a:pt x="751" y="1095"/>
                    </a:lnTo>
                    <a:lnTo>
                      <a:pt x="749" y="1121"/>
                    </a:lnTo>
                    <a:lnTo>
                      <a:pt x="747" y="1147"/>
                    </a:lnTo>
                    <a:lnTo>
                      <a:pt x="746" y="1173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4F4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39" name="Freeform 23"/>
              <p:cNvSpPr>
                <a:spLocks/>
              </p:cNvSpPr>
              <p:nvPr/>
            </p:nvSpPr>
            <p:spPr bwMode="auto">
              <a:xfrm>
                <a:off x="2774" y="1206"/>
                <a:ext cx="782" cy="1204"/>
              </a:xfrm>
              <a:custGeom>
                <a:avLst/>
                <a:gdLst/>
                <a:ahLst/>
                <a:cxnLst>
                  <a:cxn ang="0">
                    <a:pos x="732" y="1201"/>
                  </a:cxn>
                  <a:cxn ang="0">
                    <a:pos x="706" y="1201"/>
                  </a:cxn>
                  <a:cxn ang="0">
                    <a:pos x="680" y="1202"/>
                  </a:cxn>
                  <a:cxn ang="0">
                    <a:pos x="654" y="1202"/>
                  </a:cxn>
                  <a:cxn ang="0">
                    <a:pos x="566" y="1199"/>
                  </a:cxn>
                  <a:cxn ang="0">
                    <a:pos x="449" y="1178"/>
                  </a:cxn>
                  <a:cxn ang="0">
                    <a:pos x="361" y="1154"/>
                  </a:cxn>
                  <a:cxn ang="0">
                    <a:pos x="281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81" y="3"/>
                  </a:cxn>
                  <a:cxn ang="0">
                    <a:pos x="141" y="12"/>
                  </a:cxn>
                  <a:cxn ang="0">
                    <a:pos x="204" y="22"/>
                  </a:cxn>
                  <a:cxn ang="0">
                    <a:pos x="238" y="29"/>
                  </a:cxn>
                  <a:cxn ang="0">
                    <a:pos x="255" y="44"/>
                  </a:cxn>
                  <a:cxn ang="0">
                    <a:pos x="288" y="79"/>
                  </a:cxn>
                  <a:cxn ang="0">
                    <a:pos x="311" y="120"/>
                  </a:cxn>
                  <a:cxn ang="0">
                    <a:pos x="321" y="163"/>
                  </a:cxn>
                  <a:cxn ang="0">
                    <a:pos x="345" y="210"/>
                  </a:cxn>
                  <a:cxn ang="0">
                    <a:pos x="383" y="262"/>
                  </a:cxn>
                  <a:cxn ang="0">
                    <a:pos x="419" y="319"/>
                  </a:cxn>
                  <a:cxn ang="0">
                    <a:pos x="459" y="371"/>
                  </a:cxn>
                  <a:cxn ang="0">
                    <a:pos x="495" y="472"/>
                  </a:cxn>
                  <a:cxn ang="0">
                    <a:pos x="533" y="524"/>
                  </a:cxn>
                  <a:cxn ang="0">
                    <a:pos x="585" y="564"/>
                  </a:cxn>
                  <a:cxn ang="0">
                    <a:pos x="644" y="585"/>
                  </a:cxn>
                  <a:cxn ang="0">
                    <a:pos x="709" y="591"/>
                  </a:cxn>
                  <a:cxn ang="0">
                    <a:pos x="730" y="597"/>
                  </a:cxn>
                  <a:cxn ang="0">
                    <a:pos x="742" y="657"/>
                  </a:cxn>
                  <a:cxn ang="0">
                    <a:pos x="756" y="717"/>
                  </a:cxn>
                  <a:cxn ang="0">
                    <a:pos x="768" y="776"/>
                  </a:cxn>
                  <a:cxn ang="0">
                    <a:pos x="782" y="837"/>
                  </a:cxn>
                  <a:cxn ang="0">
                    <a:pos x="780" y="876"/>
                  </a:cxn>
                  <a:cxn ang="0">
                    <a:pos x="780" y="918"/>
                  </a:cxn>
                  <a:cxn ang="0">
                    <a:pos x="772" y="956"/>
                  </a:cxn>
                  <a:cxn ang="0">
                    <a:pos x="759" y="994"/>
                  </a:cxn>
                  <a:cxn ang="0">
                    <a:pos x="754" y="1044"/>
                  </a:cxn>
                  <a:cxn ang="0">
                    <a:pos x="751" y="1095"/>
                  </a:cxn>
                  <a:cxn ang="0">
                    <a:pos x="747" y="1147"/>
                  </a:cxn>
                  <a:cxn ang="0">
                    <a:pos x="746" y="1201"/>
                  </a:cxn>
                </a:cxnLst>
                <a:rect l="0" t="0" r="r" b="b"/>
                <a:pathLst>
                  <a:path w="782" h="1204">
                    <a:moveTo>
                      <a:pt x="746" y="1201"/>
                    </a:moveTo>
                    <a:lnTo>
                      <a:pt x="732" y="1201"/>
                    </a:lnTo>
                    <a:lnTo>
                      <a:pt x="720" y="1201"/>
                    </a:lnTo>
                    <a:lnTo>
                      <a:pt x="706" y="1201"/>
                    </a:lnTo>
                    <a:lnTo>
                      <a:pt x="694" y="1202"/>
                    </a:lnTo>
                    <a:lnTo>
                      <a:pt x="680" y="1202"/>
                    </a:lnTo>
                    <a:lnTo>
                      <a:pt x="668" y="1202"/>
                    </a:lnTo>
                    <a:lnTo>
                      <a:pt x="654" y="1202"/>
                    </a:lnTo>
                    <a:lnTo>
                      <a:pt x="642" y="1204"/>
                    </a:lnTo>
                    <a:lnTo>
                      <a:pt x="566" y="1199"/>
                    </a:lnTo>
                    <a:lnTo>
                      <a:pt x="504" y="1190"/>
                    </a:lnTo>
                    <a:lnTo>
                      <a:pt x="449" y="1178"/>
                    </a:lnTo>
                    <a:lnTo>
                      <a:pt x="404" y="1166"/>
                    </a:lnTo>
                    <a:lnTo>
                      <a:pt x="361" y="1154"/>
                    </a:lnTo>
                    <a:lnTo>
                      <a:pt x="321" y="1145"/>
                    </a:lnTo>
                    <a:lnTo>
                      <a:pt x="281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3" y="1"/>
                    </a:lnTo>
                    <a:lnTo>
                      <a:pt x="81" y="3"/>
                    </a:lnTo>
                    <a:lnTo>
                      <a:pt x="112" y="8"/>
                    </a:lnTo>
                    <a:lnTo>
                      <a:pt x="141" y="12"/>
                    </a:lnTo>
                    <a:lnTo>
                      <a:pt x="172" y="17"/>
                    </a:lnTo>
                    <a:lnTo>
                      <a:pt x="204" y="22"/>
                    </a:lnTo>
                    <a:lnTo>
                      <a:pt x="236" y="29"/>
                    </a:lnTo>
                    <a:lnTo>
                      <a:pt x="238" y="29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20" y="593"/>
                    </a:lnTo>
                    <a:lnTo>
                      <a:pt x="730" y="597"/>
                    </a:lnTo>
                    <a:lnTo>
                      <a:pt x="735" y="626"/>
                    </a:lnTo>
                    <a:lnTo>
                      <a:pt x="742" y="657"/>
                    </a:lnTo>
                    <a:lnTo>
                      <a:pt x="749" y="686"/>
                    </a:lnTo>
                    <a:lnTo>
                      <a:pt x="756" y="717"/>
                    </a:lnTo>
                    <a:lnTo>
                      <a:pt x="761" y="747"/>
                    </a:lnTo>
                    <a:lnTo>
                      <a:pt x="768" y="776"/>
                    </a:lnTo>
                    <a:lnTo>
                      <a:pt x="775" y="805"/>
                    </a:lnTo>
                    <a:lnTo>
                      <a:pt x="782" y="837"/>
                    </a:lnTo>
                    <a:lnTo>
                      <a:pt x="780" y="856"/>
                    </a:lnTo>
                    <a:lnTo>
                      <a:pt x="780" y="876"/>
                    </a:lnTo>
                    <a:lnTo>
                      <a:pt x="780" y="897"/>
                    </a:lnTo>
                    <a:lnTo>
                      <a:pt x="780" y="918"/>
                    </a:lnTo>
                    <a:lnTo>
                      <a:pt x="775" y="937"/>
                    </a:lnTo>
                    <a:lnTo>
                      <a:pt x="772" y="956"/>
                    </a:lnTo>
                    <a:lnTo>
                      <a:pt x="766" y="975"/>
                    </a:lnTo>
                    <a:lnTo>
                      <a:pt x="759" y="994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3" y="1070"/>
                    </a:lnTo>
                    <a:lnTo>
                      <a:pt x="751" y="1095"/>
                    </a:lnTo>
                    <a:lnTo>
                      <a:pt x="749" y="1121"/>
                    </a:lnTo>
                    <a:lnTo>
                      <a:pt x="747" y="1147"/>
                    </a:lnTo>
                    <a:lnTo>
                      <a:pt x="746" y="1173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333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0" name="Freeform 24"/>
              <p:cNvSpPr>
                <a:spLocks/>
              </p:cNvSpPr>
              <p:nvPr/>
            </p:nvSpPr>
            <p:spPr bwMode="auto">
              <a:xfrm>
                <a:off x="2774" y="1206"/>
                <a:ext cx="782" cy="1204"/>
              </a:xfrm>
              <a:custGeom>
                <a:avLst/>
                <a:gdLst/>
                <a:ahLst/>
                <a:cxnLst>
                  <a:cxn ang="0">
                    <a:pos x="730" y="1201"/>
                  </a:cxn>
                  <a:cxn ang="0">
                    <a:pos x="701" y="1201"/>
                  </a:cxn>
                  <a:cxn ang="0">
                    <a:pos x="671" y="1202"/>
                  </a:cxn>
                  <a:cxn ang="0">
                    <a:pos x="642" y="1202"/>
                  </a:cxn>
                  <a:cxn ang="0">
                    <a:pos x="557" y="1197"/>
                  </a:cxn>
                  <a:cxn ang="0">
                    <a:pos x="445" y="1175"/>
                  </a:cxn>
                  <a:cxn ang="0">
                    <a:pos x="357" y="1154"/>
                  </a:cxn>
                  <a:cxn ang="0">
                    <a:pos x="281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79" y="1"/>
                  </a:cxn>
                  <a:cxn ang="0">
                    <a:pos x="140" y="10"/>
                  </a:cxn>
                  <a:cxn ang="0">
                    <a:pos x="202" y="20"/>
                  </a:cxn>
                  <a:cxn ang="0">
                    <a:pos x="235" y="27"/>
                  </a:cxn>
                  <a:cxn ang="0">
                    <a:pos x="255" y="44"/>
                  </a:cxn>
                  <a:cxn ang="0">
                    <a:pos x="288" y="79"/>
                  </a:cxn>
                  <a:cxn ang="0">
                    <a:pos x="311" y="120"/>
                  </a:cxn>
                  <a:cxn ang="0">
                    <a:pos x="321" y="163"/>
                  </a:cxn>
                  <a:cxn ang="0">
                    <a:pos x="345" y="210"/>
                  </a:cxn>
                  <a:cxn ang="0">
                    <a:pos x="383" y="262"/>
                  </a:cxn>
                  <a:cxn ang="0">
                    <a:pos x="419" y="319"/>
                  </a:cxn>
                  <a:cxn ang="0">
                    <a:pos x="459" y="371"/>
                  </a:cxn>
                  <a:cxn ang="0">
                    <a:pos x="495" y="472"/>
                  </a:cxn>
                  <a:cxn ang="0">
                    <a:pos x="533" y="524"/>
                  </a:cxn>
                  <a:cxn ang="0">
                    <a:pos x="585" y="564"/>
                  </a:cxn>
                  <a:cxn ang="0">
                    <a:pos x="644" y="585"/>
                  </a:cxn>
                  <a:cxn ang="0">
                    <a:pos x="709" y="591"/>
                  </a:cxn>
                  <a:cxn ang="0">
                    <a:pos x="716" y="595"/>
                  </a:cxn>
                  <a:cxn ang="0">
                    <a:pos x="732" y="671"/>
                  </a:cxn>
                  <a:cxn ang="0">
                    <a:pos x="749" y="749"/>
                  </a:cxn>
                  <a:cxn ang="0">
                    <a:pos x="765" y="824"/>
                  </a:cxn>
                  <a:cxn ang="0">
                    <a:pos x="782" y="902"/>
                  </a:cxn>
                  <a:cxn ang="0">
                    <a:pos x="780" y="925"/>
                  </a:cxn>
                  <a:cxn ang="0">
                    <a:pos x="777" y="949"/>
                  </a:cxn>
                  <a:cxn ang="0">
                    <a:pos x="770" y="971"/>
                  </a:cxn>
                  <a:cxn ang="0">
                    <a:pos x="759" y="994"/>
                  </a:cxn>
                  <a:cxn ang="0">
                    <a:pos x="754" y="1044"/>
                  </a:cxn>
                  <a:cxn ang="0">
                    <a:pos x="751" y="1095"/>
                  </a:cxn>
                  <a:cxn ang="0">
                    <a:pos x="747" y="1147"/>
                  </a:cxn>
                  <a:cxn ang="0">
                    <a:pos x="746" y="1201"/>
                  </a:cxn>
                </a:cxnLst>
                <a:rect l="0" t="0" r="r" b="b"/>
                <a:pathLst>
                  <a:path w="782" h="1204">
                    <a:moveTo>
                      <a:pt x="746" y="1201"/>
                    </a:moveTo>
                    <a:lnTo>
                      <a:pt x="730" y="1201"/>
                    </a:lnTo>
                    <a:lnTo>
                      <a:pt x="716" y="1201"/>
                    </a:lnTo>
                    <a:lnTo>
                      <a:pt x="701" y="1201"/>
                    </a:lnTo>
                    <a:lnTo>
                      <a:pt x="687" y="1202"/>
                    </a:lnTo>
                    <a:lnTo>
                      <a:pt x="671" y="1202"/>
                    </a:lnTo>
                    <a:lnTo>
                      <a:pt x="658" y="1202"/>
                    </a:lnTo>
                    <a:lnTo>
                      <a:pt x="642" y="1202"/>
                    </a:lnTo>
                    <a:lnTo>
                      <a:pt x="628" y="1204"/>
                    </a:lnTo>
                    <a:lnTo>
                      <a:pt x="557" y="1197"/>
                    </a:lnTo>
                    <a:lnTo>
                      <a:pt x="497" y="1187"/>
                    </a:lnTo>
                    <a:lnTo>
                      <a:pt x="445" y="1175"/>
                    </a:lnTo>
                    <a:lnTo>
                      <a:pt x="400" y="1164"/>
                    </a:lnTo>
                    <a:lnTo>
                      <a:pt x="357" y="1154"/>
                    </a:lnTo>
                    <a:lnTo>
                      <a:pt x="321" y="1145"/>
                    </a:lnTo>
                    <a:lnTo>
                      <a:pt x="281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2" y="1"/>
                    </a:lnTo>
                    <a:lnTo>
                      <a:pt x="79" y="1"/>
                    </a:lnTo>
                    <a:lnTo>
                      <a:pt x="110" y="6"/>
                    </a:lnTo>
                    <a:lnTo>
                      <a:pt x="140" y="10"/>
                    </a:lnTo>
                    <a:lnTo>
                      <a:pt x="171" y="15"/>
                    </a:lnTo>
                    <a:lnTo>
                      <a:pt x="202" y="20"/>
                    </a:lnTo>
                    <a:lnTo>
                      <a:pt x="235" y="25"/>
                    </a:lnTo>
                    <a:lnTo>
                      <a:pt x="235" y="27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13" y="591"/>
                    </a:lnTo>
                    <a:lnTo>
                      <a:pt x="716" y="595"/>
                    </a:lnTo>
                    <a:lnTo>
                      <a:pt x="723" y="631"/>
                    </a:lnTo>
                    <a:lnTo>
                      <a:pt x="732" y="671"/>
                    </a:lnTo>
                    <a:lnTo>
                      <a:pt x="739" y="709"/>
                    </a:lnTo>
                    <a:lnTo>
                      <a:pt x="749" y="749"/>
                    </a:lnTo>
                    <a:lnTo>
                      <a:pt x="756" y="785"/>
                    </a:lnTo>
                    <a:lnTo>
                      <a:pt x="765" y="824"/>
                    </a:lnTo>
                    <a:lnTo>
                      <a:pt x="772" y="862"/>
                    </a:lnTo>
                    <a:lnTo>
                      <a:pt x="782" y="902"/>
                    </a:lnTo>
                    <a:lnTo>
                      <a:pt x="780" y="912"/>
                    </a:lnTo>
                    <a:lnTo>
                      <a:pt x="780" y="925"/>
                    </a:lnTo>
                    <a:lnTo>
                      <a:pt x="778" y="937"/>
                    </a:lnTo>
                    <a:lnTo>
                      <a:pt x="777" y="949"/>
                    </a:lnTo>
                    <a:lnTo>
                      <a:pt x="773" y="959"/>
                    </a:lnTo>
                    <a:lnTo>
                      <a:pt x="770" y="971"/>
                    </a:lnTo>
                    <a:lnTo>
                      <a:pt x="765" y="982"/>
                    </a:lnTo>
                    <a:lnTo>
                      <a:pt x="759" y="994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3" y="1070"/>
                    </a:lnTo>
                    <a:lnTo>
                      <a:pt x="751" y="1095"/>
                    </a:lnTo>
                    <a:lnTo>
                      <a:pt x="749" y="1121"/>
                    </a:lnTo>
                    <a:lnTo>
                      <a:pt x="747" y="1147"/>
                    </a:lnTo>
                    <a:lnTo>
                      <a:pt x="746" y="1173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1919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1" name="Freeform 25"/>
              <p:cNvSpPr>
                <a:spLocks/>
              </p:cNvSpPr>
              <p:nvPr/>
            </p:nvSpPr>
            <p:spPr bwMode="auto">
              <a:xfrm>
                <a:off x="2774" y="1206"/>
                <a:ext cx="777" cy="1201"/>
              </a:xfrm>
              <a:custGeom>
                <a:avLst/>
                <a:gdLst/>
                <a:ahLst/>
                <a:cxnLst>
                  <a:cxn ang="0">
                    <a:pos x="728" y="1201"/>
                  </a:cxn>
                  <a:cxn ang="0">
                    <a:pos x="696" y="1201"/>
                  </a:cxn>
                  <a:cxn ang="0">
                    <a:pos x="663" y="1201"/>
                  </a:cxn>
                  <a:cxn ang="0">
                    <a:pos x="630" y="1201"/>
                  </a:cxn>
                  <a:cxn ang="0">
                    <a:pos x="547" y="1190"/>
                  </a:cxn>
                  <a:cxn ang="0">
                    <a:pos x="440" y="1171"/>
                  </a:cxn>
                  <a:cxn ang="0">
                    <a:pos x="355" y="1151"/>
                  </a:cxn>
                  <a:cxn ang="0">
                    <a:pos x="280" y="1140"/>
                  </a:cxn>
                  <a:cxn ang="0">
                    <a:pos x="0" y="1"/>
                  </a:cxn>
                  <a:cxn ang="0">
                    <a:pos x="52" y="1"/>
                  </a:cxn>
                  <a:cxn ang="0">
                    <a:pos x="110" y="6"/>
                  </a:cxn>
                  <a:cxn ang="0">
                    <a:pos x="169" y="15"/>
                  </a:cxn>
                  <a:cxn ang="0">
                    <a:pos x="231" y="25"/>
                  </a:cxn>
                  <a:cxn ang="0">
                    <a:pos x="240" y="31"/>
                  </a:cxn>
                  <a:cxn ang="0">
                    <a:pos x="273" y="62"/>
                  </a:cxn>
                  <a:cxn ang="0">
                    <a:pos x="302" y="100"/>
                  </a:cxn>
                  <a:cxn ang="0">
                    <a:pos x="317" y="141"/>
                  </a:cxn>
                  <a:cxn ang="0">
                    <a:pos x="323" y="189"/>
                  </a:cxn>
                  <a:cxn ang="0">
                    <a:pos x="366" y="236"/>
                  </a:cxn>
                  <a:cxn ang="0">
                    <a:pos x="402" y="291"/>
                  </a:cxn>
                  <a:cxn ang="0">
                    <a:pos x="438" y="346"/>
                  </a:cxn>
                  <a:cxn ang="0">
                    <a:pos x="487" y="395"/>
                  </a:cxn>
                  <a:cxn ang="0">
                    <a:pos x="511" y="498"/>
                  </a:cxn>
                  <a:cxn ang="0">
                    <a:pos x="554" y="543"/>
                  </a:cxn>
                  <a:cxn ang="0">
                    <a:pos x="608" y="574"/>
                  </a:cxn>
                  <a:cxn ang="0">
                    <a:pos x="670" y="590"/>
                  </a:cxn>
                  <a:cxn ang="0">
                    <a:pos x="777" y="945"/>
                  </a:cxn>
                  <a:cxn ang="0">
                    <a:pos x="770" y="969"/>
                  </a:cxn>
                  <a:cxn ang="0">
                    <a:pos x="759" y="994"/>
                  </a:cxn>
                  <a:cxn ang="0">
                    <a:pos x="754" y="1045"/>
                  </a:cxn>
                  <a:cxn ang="0">
                    <a:pos x="749" y="1097"/>
                  </a:cxn>
                  <a:cxn ang="0">
                    <a:pos x="746" y="1149"/>
                  </a:cxn>
                  <a:cxn ang="0">
                    <a:pos x="746" y="1201"/>
                  </a:cxn>
                </a:cxnLst>
                <a:rect l="0" t="0" r="r" b="b"/>
                <a:pathLst>
                  <a:path w="777" h="1201">
                    <a:moveTo>
                      <a:pt x="746" y="1201"/>
                    </a:moveTo>
                    <a:lnTo>
                      <a:pt x="728" y="1201"/>
                    </a:lnTo>
                    <a:lnTo>
                      <a:pt x="713" y="1201"/>
                    </a:lnTo>
                    <a:lnTo>
                      <a:pt x="696" y="1201"/>
                    </a:lnTo>
                    <a:lnTo>
                      <a:pt x="680" y="1201"/>
                    </a:lnTo>
                    <a:lnTo>
                      <a:pt x="663" y="1201"/>
                    </a:lnTo>
                    <a:lnTo>
                      <a:pt x="647" y="1201"/>
                    </a:lnTo>
                    <a:lnTo>
                      <a:pt x="630" y="1201"/>
                    </a:lnTo>
                    <a:lnTo>
                      <a:pt x="614" y="1201"/>
                    </a:lnTo>
                    <a:lnTo>
                      <a:pt x="547" y="1190"/>
                    </a:lnTo>
                    <a:lnTo>
                      <a:pt x="490" y="1182"/>
                    </a:lnTo>
                    <a:lnTo>
                      <a:pt x="440" y="1171"/>
                    </a:lnTo>
                    <a:lnTo>
                      <a:pt x="397" y="1161"/>
                    </a:lnTo>
                    <a:lnTo>
                      <a:pt x="355" y="1151"/>
                    </a:lnTo>
                    <a:lnTo>
                      <a:pt x="319" y="1144"/>
                    </a:lnTo>
                    <a:lnTo>
                      <a:pt x="280" y="1140"/>
                    </a:lnTo>
                    <a:lnTo>
                      <a:pt x="242" y="1142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2" y="1"/>
                    </a:lnTo>
                    <a:lnTo>
                      <a:pt x="79" y="1"/>
                    </a:lnTo>
                    <a:lnTo>
                      <a:pt x="110" y="6"/>
                    </a:lnTo>
                    <a:lnTo>
                      <a:pt x="138" y="10"/>
                    </a:lnTo>
                    <a:lnTo>
                      <a:pt x="169" y="15"/>
                    </a:lnTo>
                    <a:lnTo>
                      <a:pt x="200" y="20"/>
                    </a:lnTo>
                    <a:lnTo>
                      <a:pt x="231" y="25"/>
                    </a:lnTo>
                    <a:lnTo>
                      <a:pt x="235" y="27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2" y="524"/>
                    </a:lnTo>
                    <a:lnTo>
                      <a:pt x="554" y="543"/>
                    </a:lnTo>
                    <a:lnTo>
                      <a:pt x="582" y="562"/>
                    </a:lnTo>
                    <a:lnTo>
                      <a:pt x="608" y="574"/>
                    </a:lnTo>
                    <a:lnTo>
                      <a:pt x="639" y="585"/>
                    </a:lnTo>
                    <a:lnTo>
                      <a:pt x="670" y="590"/>
                    </a:lnTo>
                    <a:lnTo>
                      <a:pt x="703" y="591"/>
                    </a:lnTo>
                    <a:lnTo>
                      <a:pt x="777" y="945"/>
                    </a:lnTo>
                    <a:lnTo>
                      <a:pt x="773" y="956"/>
                    </a:lnTo>
                    <a:lnTo>
                      <a:pt x="770" y="969"/>
                    </a:lnTo>
                    <a:lnTo>
                      <a:pt x="765" y="980"/>
                    </a:lnTo>
                    <a:lnTo>
                      <a:pt x="759" y="994"/>
                    </a:lnTo>
                    <a:lnTo>
                      <a:pt x="756" y="1019"/>
                    </a:lnTo>
                    <a:lnTo>
                      <a:pt x="754" y="1045"/>
                    </a:lnTo>
                    <a:lnTo>
                      <a:pt x="751" y="1071"/>
                    </a:lnTo>
                    <a:lnTo>
                      <a:pt x="749" y="1097"/>
                    </a:lnTo>
                    <a:lnTo>
                      <a:pt x="747" y="1123"/>
                    </a:lnTo>
                    <a:lnTo>
                      <a:pt x="746" y="1149"/>
                    </a:lnTo>
                    <a:lnTo>
                      <a:pt x="746" y="1175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2" name="Freeform 26"/>
              <p:cNvSpPr>
                <a:spLocks/>
              </p:cNvSpPr>
              <p:nvPr/>
            </p:nvSpPr>
            <p:spPr bwMode="auto">
              <a:xfrm>
                <a:off x="2779" y="1209"/>
                <a:ext cx="533" cy="1203"/>
              </a:xfrm>
              <a:custGeom>
                <a:avLst/>
                <a:gdLst/>
                <a:ahLst/>
                <a:cxnLst>
                  <a:cxn ang="0">
                    <a:pos x="533" y="1203"/>
                  </a:cxn>
                  <a:cxn ang="0">
                    <a:pos x="297" y="93"/>
                  </a:cxn>
                  <a:cxn ang="0">
                    <a:pos x="283" y="74"/>
                  </a:cxn>
                  <a:cxn ang="0">
                    <a:pos x="269" y="59"/>
                  </a:cxn>
                  <a:cxn ang="0">
                    <a:pos x="252" y="43"/>
                  </a:cxn>
                  <a:cxn ang="0">
                    <a:pos x="237" y="31"/>
                  </a:cxn>
                  <a:cxn ang="0">
                    <a:pos x="200" y="22"/>
                  </a:cxn>
                  <a:cxn ang="0">
                    <a:pos x="166" y="16"/>
                  </a:cxn>
                  <a:cxn ang="0">
                    <a:pos x="131" y="10"/>
                  </a:cxn>
                  <a:cxn ang="0">
                    <a:pos x="100" y="7"/>
                  </a:cxn>
                  <a:cxn ang="0">
                    <a:pos x="69" y="2"/>
                  </a:cxn>
                  <a:cxn ang="0">
                    <a:pos x="43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40" y="1136"/>
                  </a:cxn>
                  <a:cxn ang="0">
                    <a:pos x="269" y="1136"/>
                  </a:cxn>
                  <a:cxn ang="0">
                    <a:pos x="302" y="1141"/>
                  </a:cxn>
                  <a:cxn ang="0">
                    <a:pos x="337" y="1149"/>
                  </a:cxn>
                  <a:cxn ang="0">
                    <a:pos x="373" y="1161"/>
                  </a:cxn>
                  <a:cxn ang="0">
                    <a:pos x="409" y="1172"/>
                  </a:cxn>
                  <a:cxn ang="0">
                    <a:pos x="451" y="1184"/>
                  </a:cxn>
                  <a:cxn ang="0">
                    <a:pos x="492" y="1194"/>
                  </a:cxn>
                  <a:cxn ang="0">
                    <a:pos x="533" y="1203"/>
                  </a:cxn>
                </a:cxnLst>
                <a:rect l="0" t="0" r="r" b="b"/>
                <a:pathLst>
                  <a:path w="533" h="1203">
                    <a:moveTo>
                      <a:pt x="533" y="1203"/>
                    </a:moveTo>
                    <a:lnTo>
                      <a:pt x="297" y="93"/>
                    </a:lnTo>
                    <a:lnTo>
                      <a:pt x="283" y="74"/>
                    </a:lnTo>
                    <a:lnTo>
                      <a:pt x="269" y="59"/>
                    </a:lnTo>
                    <a:lnTo>
                      <a:pt x="252" y="43"/>
                    </a:lnTo>
                    <a:lnTo>
                      <a:pt x="237" y="31"/>
                    </a:lnTo>
                    <a:lnTo>
                      <a:pt x="200" y="22"/>
                    </a:lnTo>
                    <a:lnTo>
                      <a:pt x="166" y="16"/>
                    </a:lnTo>
                    <a:lnTo>
                      <a:pt x="131" y="10"/>
                    </a:lnTo>
                    <a:lnTo>
                      <a:pt x="100" y="7"/>
                    </a:lnTo>
                    <a:lnTo>
                      <a:pt x="69" y="2"/>
                    </a:lnTo>
                    <a:lnTo>
                      <a:pt x="43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40" y="1136"/>
                    </a:lnTo>
                    <a:lnTo>
                      <a:pt x="269" y="1136"/>
                    </a:lnTo>
                    <a:lnTo>
                      <a:pt x="302" y="1141"/>
                    </a:lnTo>
                    <a:lnTo>
                      <a:pt x="337" y="1149"/>
                    </a:lnTo>
                    <a:lnTo>
                      <a:pt x="373" y="1161"/>
                    </a:lnTo>
                    <a:lnTo>
                      <a:pt x="409" y="1172"/>
                    </a:lnTo>
                    <a:lnTo>
                      <a:pt x="451" y="1184"/>
                    </a:lnTo>
                    <a:lnTo>
                      <a:pt x="492" y="1194"/>
                    </a:lnTo>
                    <a:lnTo>
                      <a:pt x="533" y="1203"/>
                    </a:lnTo>
                    <a:close/>
                  </a:path>
                </a:pathLst>
              </a:custGeom>
              <a:solidFill>
                <a:srgbClr val="F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3" name="Freeform 27"/>
              <p:cNvSpPr>
                <a:spLocks/>
              </p:cNvSpPr>
              <p:nvPr/>
            </p:nvSpPr>
            <p:spPr bwMode="auto">
              <a:xfrm>
                <a:off x="2779" y="1209"/>
                <a:ext cx="513" cy="1198"/>
              </a:xfrm>
              <a:custGeom>
                <a:avLst/>
                <a:gdLst/>
                <a:ahLst/>
                <a:cxnLst>
                  <a:cxn ang="0">
                    <a:pos x="513" y="1198"/>
                  </a:cxn>
                  <a:cxn ang="0">
                    <a:pos x="482" y="1054"/>
                  </a:cxn>
                  <a:cxn ang="0">
                    <a:pos x="451" y="911"/>
                  </a:cxn>
                  <a:cxn ang="0">
                    <a:pos x="420" y="768"/>
                  </a:cxn>
                  <a:cxn ang="0">
                    <a:pos x="390" y="626"/>
                  </a:cxn>
                  <a:cxn ang="0">
                    <a:pos x="359" y="483"/>
                  </a:cxn>
                  <a:cxn ang="0">
                    <a:pos x="330" y="342"/>
                  </a:cxn>
                  <a:cxn ang="0">
                    <a:pos x="299" y="198"/>
                  </a:cxn>
                  <a:cxn ang="0">
                    <a:pos x="269" y="57"/>
                  </a:cxn>
                  <a:cxn ang="0">
                    <a:pos x="254" y="43"/>
                  </a:cxn>
                  <a:cxn ang="0">
                    <a:pos x="240" y="31"/>
                  </a:cxn>
                  <a:cxn ang="0">
                    <a:pos x="204" y="22"/>
                  </a:cxn>
                  <a:cxn ang="0">
                    <a:pos x="169" y="16"/>
                  </a:cxn>
                  <a:cxn ang="0">
                    <a:pos x="135" y="10"/>
                  </a:cxn>
                  <a:cxn ang="0">
                    <a:pos x="104" y="7"/>
                  </a:cxn>
                  <a:cxn ang="0">
                    <a:pos x="73" y="2"/>
                  </a:cxn>
                  <a:cxn ang="0">
                    <a:pos x="45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9" y="141"/>
                  </a:cxn>
                  <a:cxn ang="0">
                    <a:pos x="60" y="283"/>
                  </a:cxn>
                  <a:cxn ang="0">
                    <a:pos x="90" y="425"/>
                  </a:cxn>
                  <a:cxn ang="0">
                    <a:pos x="121" y="568"/>
                  </a:cxn>
                  <a:cxn ang="0">
                    <a:pos x="150" y="709"/>
                  </a:cxn>
                  <a:cxn ang="0">
                    <a:pos x="180" y="851"/>
                  </a:cxn>
                  <a:cxn ang="0">
                    <a:pos x="209" y="992"/>
                  </a:cxn>
                  <a:cxn ang="0">
                    <a:pos x="240" y="1136"/>
                  </a:cxn>
                  <a:cxn ang="0">
                    <a:pos x="268" y="1134"/>
                  </a:cxn>
                  <a:cxn ang="0">
                    <a:pos x="299" y="1139"/>
                  </a:cxn>
                  <a:cxn ang="0">
                    <a:pos x="330" y="1148"/>
                  </a:cxn>
                  <a:cxn ang="0">
                    <a:pos x="366" y="1158"/>
                  </a:cxn>
                  <a:cxn ang="0">
                    <a:pos x="401" y="1168"/>
                  </a:cxn>
                  <a:cxn ang="0">
                    <a:pos x="437" y="1180"/>
                  </a:cxn>
                  <a:cxn ang="0">
                    <a:pos x="475" y="1189"/>
                  </a:cxn>
                  <a:cxn ang="0">
                    <a:pos x="513" y="1198"/>
                  </a:cxn>
                </a:cxnLst>
                <a:rect l="0" t="0" r="r" b="b"/>
                <a:pathLst>
                  <a:path w="513" h="1198">
                    <a:moveTo>
                      <a:pt x="513" y="1198"/>
                    </a:moveTo>
                    <a:lnTo>
                      <a:pt x="482" y="1054"/>
                    </a:lnTo>
                    <a:lnTo>
                      <a:pt x="451" y="911"/>
                    </a:lnTo>
                    <a:lnTo>
                      <a:pt x="420" y="768"/>
                    </a:lnTo>
                    <a:lnTo>
                      <a:pt x="390" y="626"/>
                    </a:lnTo>
                    <a:lnTo>
                      <a:pt x="359" y="483"/>
                    </a:lnTo>
                    <a:lnTo>
                      <a:pt x="330" y="342"/>
                    </a:lnTo>
                    <a:lnTo>
                      <a:pt x="299" y="198"/>
                    </a:lnTo>
                    <a:lnTo>
                      <a:pt x="269" y="57"/>
                    </a:lnTo>
                    <a:lnTo>
                      <a:pt x="254" y="43"/>
                    </a:lnTo>
                    <a:lnTo>
                      <a:pt x="240" y="31"/>
                    </a:lnTo>
                    <a:lnTo>
                      <a:pt x="204" y="22"/>
                    </a:lnTo>
                    <a:lnTo>
                      <a:pt x="169" y="16"/>
                    </a:lnTo>
                    <a:lnTo>
                      <a:pt x="135" y="10"/>
                    </a:lnTo>
                    <a:lnTo>
                      <a:pt x="104" y="7"/>
                    </a:lnTo>
                    <a:lnTo>
                      <a:pt x="73" y="2"/>
                    </a:lnTo>
                    <a:lnTo>
                      <a:pt x="45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9" y="141"/>
                    </a:lnTo>
                    <a:lnTo>
                      <a:pt x="60" y="283"/>
                    </a:lnTo>
                    <a:lnTo>
                      <a:pt x="90" y="425"/>
                    </a:lnTo>
                    <a:lnTo>
                      <a:pt x="121" y="568"/>
                    </a:lnTo>
                    <a:lnTo>
                      <a:pt x="150" y="709"/>
                    </a:lnTo>
                    <a:lnTo>
                      <a:pt x="180" y="851"/>
                    </a:lnTo>
                    <a:lnTo>
                      <a:pt x="209" y="992"/>
                    </a:lnTo>
                    <a:lnTo>
                      <a:pt x="240" y="1136"/>
                    </a:lnTo>
                    <a:lnTo>
                      <a:pt x="268" y="1134"/>
                    </a:lnTo>
                    <a:lnTo>
                      <a:pt x="299" y="1139"/>
                    </a:lnTo>
                    <a:lnTo>
                      <a:pt x="330" y="1148"/>
                    </a:lnTo>
                    <a:lnTo>
                      <a:pt x="366" y="1158"/>
                    </a:lnTo>
                    <a:lnTo>
                      <a:pt x="401" y="1168"/>
                    </a:lnTo>
                    <a:lnTo>
                      <a:pt x="437" y="1180"/>
                    </a:lnTo>
                    <a:lnTo>
                      <a:pt x="475" y="1189"/>
                    </a:lnTo>
                    <a:lnTo>
                      <a:pt x="513" y="1198"/>
                    </a:lnTo>
                    <a:close/>
                  </a:path>
                </a:pathLst>
              </a:custGeom>
              <a:solidFill>
                <a:srgbClr val="F2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4" name="Freeform 28"/>
              <p:cNvSpPr>
                <a:spLocks/>
              </p:cNvSpPr>
              <p:nvPr/>
            </p:nvSpPr>
            <p:spPr bwMode="auto">
              <a:xfrm>
                <a:off x="2779" y="1209"/>
                <a:ext cx="494" cy="1196"/>
              </a:xfrm>
              <a:custGeom>
                <a:avLst/>
                <a:gdLst/>
                <a:ahLst/>
                <a:cxnLst>
                  <a:cxn ang="0">
                    <a:pos x="494" y="1196"/>
                  </a:cxn>
                  <a:cxn ang="0">
                    <a:pos x="461" y="1049"/>
                  </a:cxn>
                  <a:cxn ang="0">
                    <a:pos x="430" y="904"/>
                  </a:cxn>
                  <a:cxn ang="0">
                    <a:pos x="399" y="759"/>
                  </a:cxn>
                  <a:cxn ang="0">
                    <a:pos x="368" y="614"/>
                  </a:cxn>
                  <a:cxn ang="0">
                    <a:pos x="337" y="469"/>
                  </a:cxn>
                  <a:cxn ang="0">
                    <a:pos x="306" y="324"/>
                  </a:cxn>
                  <a:cxn ang="0">
                    <a:pos x="275" y="179"/>
                  </a:cxn>
                  <a:cxn ang="0">
                    <a:pos x="245" y="36"/>
                  </a:cxn>
                  <a:cxn ang="0">
                    <a:pos x="240" y="33"/>
                  </a:cxn>
                  <a:cxn ang="0">
                    <a:pos x="240" y="31"/>
                  </a:cxn>
                  <a:cxn ang="0">
                    <a:pos x="205" y="22"/>
                  </a:cxn>
                  <a:cxn ang="0">
                    <a:pos x="173" y="16"/>
                  </a:cxn>
                  <a:cxn ang="0">
                    <a:pos x="136" y="10"/>
                  </a:cxn>
                  <a:cxn ang="0">
                    <a:pos x="105" y="7"/>
                  </a:cxn>
                  <a:cxn ang="0">
                    <a:pos x="73" y="2"/>
                  </a:cxn>
                  <a:cxn ang="0">
                    <a:pos x="45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9" y="141"/>
                  </a:cxn>
                  <a:cxn ang="0">
                    <a:pos x="60" y="283"/>
                  </a:cxn>
                  <a:cxn ang="0">
                    <a:pos x="90" y="425"/>
                  </a:cxn>
                  <a:cxn ang="0">
                    <a:pos x="121" y="568"/>
                  </a:cxn>
                  <a:cxn ang="0">
                    <a:pos x="150" y="709"/>
                  </a:cxn>
                  <a:cxn ang="0">
                    <a:pos x="180" y="851"/>
                  </a:cxn>
                  <a:cxn ang="0">
                    <a:pos x="209" y="992"/>
                  </a:cxn>
                  <a:cxn ang="0">
                    <a:pos x="240" y="1136"/>
                  </a:cxn>
                  <a:cxn ang="0">
                    <a:pos x="264" y="1134"/>
                  </a:cxn>
                  <a:cxn ang="0">
                    <a:pos x="294" y="1139"/>
                  </a:cxn>
                  <a:cxn ang="0">
                    <a:pos x="323" y="1146"/>
                  </a:cxn>
                  <a:cxn ang="0">
                    <a:pos x="356" y="1156"/>
                  </a:cxn>
                  <a:cxn ang="0">
                    <a:pos x="387" y="1167"/>
                  </a:cxn>
                  <a:cxn ang="0">
                    <a:pos x="421" y="1177"/>
                  </a:cxn>
                  <a:cxn ang="0">
                    <a:pos x="458" y="1186"/>
                  </a:cxn>
                  <a:cxn ang="0">
                    <a:pos x="494" y="1196"/>
                  </a:cxn>
                </a:cxnLst>
                <a:rect l="0" t="0" r="r" b="b"/>
                <a:pathLst>
                  <a:path w="494" h="1196">
                    <a:moveTo>
                      <a:pt x="494" y="1196"/>
                    </a:moveTo>
                    <a:lnTo>
                      <a:pt x="461" y="1049"/>
                    </a:lnTo>
                    <a:lnTo>
                      <a:pt x="430" y="904"/>
                    </a:lnTo>
                    <a:lnTo>
                      <a:pt x="399" y="759"/>
                    </a:lnTo>
                    <a:lnTo>
                      <a:pt x="368" y="614"/>
                    </a:lnTo>
                    <a:lnTo>
                      <a:pt x="337" y="469"/>
                    </a:lnTo>
                    <a:lnTo>
                      <a:pt x="306" y="324"/>
                    </a:lnTo>
                    <a:lnTo>
                      <a:pt x="275" y="179"/>
                    </a:lnTo>
                    <a:lnTo>
                      <a:pt x="245" y="36"/>
                    </a:lnTo>
                    <a:lnTo>
                      <a:pt x="240" y="33"/>
                    </a:lnTo>
                    <a:lnTo>
                      <a:pt x="240" y="31"/>
                    </a:lnTo>
                    <a:lnTo>
                      <a:pt x="205" y="22"/>
                    </a:lnTo>
                    <a:lnTo>
                      <a:pt x="173" y="16"/>
                    </a:lnTo>
                    <a:lnTo>
                      <a:pt x="136" y="10"/>
                    </a:lnTo>
                    <a:lnTo>
                      <a:pt x="105" y="7"/>
                    </a:lnTo>
                    <a:lnTo>
                      <a:pt x="73" y="2"/>
                    </a:lnTo>
                    <a:lnTo>
                      <a:pt x="45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9" y="141"/>
                    </a:lnTo>
                    <a:lnTo>
                      <a:pt x="60" y="283"/>
                    </a:lnTo>
                    <a:lnTo>
                      <a:pt x="90" y="425"/>
                    </a:lnTo>
                    <a:lnTo>
                      <a:pt x="121" y="568"/>
                    </a:lnTo>
                    <a:lnTo>
                      <a:pt x="150" y="709"/>
                    </a:lnTo>
                    <a:lnTo>
                      <a:pt x="180" y="851"/>
                    </a:lnTo>
                    <a:lnTo>
                      <a:pt x="209" y="992"/>
                    </a:lnTo>
                    <a:lnTo>
                      <a:pt x="240" y="1136"/>
                    </a:lnTo>
                    <a:lnTo>
                      <a:pt x="264" y="1134"/>
                    </a:lnTo>
                    <a:lnTo>
                      <a:pt x="294" y="1139"/>
                    </a:lnTo>
                    <a:lnTo>
                      <a:pt x="323" y="1146"/>
                    </a:lnTo>
                    <a:lnTo>
                      <a:pt x="356" y="1156"/>
                    </a:lnTo>
                    <a:lnTo>
                      <a:pt x="387" y="1167"/>
                    </a:lnTo>
                    <a:lnTo>
                      <a:pt x="421" y="1177"/>
                    </a:lnTo>
                    <a:lnTo>
                      <a:pt x="458" y="1186"/>
                    </a:lnTo>
                    <a:lnTo>
                      <a:pt x="494" y="1196"/>
                    </a:lnTo>
                    <a:close/>
                  </a:path>
                </a:pathLst>
              </a:custGeom>
              <a:solidFill>
                <a:srgbClr val="E8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5" name="Freeform 29"/>
              <p:cNvSpPr>
                <a:spLocks/>
              </p:cNvSpPr>
              <p:nvPr/>
            </p:nvSpPr>
            <p:spPr bwMode="auto">
              <a:xfrm>
                <a:off x="2779" y="1209"/>
                <a:ext cx="475" cy="1191"/>
              </a:xfrm>
              <a:custGeom>
                <a:avLst/>
                <a:gdLst/>
                <a:ahLst/>
                <a:cxnLst>
                  <a:cxn ang="0">
                    <a:pos x="475" y="1191"/>
                  </a:cxn>
                  <a:cxn ang="0">
                    <a:pos x="442" y="1044"/>
                  </a:cxn>
                  <a:cxn ang="0">
                    <a:pos x="411" y="899"/>
                  </a:cxn>
                  <a:cxn ang="0">
                    <a:pos x="380" y="754"/>
                  </a:cxn>
                  <a:cxn ang="0">
                    <a:pos x="349" y="609"/>
                  </a:cxn>
                  <a:cxn ang="0">
                    <a:pos x="318" y="463"/>
                  </a:cxn>
                  <a:cxn ang="0">
                    <a:pos x="287" y="318"/>
                  </a:cxn>
                  <a:cxn ang="0">
                    <a:pos x="256" y="173"/>
                  </a:cxn>
                  <a:cxn ang="0">
                    <a:pos x="226" y="28"/>
                  </a:cxn>
                  <a:cxn ang="0">
                    <a:pos x="195" y="21"/>
                  </a:cxn>
                  <a:cxn ang="0">
                    <a:pos x="164" y="16"/>
                  </a:cxn>
                  <a:cxn ang="0">
                    <a:pos x="131" y="10"/>
                  </a:cxn>
                  <a:cxn ang="0">
                    <a:pos x="102" y="7"/>
                  </a:cxn>
                  <a:cxn ang="0">
                    <a:pos x="71" y="2"/>
                  </a:cxn>
                  <a:cxn ang="0">
                    <a:pos x="43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9" y="141"/>
                  </a:cxn>
                  <a:cxn ang="0">
                    <a:pos x="60" y="283"/>
                  </a:cxn>
                  <a:cxn ang="0">
                    <a:pos x="90" y="425"/>
                  </a:cxn>
                  <a:cxn ang="0">
                    <a:pos x="121" y="568"/>
                  </a:cxn>
                  <a:cxn ang="0">
                    <a:pos x="150" y="709"/>
                  </a:cxn>
                  <a:cxn ang="0">
                    <a:pos x="180" y="851"/>
                  </a:cxn>
                  <a:cxn ang="0">
                    <a:pos x="209" y="992"/>
                  </a:cxn>
                  <a:cxn ang="0">
                    <a:pos x="240" y="1136"/>
                  </a:cxn>
                  <a:cxn ang="0">
                    <a:pos x="262" y="1134"/>
                  </a:cxn>
                  <a:cxn ang="0">
                    <a:pos x="290" y="1137"/>
                  </a:cxn>
                  <a:cxn ang="0">
                    <a:pos x="316" y="1142"/>
                  </a:cxn>
                  <a:cxn ang="0">
                    <a:pos x="347" y="1153"/>
                  </a:cxn>
                  <a:cxn ang="0">
                    <a:pos x="376" y="1161"/>
                  </a:cxn>
                  <a:cxn ang="0">
                    <a:pos x="407" y="1172"/>
                  </a:cxn>
                  <a:cxn ang="0">
                    <a:pos x="440" y="1180"/>
                  </a:cxn>
                  <a:cxn ang="0">
                    <a:pos x="475" y="1191"/>
                  </a:cxn>
                </a:cxnLst>
                <a:rect l="0" t="0" r="r" b="b"/>
                <a:pathLst>
                  <a:path w="475" h="1191">
                    <a:moveTo>
                      <a:pt x="475" y="1191"/>
                    </a:moveTo>
                    <a:lnTo>
                      <a:pt x="442" y="1044"/>
                    </a:lnTo>
                    <a:lnTo>
                      <a:pt x="411" y="899"/>
                    </a:lnTo>
                    <a:lnTo>
                      <a:pt x="380" y="754"/>
                    </a:lnTo>
                    <a:lnTo>
                      <a:pt x="349" y="609"/>
                    </a:lnTo>
                    <a:lnTo>
                      <a:pt x="318" y="463"/>
                    </a:lnTo>
                    <a:lnTo>
                      <a:pt x="287" y="318"/>
                    </a:lnTo>
                    <a:lnTo>
                      <a:pt x="256" y="173"/>
                    </a:lnTo>
                    <a:lnTo>
                      <a:pt x="226" y="28"/>
                    </a:lnTo>
                    <a:lnTo>
                      <a:pt x="195" y="21"/>
                    </a:lnTo>
                    <a:lnTo>
                      <a:pt x="164" y="16"/>
                    </a:lnTo>
                    <a:lnTo>
                      <a:pt x="131" y="10"/>
                    </a:lnTo>
                    <a:lnTo>
                      <a:pt x="102" y="7"/>
                    </a:lnTo>
                    <a:lnTo>
                      <a:pt x="71" y="2"/>
                    </a:lnTo>
                    <a:lnTo>
                      <a:pt x="43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9" y="141"/>
                    </a:lnTo>
                    <a:lnTo>
                      <a:pt x="60" y="283"/>
                    </a:lnTo>
                    <a:lnTo>
                      <a:pt x="90" y="425"/>
                    </a:lnTo>
                    <a:lnTo>
                      <a:pt x="121" y="568"/>
                    </a:lnTo>
                    <a:lnTo>
                      <a:pt x="150" y="709"/>
                    </a:lnTo>
                    <a:lnTo>
                      <a:pt x="180" y="851"/>
                    </a:lnTo>
                    <a:lnTo>
                      <a:pt x="209" y="992"/>
                    </a:lnTo>
                    <a:lnTo>
                      <a:pt x="240" y="1136"/>
                    </a:lnTo>
                    <a:lnTo>
                      <a:pt x="262" y="1134"/>
                    </a:lnTo>
                    <a:lnTo>
                      <a:pt x="290" y="1137"/>
                    </a:lnTo>
                    <a:lnTo>
                      <a:pt x="316" y="1142"/>
                    </a:lnTo>
                    <a:lnTo>
                      <a:pt x="347" y="1153"/>
                    </a:lnTo>
                    <a:lnTo>
                      <a:pt x="376" y="1161"/>
                    </a:lnTo>
                    <a:lnTo>
                      <a:pt x="407" y="1172"/>
                    </a:lnTo>
                    <a:lnTo>
                      <a:pt x="440" y="1180"/>
                    </a:lnTo>
                    <a:lnTo>
                      <a:pt x="475" y="1191"/>
                    </a:lnTo>
                    <a:close/>
                  </a:path>
                </a:pathLst>
              </a:custGeom>
              <a:solidFill>
                <a:srgbClr val="E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6" name="Freeform 30"/>
              <p:cNvSpPr>
                <a:spLocks/>
              </p:cNvSpPr>
              <p:nvPr/>
            </p:nvSpPr>
            <p:spPr bwMode="auto">
              <a:xfrm>
                <a:off x="2776" y="1209"/>
                <a:ext cx="455" cy="1186"/>
              </a:xfrm>
              <a:custGeom>
                <a:avLst/>
                <a:gdLst/>
                <a:ahLst/>
                <a:cxnLst>
                  <a:cxn ang="0">
                    <a:pos x="455" y="1186"/>
                  </a:cxn>
                  <a:cxn ang="0">
                    <a:pos x="424" y="1039"/>
                  </a:cxn>
                  <a:cxn ang="0">
                    <a:pos x="393" y="894"/>
                  </a:cxn>
                  <a:cxn ang="0">
                    <a:pos x="362" y="749"/>
                  </a:cxn>
                  <a:cxn ang="0">
                    <a:pos x="333" y="604"/>
                  </a:cxn>
                  <a:cxn ang="0">
                    <a:pos x="302" y="459"/>
                  </a:cxn>
                  <a:cxn ang="0">
                    <a:pos x="271" y="314"/>
                  </a:cxn>
                  <a:cxn ang="0">
                    <a:pos x="240" y="169"/>
                  </a:cxn>
                  <a:cxn ang="0">
                    <a:pos x="210" y="26"/>
                  </a:cxn>
                  <a:cxn ang="0">
                    <a:pos x="181" y="19"/>
                  </a:cxn>
                  <a:cxn ang="0">
                    <a:pos x="153" y="14"/>
                  </a:cxn>
                  <a:cxn ang="0">
                    <a:pos x="124" y="9"/>
                  </a:cxn>
                  <a:cxn ang="0">
                    <a:pos x="96" y="5"/>
                  </a:cxn>
                  <a:cxn ang="0">
                    <a:pos x="67" y="2"/>
                  </a:cxn>
                  <a:cxn ang="0">
                    <a:pos x="43" y="0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31" y="141"/>
                  </a:cxn>
                  <a:cxn ang="0">
                    <a:pos x="62" y="283"/>
                  </a:cxn>
                  <a:cxn ang="0">
                    <a:pos x="93" y="425"/>
                  </a:cxn>
                  <a:cxn ang="0">
                    <a:pos x="124" y="568"/>
                  </a:cxn>
                  <a:cxn ang="0">
                    <a:pos x="153" y="709"/>
                  </a:cxn>
                  <a:cxn ang="0">
                    <a:pos x="183" y="851"/>
                  </a:cxn>
                  <a:cxn ang="0">
                    <a:pos x="212" y="992"/>
                  </a:cxn>
                  <a:cxn ang="0">
                    <a:pos x="243" y="1136"/>
                  </a:cxn>
                  <a:cxn ang="0">
                    <a:pos x="264" y="1134"/>
                  </a:cxn>
                  <a:cxn ang="0">
                    <a:pos x="288" y="1137"/>
                  </a:cxn>
                  <a:cxn ang="0">
                    <a:pos x="314" y="1142"/>
                  </a:cxn>
                  <a:cxn ang="0">
                    <a:pos x="340" y="1151"/>
                  </a:cxn>
                  <a:cxn ang="0">
                    <a:pos x="366" y="1158"/>
                  </a:cxn>
                  <a:cxn ang="0">
                    <a:pos x="395" y="1168"/>
                  </a:cxn>
                  <a:cxn ang="0">
                    <a:pos x="424" y="1177"/>
                  </a:cxn>
                  <a:cxn ang="0">
                    <a:pos x="455" y="1186"/>
                  </a:cxn>
                </a:cxnLst>
                <a:rect l="0" t="0" r="r" b="b"/>
                <a:pathLst>
                  <a:path w="455" h="1186">
                    <a:moveTo>
                      <a:pt x="455" y="1186"/>
                    </a:moveTo>
                    <a:lnTo>
                      <a:pt x="424" y="1039"/>
                    </a:lnTo>
                    <a:lnTo>
                      <a:pt x="393" y="894"/>
                    </a:lnTo>
                    <a:lnTo>
                      <a:pt x="362" y="749"/>
                    </a:lnTo>
                    <a:lnTo>
                      <a:pt x="333" y="604"/>
                    </a:lnTo>
                    <a:lnTo>
                      <a:pt x="302" y="459"/>
                    </a:lnTo>
                    <a:lnTo>
                      <a:pt x="271" y="314"/>
                    </a:lnTo>
                    <a:lnTo>
                      <a:pt x="240" y="169"/>
                    </a:lnTo>
                    <a:lnTo>
                      <a:pt x="210" y="26"/>
                    </a:lnTo>
                    <a:lnTo>
                      <a:pt x="181" y="19"/>
                    </a:lnTo>
                    <a:lnTo>
                      <a:pt x="153" y="14"/>
                    </a:lnTo>
                    <a:lnTo>
                      <a:pt x="124" y="9"/>
                    </a:lnTo>
                    <a:lnTo>
                      <a:pt x="96" y="5"/>
                    </a:lnTo>
                    <a:lnTo>
                      <a:pt x="67" y="2"/>
                    </a:lnTo>
                    <a:lnTo>
                      <a:pt x="43" y="0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31" y="141"/>
                    </a:lnTo>
                    <a:lnTo>
                      <a:pt x="62" y="283"/>
                    </a:lnTo>
                    <a:lnTo>
                      <a:pt x="93" y="425"/>
                    </a:lnTo>
                    <a:lnTo>
                      <a:pt x="124" y="568"/>
                    </a:lnTo>
                    <a:lnTo>
                      <a:pt x="153" y="709"/>
                    </a:lnTo>
                    <a:lnTo>
                      <a:pt x="183" y="851"/>
                    </a:lnTo>
                    <a:lnTo>
                      <a:pt x="212" y="992"/>
                    </a:lnTo>
                    <a:lnTo>
                      <a:pt x="243" y="1136"/>
                    </a:lnTo>
                    <a:lnTo>
                      <a:pt x="264" y="1134"/>
                    </a:lnTo>
                    <a:lnTo>
                      <a:pt x="288" y="1137"/>
                    </a:lnTo>
                    <a:lnTo>
                      <a:pt x="314" y="1142"/>
                    </a:lnTo>
                    <a:lnTo>
                      <a:pt x="340" y="1151"/>
                    </a:lnTo>
                    <a:lnTo>
                      <a:pt x="366" y="1158"/>
                    </a:lnTo>
                    <a:lnTo>
                      <a:pt x="395" y="1168"/>
                    </a:lnTo>
                    <a:lnTo>
                      <a:pt x="424" y="1177"/>
                    </a:lnTo>
                    <a:lnTo>
                      <a:pt x="455" y="1186"/>
                    </a:lnTo>
                    <a:close/>
                  </a:path>
                </a:pathLst>
              </a:custGeom>
              <a:solidFill>
                <a:srgbClr val="D6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7" name="Freeform 31"/>
              <p:cNvSpPr>
                <a:spLocks/>
              </p:cNvSpPr>
              <p:nvPr/>
            </p:nvSpPr>
            <p:spPr bwMode="auto">
              <a:xfrm>
                <a:off x="2776" y="1209"/>
                <a:ext cx="436" cy="1179"/>
              </a:xfrm>
              <a:custGeom>
                <a:avLst/>
                <a:gdLst/>
                <a:ahLst/>
                <a:cxnLst>
                  <a:cxn ang="0">
                    <a:pos x="436" y="1179"/>
                  </a:cxn>
                  <a:cxn ang="0">
                    <a:pos x="405" y="1034"/>
                  </a:cxn>
                  <a:cxn ang="0">
                    <a:pos x="374" y="889"/>
                  </a:cxn>
                  <a:cxn ang="0">
                    <a:pos x="343" y="744"/>
                  </a:cxn>
                  <a:cxn ang="0">
                    <a:pos x="312" y="601"/>
                  </a:cxn>
                  <a:cxn ang="0">
                    <a:pos x="281" y="456"/>
                  </a:cxn>
                  <a:cxn ang="0">
                    <a:pos x="250" y="311"/>
                  </a:cxn>
                  <a:cxn ang="0">
                    <a:pos x="219" y="166"/>
                  </a:cxn>
                  <a:cxn ang="0">
                    <a:pos x="189" y="22"/>
                  </a:cxn>
                  <a:cxn ang="0">
                    <a:pos x="164" y="16"/>
                  </a:cxn>
                  <a:cxn ang="0">
                    <a:pos x="139" y="10"/>
                  </a:cxn>
                  <a:cxn ang="0">
                    <a:pos x="113" y="7"/>
                  </a:cxn>
                  <a:cxn ang="0">
                    <a:pos x="88" y="3"/>
                  </a:cxn>
                  <a:cxn ang="0">
                    <a:pos x="62" y="0"/>
                  </a:cxn>
                  <a:cxn ang="0">
                    <a:pos x="38" y="0"/>
                  </a:cxn>
                  <a:cxn ang="0">
                    <a:pos x="15" y="0"/>
                  </a:cxn>
                  <a:cxn ang="0">
                    <a:pos x="0" y="2"/>
                  </a:cxn>
                  <a:cxn ang="0">
                    <a:pos x="31" y="141"/>
                  </a:cxn>
                  <a:cxn ang="0">
                    <a:pos x="62" y="283"/>
                  </a:cxn>
                  <a:cxn ang="0">
                    <a:pos x="93" y="425"/>
                  </a:cxn>
                  <a:cxn ang="0">
                    <a:pos x="124" y="568"/>
                  </a:cxn>
                  <a:cxn ang="0">
                    <a:pos x="153" y="709"/>
                  </a:cxn>
                  <a:cxn ang="0">
                    <a:pos x="183" y="851"/>
                  </a:cxn>
                  <a:cxn ang="0">
                    <a:pos x="212" y="992"/>
                  </a:cxn>
                  <a:cxn ang="0">
                    <a:pos x="243" y="1136"/>
                  </a:cxn>
                  <a:cxn ang="0">
                    <a:pos x="262" y="1134"/>
                  </a:cxn>
                  <a:cxn ang="0">
                    <a:pos x="284" y="1136"/>
                  </a:cxn>
                  <a:cxn ang="0">
                    <a:pos x="305" y="1141"/>
                  </a:cxn>
                  <a:cxn ang="0">
                    <a:pos x="331" y="1148"/>
                  </a:cxn>
                  <a:cxn ang="0">
                    <a:pos x="355" y="1153"/>
                  </a:cxn>
                  <a:cxn ang="0">
                    <a:pos x="381" y="1161"/>
                  </a:cxn>
                  <a:cxn ang="0">
                    <a:pos x="407" y="1170"/>
                  </a:cxn>
                  <a:cxn ang="0">
                    <a:pos x="436" y="1179"/>
                  </a:cxn>
                </a:cxnLst>
                <a:rect l="0" t="0" r="r" b="b"/>
                <a:pathLst>
                  <a:path w="436" h="1179">
                    <a:moveTo>
                      <a:pt x="436" y="1179"/>
                    </a:moveTo>
                    <a:lnTo>
                      <a:pt x="405" y="1034"/>
                    </a:lnTo>
                    <a:lnTo>
                      <a:pt x="374" y="889"/>
                    </a:lnTo>
                    <a:lnTo>
                      <a:pt x="343" y="744"/>
                    </a:lnTo>
                    <a:lnTo>
                      <a:pt x="312" y="601"/>
                    </a:lnTo>
                    <a:lnTo>
                      <a:pt x="281" y="456"/>
                    </a:lnTo>
                    <a:lnTo>
                      <a:pt x="250" y="311"/>
                    </a:lnTo>
                    <a:lnTo>
                      <a:pt x="219" y="166"/>
                    </a:lnTo>
                    <a:lnTo>
                      <a:pt x="189" y="22"/>
                    </a:lnTo>
                    <a:lnTo>
                      <a:pt x="164" y="16"/>
                    </a:lnTo>
                    <a:lnTo>
                      <a:pt x="139" y="10"/>
                    </a:lnTo>
                    <a:lnTo>
                      <a:pt x="113" y="7"/>
                    </a:lnTo>
                    <a:lnTo>
                      <a:pt x="88" y="3"/>
                    </a:lnTo>
                    <a:lnTo>
                      <a:pt x="62" y="0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31" y="141"/>
                    </a:lnTo>
                    <a:lnTo>
                      <a:pt x="62" y="283"/>
                    </a:lnTo>
                    <a:lnTo>
                      <a:pt x="93" y="425"/>
                    </a:lnTo>
                    <a:lnTo>
                      <a:pt x="124" y="568"/>
                    </a:lnTo>
                    <a:lnTo>
                      <a:pt x="153" y="709"/>
                    </a:lnTo>
                    <a:lnTo>
                      <a:pt x="183" y="851"/>
                    </a:lnTo>
                    <a:lnTo>
                      <a:pt x="212" y="992"/>
                    </a:lnTo>
                    <a:lnTo>
                      <a:pt x="243" y="1136"/>
                    </a:lnTo>
                    <a:lnTo>
                      <a:pt x="262" y="1134"/>
                    </a:lnTo>
                    <a:lnTo>
                      <a:pt x="284" y="1136"/>
                    </a:lnTo>
                    <a:lnTo>
                      <a:pt x="305" y="1141"/>
                    </a:lnTo>
                    <a:lnTo>
                      <a:pt x="331" y="1148"/>
                    </a:lnTo>
                    <a:lnTo>
                      <a:pt x="355" y="1153"/>
                    </a:lnTo>
                    <a:lnTo>
                      <a:pt x="381" y="1161"/>
                    </a:lnTo>
                    <a:lnTo>
                      <a:pt x="407" y="1170"/>
                    </a:lnTo>
                    <a:lnTo>
                      <a:pt x="436" y="1179"/>
                    </a:lnTo>
                    <a:close/>
                  </a:path>
                </a:pathLst>
              </a:custGeom>
              <a:solidFill>
                <a:srgbClr val="C9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8" name="Freeform 32"/>
              <p:cNvSpPr>
                <a:spLocks/>
              </p:cNvSpPr>
              <p:nvPr/>
            </p:nvSpPr>
            <p:spPr bwMode="auto">
              <a:xfrm>
                <a:off x="2776" y="1209"/>
                <a:ext cx="417" cy="1177"/>
              </a:xfrm>
              <a:custGeom>
                <a:avLst/>
                <a:gdLst/>
                <a:ahLst/>
                <a:cxnLst>
                  <a:cxn ang="0">
                    <a:pos x="417" y="1177"/>
                  </a:cxn>
                  <a:cxn ang="0">
                    <a:pos x="170" y="21"/>
                  </a:cxn>
                  <a:cxn ang="0">
                    <a:pos x="150" y="14"/>
                  </a:cxn>
                  <a:cxn ang="0">
                    <a:pos x="129" y="9"/>
                  </a:cxn>
                  <a:cxn ang="0">
                    <a:pos x="105" y="3"/>
                  </a:cxn>
                  <a:cxn ang="0">
                    <a:pos x="82" y="3"/>
                  </a:cxn>
                  <a:cxn ang="0">
                    <a:pos x="57" y="0"/>
                  </a:cxn>
                  <a:cxn ang="0">
                    <a:pos x="36" y="0"/>
                  </a:cxn>
                  <a:cxn ang="0">
                    <a:pos x="15" y="0"/>
                  </a:cxn>
                  <a:cxn ang="0">
                    <a:pos x="0" y="2"/>
                  </a:cxn>
                  <a:cxn ang="0">
                    <a:pos x="243" y="1136"/>
                  </a:cxn>
                  <a:cxn ang="0">
                    <a:pos x="259" y="1134"/>
                  </a:cxn>
                  <a:cxn ang="0">
                    <a:pos x="279" y="1136"/>
                  </a:cxn>
                  <a:cxn ang="0">
                    <a:pos x="298" y="1139"/>
                  </a:cxn>
                  <a:cxn ang="0">
                    <a:pos x="321" y="1146"/>
                  </a:cxn>
                  <a:cxn ang="0">
                    <a:pos x="341" y="1151"/>
                  </a:cxn>
                  <a:cxn ang="0">
                    <a:pos x="366" y="1158"/>
                  </a:cxn>
                  <a:cxn ang="0">
                    <a:pos x="391" y="1167"/>
                  </a:cxn>
                  <a:cxn ang="0">
                    <a:pos x="417" y="1177"/>
                  </a:cxn>
                </a:cxnLst>
                <a:rect l="0" t="0" r="r" b="b"/>
                <a:pathLst>
                  <a:path w="417" h="1177">
                    <a:moveTo>
                      <a:pt x="417" y="1177"/>
                    </a:moveTo>
                    <a:lnTo>
                      <a:pt x="170" y="21"/>
                    </a:lnTo>
                    <a:lnTo>
                      <a:pt x="150" y="14"/>
                    </a:lnTo>
                    <a:lnTo>
                      <a:pt x="129" y="9"/>
                    </a:lnTo>
                    <a:lnTo>
                      <a:pt x="105" y="3"/>
                    </a:lnTo>
                    <a:lnTo>
                      <a:pt x="82" y="3"/>
                    </a:lnTo>
                    <a:lnTo>
                      <a:pt x="57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243" y="1136"/>
                    </a:lnTo>
                    <a:lnTo>
                      <a:pt x="259" y="1134"/>
                    </a:lnTo>
                    <a:lnTo>
                      <a:pt x="279" y="1136"/>
                    </a:lnTo>
                    <a:lnTo>
                      <a:pt x="298" y="1139"/>
                    </a:lnTo>
                    <a:lnTo>
                      <a:pt x="321" y="1146"/>
                    </a:lnTo>
                    <a:lnTo>
                      <a:pt x="341" y="1151"/>
                    </a:lnTo>
                    <a:lnTo>
                      <a:pt x="366" y="1158"/>
                    </a:lnTo>
                    <a:lnTo>
                      <a:pt x="391" y="1167"/>
                    </a:lnTo>
                    <a:lnTo>
                      <a:pt x="417" y="1177"/>
                    </a:lnTo>
                    <a:close/>
                  </a:path>
                </a:pathLst>
              </a:custGeom>
              <a:solidFill>
                <a:srgbClr val="B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49" name="Freeform 33"/>
              <p:cNvSpPr>
                <a:spLocks/>
              </p:cNvSpPr>
              <p:nvPr/>
            </p:nvSpPr>
            <p:spPr bwMode="auto">
              <a:xfrm>
                <a:off x="2028" y="1211"/>
                <a:ext cx="996" cy="1430"/>
              </a:xfrm>
              <a:custGeom>
                <a:avLst/>
                <a:gdLst/>
                <a:ahLst/>
                <a:cxnLst>
                  <a:cxn ang="0">
                    <a:pos x="996" y="1137"/>
                  </a:cxn>
                  <a:cxn ang="0">
                    <a:pos x="756" y="0"/>
                  </a:cxn>
                  <a:cxn ang="0">
                    <a:pos x="732" y="0"/>
                  </a:cxn>
                  <a:cxn ang="0">
                    <a:pos x="710" y="0"/>
                  </a:cxn>
                  <a:cxn ang="0">
                    <a:pos x="685" y="1"/>
                  </a:cxn>
                  <a:cxn ang="0">
                    <a:pos x="665" y="7"/>
                  </a:cxn>
                  <a:cxn ang="0">
                    <a:pos x="642" y="10"/>
                  </a:cxn>
                  <a:cxn ang="0">
                    <a:pos x="620" y="15"/>
                  </a:cxn>
                  <a:cxn ang="0">
                    <a:pos x="599" y="20"/>
                  </a:cxn>
                  <a:cxn ang="0">
                    <a:pos x="578" y="29"/>
                  </a:cxn>
                  <a:cxn ang="0">
                    <a:pos x="568" y="39"/>
                  </a:cxn>
                  <a:cxn ang="0">
                    <a:pos x="556" y="50"/>
                  </a:cxn>
                  <a:cxn ang="0">
                    <a:pos x="544" y="46"/>
                  </a:cxn>
                  <a:cxn ang="0">
                    <a:pos x="535" y="45"/>
                  </a:cxn>
                  <a:cxn ang="0">
                    <a:pos x="459" y="74"/>
                  </a:cxn>
                  <a:cxn ang="0">
                    <a:pos x="388" y="110"/>
                  </a:cxn>
                  <a:cxn ang="0">
                    <a:pos x="319" y="148"/>
                  </a:cxn>
                  <a:cxn ang="0">
                    <a:pos x="254" y="188"/>
                  </a:cxn>
                  <a:cxn ang="0">
                    <a:pos x="186" y="224"/>
                  </a:cxn>
                  <a:cxn ang="0">
                    <a:pos x="124" y="257"/>
                  </a:cxn>
                  <a:cxn ang="0">
                    <a:pos x="62" y="283"/>
                  </a:cxn>
                  <a:cxn ang="0">
                    <a:pos x="0" y="302"/>
                  </a:cxn>
                  <a:cxn ang="0">
                    <a:pos x="240" y="1430"/>
                  </a:cxn>
                  <a:cxn ang="0">
                    <a:pos x="312" y="1411"/>
                  </a:cxn>
                  <a:cxn ang="0">
                    <a:pos x="402" y="1379"/>
                  </a:cxn>
                  <a:cxn ang="0">
                    <a:pos x="504" y="1332"/>
                  </a:cxn>
                  <a:cxn ang="0">
                    <a:pos x="615" y="1282"/>
                  </a:cxn>
                  <a:cxn ang="0">
                    <a:pos x="722" y="1230"/>
                  </a:cxn>
                  <a:cxn ang="0">
                    <a:pos x="825" y="1185"/>
                  </a:cxn>
                  <a:cxn ang="0">
                    <a:pos x="918" y="1153"/>
                  </a:cxn>
                  <a:cxn ang="0">
                    <a:pos x="996" y="1137"/>
                  </a:cxn>
                </a:cxnLst>
                <a:rect l="0" t="0" r="r" b="b"/>
                <a:pathLst>
                  <a:path w="996" h="1430">
                    <a:moveTo>
                      <a:pt x="996" y="1137"/>
                    </a:moveTo>
                    <a:lnTo>
                      <a:pt x="756" y="0"/>
                    </a:lnTo>
                    <a:lnTo>
                      <a:pt x="732" y="0"/>
                    </a:lnTo>
                    <a:lnTo>
                      <a:pt x="710" y="0"/>
                    </a:lnTo>
                    <a:lnTo>
                      <a:pt x="685" y="1"/>
                    </a:lnTo>
                    <a:lnTo>
                      <a:pt x="665" y="7"/>
                    </a:lnTo>
                    <a:lnTo>
                      <a:pt x="642" y="10"/>
                    </a:lnTo>
                    <a:lnTo>
                      <a:pt x="620" y="15"/>
                    </a:lnTo>
                    <a:lnTo>
                      <a:pt x="599" y="20"/>
                    </a:lnTo>
                    <a:lnTo>
                      <a:pt x="578" y="29"/>
                    </a:lnTo>
                    <a:lnTo>
                      <a:pt x="568" y="39"/>
                    </a:lnTo>
                    <a:lnTo>
                      <a:pt x="556" y="50"/>
                    </a:lnTo>
                    <a:lnTo>
                      <a:pt x="544" y="46"/>
                    </a:lnTo>
                    <a:lnTo>
                      <a:pt x="535" y="45"/>
                    </a:lnTo>
                    <a:lnTo>
                      <a:pt x="459" y="74"/>
                    </a:lnTo>
                    <a:lnTo>
                      <a:pt x="388" y="110"/>
                    </a:lnTo>
                    <a:lnTo>
                      <a:pt x="319" y="148"/>
                    </a:lnTo>
                    <a:lnTo>
                      <a:pt x="254" y="188"/>
                    </a:lnTo>
                    <a:lnTo>
                      <a:pt x="186" y="224"/>
                    </a:lnTo>
                    <a:lnTo>
                      <a:pt x="124" y="257"/>
                    </a:lnTo>
                    <a:lnTo>
                      <a:pt x="62" y="283"/>
                    </a:lnTo>
                    <a:lnTo>
                      <a:pt x="0" y="302"/>
                    </a:lnTo>
                    <a:lnTo>
                      <a:pt x="240" y="1430"/>
                    </a:lnTo>
                    <a:lnTo>
                      <a:pt x="312" y="1411"/>
                    </a:lnTo>
                    <a:lnTo>
                      <a:pt x="402" y="1379"/>
                    </a:lnTo>
                    <a:lnTo>
                      <a:pt x="504" y="1332"/>
                    </a:lnTo>
                    <a:lnTo>
                      <a:pt x="615" y="1282"/>
                    </a:lnTo>
                    <a:lnTo>
                      <a:pt x="722" y="1230"/>
                    </a:lnTo>
                    <a:lnTo>
                      <a:pt x="825" y="1185"/>
                    </a:lnTo>
                    <a:lnTo>
                      <a:pt x="918" y="1153"/>
                    </a:lnTo>
                    <a:lnTo>
                      <a:pt x="996" y="1137"/>
                    </a:lnTo>
                    <a:close/>
                  </a:path>
                </a:pathLst>
              </a:custGeom>
              <a:solidFill>
                <a:srgbClr val="FFFFF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0" name="Freeform 34"/>
              <p:cNvSpPr>
                <a:spLocks/>
              </p:cNvSpPr>
              <p:nvPr/>
            </p:nvSpPr>
            <p:spPr bwMode="auto">
              <a:xfrm>
                <a:off x="2071" y="1211"/>
                <a:ext cx="953" cy="1415"/>
              </a:xfrm>
              <a:custGeom>
                <a:avLst/>
                <a:gdLst/>
                <a:ahLst/>
                <a:cxnLst>
                  <a:cxn ang="0">
                    <a:pos x="953" y="1137"/>
                  </a:cxn>
                  <a:cxn ang="0">
                    <a:pos x="922" y="994"/>
                  </a:cxn>
                  <a:cxn ang="0">
                    <a:pos x="893" y="851"/>
                  </a:cxn>
                  <a:cxn ang="0">
                    <a:pos x="863" y="707"/>
                  </a:cxn>
                  <a:cxn ang="0">
                    <a:pos x="834" y="566"/>
                  </a:cxn>
                  <a:cxn ang="0">
                    <a:pos x="803" y="423"/>
                  </a:cxn>
                  <a:cxn ang="0">
                    <a:pos x="774" y="281"/>
                  </a:cxn>
                  <a:cxn ang="0">
                    <a:pos x="743" y="139"/>
                  </a:cxn>
                  <a:cxn ang="0">
                    <a:pos x="713" y="0"/>
                  </a:cxn>
                  <a:cxn ang="0">
                    <a:pos x="687" y="0"/>
                  </a:cxn>
                  <a:cxn ang="0">
                    <a:pos x="665" y="0"/>
                  </a:cxn>
                  <a:cxn ang="0">
                    <a:pos x="641" y="1"/>
                  </a:cxn>
                  <a:cxn ang="0">
                    <a:pos x="618" y="7"/>
                  </a:cxn>
                  <a:cxn ang="0">
                    <a:pos x="596" y="12"/>
                  </a:cxn>
                  <a:cxn ang="0">
                    <a:pos x="573" y="17"/>
                  </a:cxn>
                  <a:cxn ang="0">
                    <a:pos x="553" y="22"/>
                  </a:cxn>
                  <a:cxn ang="0">
                    <a:pos x="532" y="31"/>
                  </a:cxn>
                  <a:cxn ang="0">
                    <a:pos x="523" y="41"/>
                  </a:cxn>
                  <a:cxn ang="0">
                    <a:pos x="513" y="50"/>
                  </a:cxn>
                  <a:cxn ang="0">
                    <a:pos x="504" y="46"/>
                  </a:cxn>
                  <a:cxn ang="0">
                    <a:pos x="497" y="45"/>
                  </a:cxn>
                  <a:cxn ang="0">
                    <a:pos x="430" y="72"/>
                  </a:cxn>
                  <a:cxn ang="0">
                    <a:pos x="366" y="107"/>
                  </a:cxn>
                  <a:cxn ang="0">
                    <a:pos x="304" y="141"/>
                  </a:cxn>
                  <a:cxn ang="0">
                    <a:pos x="242" y="177"/>
                  </a:cxn>
                  <a:cxn ang="0">
                    <a:pos x="180" y="210"/>
                  </a:cxn>
                  <a:cxn ang="0">
                    <a:pos x="121" y="241"/>
                  </a:cxn>
                  <a:cxn ang="0">
                    <a:pos x="59" y="267"/>
                  </a:cxn>
                  <a:cxn ang="0">
                    <a:pos x="0" y="290"/>
                  </a:cxn>
                  <a:cxn ang="0">
                    <a:pos x="29" y="429"/>
                  </a:cxn>
                  <a:cxn ang="0">
                    <a:pos x="59" y="571"/>
                  </a:cxn>
                  <a:cxn ang="0">
                    <a:pos x="88" y="711"/>
                  </a:cxn>
                  <a:cxn ang="0">
                    <a:pos x="119" y="852"/>
                  </a:cxn>
                  <a:cxn ang="0">
                    <a:pos x="149" y="992"/>
                  </a:cxn>
                  <a:cxn ang="0">
                    <a:pos x="180" y="1134"/>
                  </a:cxn>
                  <a:cxn ang="0">
                    <a:pos x="209" y="1273"/>
                  </a:cxn>
                  <a:cxn ang="0">
                    <a:pos x="240" y="1415"/>
                  </a:cxn>
                  <a:cxn ang="0">
                    <a:pos x="309" y="1396"/>
                  </a:cxn>
                  <a:cxn ang="0">
                    <a:pos x="395" y="1361"/>
                  </a:cxn>
                  <a:cxn ang="0">
                    <a:pos x="492" y="1318"/>
                  </a:cxn>
                  <a:cxn ang="0">
                    <a:pos x="596" y="1272"/>
                  </a:cxn>
                  <a:cxn ang="0">
                    <a:pos x="698" y="1223"/>
                  </a:cxn>
                  <a:cxn ang="0">
                    <a:pos x="794" y="1182"/>
                  </a:cxn>
                  <a:cxn ang="0">
                    <a:pos x="881" y="1151"/>
                  </a:cxn>
                  <a:cxn ang="0">
                    <a:pos x="953" y="1137"/>
                  </a:cxn>
                </a:cxnLst>
                <a:rect l="0" t="0" r="r" b="b"/>
                <a:pathLst>
                  <a:path w="953" h="1415">
                    <a:moveTo>
                      <a:pt x="953" y="1137"/>
                    </a:moveTo>
                    <a:lnTo>
                      <a:pt x="922" y="994"/>
                    </a:lnTo>
                    <a:lnTo>
                      <a:pt x="893" y="851"/>
                    </a:lnTo>
                    <a:lnTo>
                      <a:pt x="863" y="707"/>
                    </a:lnTo>
                    <a:lnTo>
                      <a:pt x="834" y="566"/>
                    </a:lnTo>
                    <a:lnTo>
                      <a:pt x="803" y="423"/>
                    </a:lnTo>
                    <a:lnTo>
                      <a:pt x="774" y="281"/>
                    </a:lnTo>
                    <a:lnTo>
                      <a:pt x="743" y="139"/>
                    </a:lnTo>
                    <a:lnTo>
                      <a:pt x="713" y="0"/>
                    </a:lnTo>
                    <a:lnTo>
                      <a:pt x="687" y="0"/>
                    </a:lnTo>
                    <a:lnTo>
                      <a:pt x="665" y="0"/>
                    </a:lnTo>
                    <a:lnTo>
                      <a:pt x="641" y="1"/>
                    </a:lnTo>
                    <a:lnTo>
                      <a:pt x="618" y="7"/>
                    </a:lnTo>
                    <a:lnTo>
                      <a:pt x="596" y="12"/>
                    </a:lnTo>
                    <a:lnTo>
                      <a:pt x="573" y="17"/>
                    </a:lnTo>
                    <a:lnTo>
                      <a:pt x="553" y="22"/>
                    </a:lnTo>
                    <a:lnTo>
                      <a:pt x="532" y="31"/>
                    </a:lnTo>
                    <a:lnTo>
                      <a:pt x="523" y="41"/>
                    </a:lnTo>
                    <a:lnTo>
                      <a:pt x="513" y="50"/>
                    </a:lnTo>
                    <a:lnTo>
                      <a:pt x="504" y="46"/>
                    </a:lnTo>
                    <a:lnTo>
                      <a:pt x="497" y="45"/>
                    </a:lnTo>
                    <a:lnTo>
                      <a:pt x="430" y="72"/>
                    </a:lnTo>
                    <a:lnTo>
                      <a:pt x="366" y="107"/>
                    </a:lnTo>
                    <a:lnTo>
                      <a:pt x="304" y="141"/>
                    </a:lnTo>
                    <a:lnTo>
                      <a:pt x="242" y="177"/>
                    </a:lnTo>
                    <a:lnTo>
                      <a:pt x="180" y="210"/>
                    </a:lnTo>
                    <a:lnTo>
                      <a:pt x="121" y="241"/>
                    </a:lnTo>
                    <a:lnTo>
                      <a:pt x="59" y="267"/>
                    </a:lnTo>
                    <a:lnTo>
                      <a:pt x="0" y="290"/>
                    </a:lnTo>
                    <a:lnTo>
                      <a:pt x="29" y="429"/>
                    </a:lnTo>
                    <a:lnTo>
                      <a:pt x="59" y="571"/>
                    </a:lnTo>
                    <a:lnTo>
                      <a:pt x="88" y="711"/>
                    </a:lnTo>
                    <a:lnTo>
                      <a:pt x="119" y="852"/>
                    </a:lnTo>
                    <a:lnTo>
                      <a:pt x="149" y="992"/>
                    </a:lnTo>
                    <a:lnTo>
                      <a:pt x="180" y="1134"/>
                    </a:lnTo>
                    <a:lnTo>
                      <a:pt x="209" y="1273"/>
                    </a:lnTo>
                    <a:lnTo>
                      <a:pt x="240" y="1415"/>
                    </a:lnTo>
                    <a:lnTo>
                      <a:pt x="309" y="1396"/>
                    </a:lnTo>
                    <a:lnTo>
                      <a:pt x="395" y="1361"/>
                    </a:lnTo>
                    <a:lnTo>
                      <a:pt x="492" y="1318"/>
                    </a:lnTo>
                    <a:lnTo>
                      <a:pt x="596" y="1272"/>
                    </a:lnTo>
                    <a:lnTo>
                      <a:pt x="698" y="1223"/>
                    </a:lnTo>
                    <a:lnTo>
                      <a:pt x="794" y="1182"/>
                    </a:lnTo>
                    <a:lnTo>
                      <a:pt x="881" y="1151"/>
                    </a:lnTo>
                    <a:lnTo>
                      <a:pt x="953" y="1137"/>
                    </a:lnTo>
                    <a:close/>
                  </a:path>
                </a:pathLst>
              </a:custGeom>
              <a:solidFill>
                <a:srgbClr val="FCFCFC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1" name="Freeform 35"/>
              <p:cNvSpPr>
                <a:spLocks/>
              </p:cNvSpPr>
              <p:nvPr/>
            </p:nvSpPr>
            <p:spPr bwMode="auto">
              <a:xfrm>
                <a:off x="2114" y="1211"/>
                <a:ext cx="910" cy="1401"/>
              </a:xfrm>
              <a:custGeom>
                <a:avLst/>
                <a:gdLst/>
                <a:ahLst/>
                <a:cxnLst>
                  <a:cxn ang="0">
                    <a:pos x="910" y="1137"/>
                  </a:cxn>
                  <a:cxn ang="0">
                    <a:pos x="879" y="994"/>
                  </a:cxn>
                  <a:cxn ang="0">
                    <a:pos x="850" y="851"/>
                  </a:cxn>
                  <a:cxn ang="0">
                    <a:pos x="820" y="707"/>
                  </a:cxn>
                  <a:cxn ang="0">
                    <a:pos x="791" y="566"/>
                  </a:cxn>
                  <a:cxn ang="0">
                    <a:pos x="760" y="423"/>
                  </a:cxn>
                  <a:cxn ang="0">
                    <a:pos x="731" y="281"/>
                  </a:cxn>
                  <a:cxn ang="0">
                    <a:pos x="700" y="139"/>
                  </a:cxn>
                  <a:cxn ang="0">
                    <a:pos x="670" y="0"/>
                  </a:cxn>
                  <a:cxn ang="0">
                    <a:pos x="644" y="0"/>
                  </a:cxn>
                  <a:cxn ang="0">
                    <a:pos x="622" y="1"/>
                  </a:cxn>
                  <a:cxn ang="0">
                    <a:pos x="598" y="3"/>
                  </a:cxn>
                  <a:cxn ang="0">
                    <a:pos x="575" y="8"/>
                  </a:cxn>
                  <a:cxn ang="0">
                    <a:pos x="553" y="12"/>
                  </a:cxn>
                  <a:cxn ang="0">
                    <a:pos x="530" y="19"/>
                  </a:cxn>
                  <a:cxn ang="0">
                    <a:pos x="508" y="26"/>
                  </a:cxn>
                  <a:cxn ang="0">
                    <a:pos x="487" y="36"/>
                  </a:cxn>
                  <a:cxn ang="0">
                    <a:pos x="479" y="41"/>
                  </a:cxn>
                  <a:cxn ang="0">
                    <a:pos x="470" y="50"/>
                  </a:cxn>
                  <a:cxn ang="0">
                    <a:pos x="463" y="48"/>
                  </a:cxn>
                  <a:cxn ang="0">
                    <a:pos x="460" y="48"/>
                  </a:cxn>
                  <a:cxn ang="0">
                    <a:pos x="399" y="72"/>
                  </a:cxn>
                  <a:cxn ang="0">
                    <a:pos x="342" y="102"/>
                  </a:cxn>
                  <a:cxn ang="0">
                    <a:pos x="285" y="133"/>
                  </a:cxn>
                  <a:cxn ang="0">
                    <a:pos x="230" y="167"/>
                  </a:cxn>
                  <a:cxn ang="0">
                    <a:pos x="171" y="196"/>
                  </a:cxn>
                  <a:cxn ang="0">
                    <a:pos x="114" y="228"/>
                  </a:cxn>
                  <a:cxn ang="0">
                    <a:pos x="57" y="255"/>
                  </a:cxn>
                  <a:cxn ang="0">
                    <a:pos x="0" y="279"/>
                  </a:cxn>
                  <a:cxn ang="0">
                    <a:pos x="30" y="419"/>
                  </a:cxn>
                  <a:cxn ang="0">
                    <a:pos x="59" y="559"/>
                  </a:cxn>
                  <a:cxn ang="0">
                    <a:pos x="88" y="699"/>
                  </a:cxn>
                  <a:cxn ang="0">
                    <a:pos x="119" y="838"/>
                  </a:cxn>
                  <a:cxn ang="0">
                    <a:pos x="149" y="978"/>
                  </a:cxn>
                  <a:cxn ang="0">
                    <a:pos x="178" y="1120"/>
                  </a:cxn>
                  <a:cxn ang="0">
                    <a:pos x="207" y="1260"/>
                  </a:cxn>
                  <a:cxn ang="0">
                    <a:pos x="239" y="1401"/>
                  </a:cxn>
                  <a:cxn ang="0">
                    <a:pos x="306" y="1379"/>
                  </a:cxn>
                  <a:cxn ang="0">
                    <a:pos x="389" y="1346"/>
                  </a:cxn>
                  <a:cxn ang="0">
                    <a:pos x="480" y="1303"/>
                  </a:cxn>
                  <a:cxn ang="0">
                    <a:pos x="577" y="1260"/>
                  </a:cxn>
                  <a:cxn ang="0">
                    <a:pos x="672" y="1215"/>
                  </a:cxn>
                  <a:cxn ang="0">
                    <a:pos x="762" y="1177"/>
                  </a:cxn>
                  <a:cxn ang="0">
                    <a:pos x="843" y="1149"/>
                  </a:cxn>
                  <a:cxn ang="0">
                    <a:pos x="910" y="1137"/>
                  </a:cxn>
                </a:cxnLst>
                <a:rect l="0" t="0" r="r" b="b"/>
                <a:pathLst>
                  <a:path w="910" h="1401">
                    <a:moveTo>
                      <a:pt x="910" y="1137"/>
                    </a:moveTo>
                    <a:lnTo>
                      <a:pt x="879" y="994"/>
                    </a:lnTo>
                    <a:lnTo>
                      <a:pt x="850" y="851"/>
                    </a:lnTo>
                    <a:lnTo>
                      <a:pt x="820" y="707"/>
                    </a:lnTo>
                    <a:lnTo>
                      <a:pt x="791" y="566"/>
                    </a:lnTo>
                    <a:lnTo>
                      <a:pt x="760" y="423"/>
                    </a:lnTo>
                    <a:lnTo>
                      <a:pt x="731" y="281"/>
                    </a:lnTo>
                    <a:lnTo>
                      <a:pt x="700" y="139"/>
                    </a:lnTo>
                    <a:lnTo>
                      <a:pt x="670" y="0"/>
                    </a:lnTo>
                    <a:lnTo>
                      <a:pt x="644" y="0"/>
                    </a:lnTo>
                    <a:lnTo>
                      <a:pt x="622" y="1"/>
                    </a:lnTo>
                    <a:lnTo>
                      <a:pt x="598" y="3"/>
                    </a:lnTo>
                    <a:lnTo>
                      <a:pt x="575" y="8"/>
                    </a:lnTo>
                    <a:lnTo>
                      <a:pt x="553" y="12"/>
                    </a:lnTo>
                    <a:lnTo>
                      <a:pt x="530" y="19"/>
                    </a:lnTo>
                    <a:lnTo>
                      <a:pt x="508" y="26"/>
                    </a:lnTo>
                    <a:lnTo>
                      <a:pt x="487" y="36"/>
                    </a:lnTo>
                    <a:lnTo>
                      <a:pt x="479" y="41"/>
                    </a:lnTo>
                    <a:lnTo>
                      <a:pt x="470" y="50"/>
                    </a:lnTo>
                    <a:lnTo>
                      <a:pt x="463" y="48"/>
                    </a:lnTo>
                    <a:lnTo>
                      <a:pt x="460" y="48"/>
                    </a:lnTo>
                    <a:lnTo>
                      <a:pt x="399" y="72"/>
                    </a:lnTo>
                    <a:lnTo>
                      <a:pt x="342" y="102"/>
                    </a:lnTo>
                    <a:lnTo>
                      <a:pt x="285" y="133"/>
                    </a:lnTo>
                    <a:lnTo>
                      <a:pt x="230" y="167"/>
                    </a:lnTo>
                    <a:lnTo>
                      <a:pt x="171" y="196"/>
                    </a:lnTo>
                    <a:lnTo>
                      <a:pt x="114" y="228"/>
                    </a:lnTo>
                    <a:lnTo>
                      <a:pt x="57" y="255"/>
                    </a:lnTo>
                    <a:lnTo>
                      <a:pt x="0" y="279"/>
                    </a:lnTo>
                    <a:lnTo>
                      <a:pt x="30" y="419"/>
                    </a:lnTo>
                    <a:lnTo>
                      <a:pt x="59" y="559"/>
                    </a:lnTo>
                    <a:lnTo>
                      <a:pt x="88" y="699"/>
                    </a:lnTo>
                    <a:lnTo>
                      <a:pt x="119" y="838"/>
                    </a:lnTo>
                    <a:lnTo>
                      <a:pt x="149" y="978"/>
                    </a:lnTo>
                    <a:lnTo>
                      <a:pt x="178" y="1120"/>
                    </a:lnTo>
                    <a:lnTo>
                      <a:pt x="207" y="1260"/>
                    </a:lnTo>
                    <a:lnTo>
                      <a:pt x="239" y="1401"/>
                    </a:lnTo>
                    <a:lnTo>
                      <a:pt x="306" y="1379"/>
                    </a:lnTo>
                    <a:lnTo>
                      <a:pt x="389" y="1346"/>
                    </a:lnTo>
                    <a:lnTo>
                      <a:pt x="480" y="1303"/>
                    </a:lnTo>
                    <a:lnTo>
                      <a:pt x="577" y="1260"/>
                    </a:lnTo>
                    <a:lnTo>
                      <a:pt x="672" y="1215"/>
                    </a:lnTo>
                    <a:lnTo>
                      <a:pt x="762" y="1177"/>
                    </a:lnTo>
                    <a:lnTo>
                      <a:pt x="843" y="1149"/>
                    </a:lnTo>
                    <a:lnTo>
                      <a:pt x="910" y="1137"/>
                    </a:lnTo>
                    <a:close/>
                  </a:path>
                </a:pathLst>
              </a:custGeom>
              <a:solidFill>
                <a:srgbClr val="FCFCFC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2" name="Freeform 36"/>
              <p:cNvSpPr>
                <a:spLocks/>
              </p:cNvSpPr>
              <p:nvPr/>
            </p:nvSpPr>
            <p:spPr bwMode="auto">
              <a:xfrm>
                <a:off x="2157" y="1211"/>
                <a:ext cx="867" cy="1386"/>
              </a:xfrm>
              <a:custGeom>
                <a:avLst/>
                <a:gdLst/>
                <a:ahLst/>
                <a:cxnLst>
                  <a:cxn ang="0">
                    <a:pos x="867" y="1137"/>
                  </a:cxn>
                  <a:cxn ang="0">
                    <a:pos x="836" y="994"/>
                  </a:cxn>
                  <a:cxn ang="0">
                    <a:pos x="807" y="851"/>
                  </a:cxn>
                  <a:cxn ang="0">
                    <a:pos x="777" y="707"/>
                  </a:cxn>
                  <a:cxn ang="0">
                    <a:pos x="748" y="566"/>
                  </a:cxn>
                  <a:cxn ang="0">
                    <a:pos x="717" y="423"/>
                  </a:cxn>
                  <a:cxn ang="0">
                    <a:pos x="688" y="281"/>
                  </a:cxn>
                  <a:cxn ang="0">
                    <a:pos x="657" y="139"/>
                  </a:cxn>
                  <a:cxn ang="0">
                    <a:pos x="627" y="0"/>
                  </a:cxn>
                  <a:cxn ang="0">
                    <a:pos x="601" y="0"/>
                  </a:cxn>
                  <a:cxn ang="0">
                    <a:pos x="575" y="1"/>
                  </a:cxn>
                  <a:cxn ang="0">
                    <a:pos x="551" y="5"/>
                  </a:cxn>
                  <a:cxn ang="0">
                    <a:pos x="529" y="10"/>
                  </a:cxn>
                  <a:cxn ang="0">
                    <a:pos x="505" y="15"/>
                  </a:cxn>
                  <a:cxn ang="0">
                    <a:pos x="482" y="24"/>
                  </a:cxn>
                  <a:cxn ang="0">
                    <a:pos x="458" y="32"/>
                  </a:cxn>
                  <a:cxn ang="0">
                    <a:pos x="436" y="43"/>
                  </a:cxn>
                  <a:cxn ang="0">
                    <a:pos x="430" y="46"/>
                  </a:cxn>
                  <a:cxn ang="0">
                    <a:pos x="427" y="50"/>
                  </a:cxn>
                  <a:cxn ang="0">
                    <a:pos x="423" y="48"/>
                  </a:cxn>
                  <a:cxn ang="0">
                    <a:pos x="422" y="48"/>
                  </a:cxn>
                  <a:cxn ang="0">
                    <a:pos x="370" y="70"/>
                  </a:cxn>
                  <a:cxn ang="0">
                    <a:pos x="320" y="96"/>
                  </a:cxn>
                  <a:cxn ang="0">
                    <a:pos x="268" y="124"/>
                  </a:cxn>
                  <a:cxn ang="0">
                    <a:pos x="216" y="155"/>
                  </a:cxn>
                  <a:cxn ang="0">
                    <a:pos x="163" y="184"/>
                  </a:cxn>
                  <a:cxn ang="0">
                    <a:pos x="111" y="214"/>
                  </a:cxn>
                  <a:cxn ang="0">
                    <a:pos x="56" y="241"/>
                  </a:cxn>
                  <a:cxn ang="0">
                    <a:pos x="0" y="269"/>
                  </a:cxn>
                  <a:cxn ang="0">
                    <a:pos x="28" y="407"/>
                  </a:cxn>
                  <a:cxn ang="0">
                    <a:pos x="59" y="547"/>
                  </a:cxn>
                  <a:cxn ang="0">
                    <a:pos x="87" y="687"/>
                  </a:cxn>
                  <a:cxn ang="0">
                    <a:pos x="118" y="826"/>
                  </a:cxn>
                  <a:cxn ang="0">
                    <a:pos x="147" y="966"/>
                  </a:cxn>
                  <a:cxn ang="0">
                    <a:pos x="177" y="1106"/>
                  </a:cxn>
                  <a:cxn ang="0">
                    <a:pos x="208" y="1246"/>
                  </a:cxn>
                  <a:cxn ang="0">
                    <a:pos x="239" y="1386"/>
                  </a:cxn>
                  <a:cxn ang="0">
                    <a:pos x="303" y="1363"/>
                  </a:cxn>
                  <a:cxn ang="0">
                    <a:pos x="380" y="1330"/>
                  </a:cxn>
                  <a:cxn ang="0">
                    <a:pos x="467" y="1289"/>
                  </a:cxn>
                  <a:cxn ang="0">
                    <a:pos x="558" y="1249"/>
                  </a:cxn>
                  <a:cxn ang="0">
                    <a:pos x="646" y="1208"/>
                  </a:cxn>
                  <a:cxn ang="0">
                    <a:pos x="731" y="1173"/>
                  </a:cxn>
                  <a:cxn ang="0">
                    <a:pos x="805" y="1147"/>
                  </a:cxn>
                  <a:cxn ang="0">
                    <a:pos x="867" y="1137"/>
                  </a:cxn>
                </a:cxnLst>
                <a:rect l="0" t="0" r="r" b="b"/>
                <a:pathLst>
                  <a:path w="867" h="1386">
                    <a:moveTo>
                      <a:pt x="867" y="1137"/>
                    </a:moveTo>
                    <a:lnTo>
                      <a:pt x="836" y="994"/>
                    </a:lnTo>
                    <a:lnTo>
                      <a:pt x="807" y="851"/>
                    </a:lnTo>
                    <a:lnTo>
                      <a:pt x="777" y="707"/>
                    </a:lnTo>
                    <a:lnTo>
                      <a:pt x="748" y="566"/>
                    </a:lnTo>
                    <a:lnTo>
                      <a:pt x="717" y="423"/>
                    </a:lnTo>
                    <a:lnTo>
                      <a:pt x="688" y="281"/>
                    </a:lnTo>
                    <a:lnTo>
                      <a:pt x="657" y="139"/>
                    </a:lnTo>
                    <a:lnTo>
                      <a:pt x="627" y="0"/>
                    </a:lnTo>
                    <a:lnTo>
                      <a:pt x="601" y="0"/>
                    </a:lnTo>
                    <a:lnTo>
                      <a:pt x="575" y="1"/>
                    </a:lnTo>
                    <a:lnTo>
                      <a:pt x="551" y="5"/>
                    </a:lnTo>
                    <a:lnTo>
                      <a:pt x="529" y="10"/>
                    </a:lnTo>
                    <a:lnTo>
                      <a:pt x="505" y="15"/>
                    </a:lnTo>
                    <a:lnTo>
                      <a:pt x="482" y="24"/>
                    </a:lnTo>
                    <a:lnTo>
                      <a:pt x="458" y="32"/>
                    </a:lnTo>
                    <a:lnTo>
                      <a:pt x="436" y="43"/>
                    </a:lnTo>
                    <a:lnTo>
                      <a:pt x="430" y="46"/>
                    </a:lnTo>
                    <a:lnTo>
                      <a:pt x="427" y="50"/>
                    </a:lnTo>
                    <a:lnTo>
                      <a:pt x="423" y="48"/>
                    </a:lnTo>
                    <a:lnTo>
                      <a:pt x="422" y="48"/>
                    </a:lnTo>
                    <a:lnTo>
                      <a:pt x="370" y="70"/>
                    </a:lnTo>
                    <a:lnTo>
                      <a:pt x="320" y="96"/>
                    </a:lnTo>
                    <a:lnTo>
                      <a:pt x="268" y="124"/>
                    </a:lnTo>
                    <a:lnTo>
                      <a:pt x="216" y="155"/>
                    </a:lnTo>
                    <a:lnTo>
                      <a:pt x="163" y="184"/>
                    </a:lnTo>
                    <a:lnTo>
                      <a:pt x="111" y="214"/>
                    </a:lnTo>
                    <a:lnTo>
                      <a:pt x="56" y="241"/>
                    </a:lnTo>
                    <a:lnTo>
                      <a:pt x="0" y="269"/>
                    </a:lnTo>
                    <a:lnTo>
                      <a:pt x="28" y="407"/>
                    </a:lnTo>
                    <a:lnTo>
                      <a:pt x="59" y="547"/>
                    </a:lnTo>
                    <a:lnTo>
                      <a:pt x="87" y="687"/>
                    </a:lnTo>
                    <a:lnTo>
                      <a:pt x="118" y="826"/>
                    </a:lnTo>
                    <a:lnTo>
                      <a:pt x="147" y="966"/>
                    </a:lnTo>
                    <a:lnTo>
                      <a:pt x="177" y="1106"/>
                    </a:lnTo>
                    <a:lnTo>
                      <a:pt x="208" y="1246"/>
                    </a:lnTo>
                    <a:lnTo>
                      <a:pt x="239" y="1386"/>
                    </a:lnTo>
                    <a:lnTo>
                      <a:pt x="303" y="1363"/>
                    </a:lnTo>
                    <a:lnTo>
                      <a:pt x="380" y="1330"/>
                    </a:lnTo>
                    <a:lnTo>
                      <a:pt x="467" y="1289"/>
                    </a:lnTo>
                    <a:lnTo>
                      <a:pt x="558" y="1249"/>
                    </a:lnTo>
                    <a:lnTo>
                      <a:pt x="646" y="1208"/>
                    </a:lnTo>
                    <a:lnTo>
                      <a:pt x="731" y="1173"/>
                    </a:lnTo>
                    <a:lnTo>
                      <a:pt x="805" y="1147"/>
                    </a:lnTo>
                    <a:lnTo>
                      <a:pt x="867" y="1137"/>
                    </a:lnTo>
                    <a:close/>
                  </a:path>
                </a:pathLst>
              </a:custGeom>
              <a:solidFill>
                <a:srgbClr val="F7F7F7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3" name="Freeform 37"/>
              <p:cNvSpPr>
                <a:spLocks/>
              </p:cNvSpPr>
              <p:nvPr/>
            </p:nvSpPr>
            <p:spPr bwMode="auto">
              <a:xfrm>
                <a:off x="2201" y="1211"/>
                <a:ext cx="823" cy="1372"/>
              </a:xfrm>
              <a:custGeom>
                <a:avLst/>
                <a:gdLst/>
                <a:ahLst/>
                <a:cxnLst>
                  <a:cxn ang="0">
                    <a:pos x="823" y="1137"/>
                  </a:cxn>
                  <a:cxn ang="0">
                    <a:pos x="792" y="994"/>
                  </a:cxn>
                  <a:cxn ang="0">
                    <a:pos x="763" y="851"/>
                  </a:cxn>
                  <a:cxn ang="0">
                    <a:pos x="733" y="707"/>
                  </a:cxn>
                  <a:cxn ang="0">
                    <a:pos x="704" y="566"/>
                  </a:cxn>
                  <a:cxn ang="0">
                    <a:pos x="673" y="423"/>
                  </a:cxn>
                  <a:cxn ang="0">
                    <a:pos x="644" y="281"/>
                  </a:cxn>
                  <a:cxn ang="0">
                    <a:pos x="613" y="139"/>
                  </a:cxn>
                  <a:cxn ang="0">
                    <a:pos x="583" y="0"/>
                  </a:cxn>
                  <a:cxn ang="0">
                    <a:pos x="514" y="5"/>
                  </a:cxn>
                  <a:cxn ang="0">
                    <a:pos x="447" y="24"/>
                  </a:cxn>
                  <a:cxn ang="0">
                    <a:pos x="378" y="50"/>
                  </a:cxn>
                  <a:cxn ang="0">
                    <a:pos x="309" y="86"/>
                  </a:cxn>
                  <a:cxn ang="0">
                    <a:pos x="234" y="126"/>
                  </a:cxn>
                  <a:cxn ang="0">
                    <a:pos x="160" y="169"/>
                  </a:cxn>
                  <a:cxn ang="0">
                    <a:pos x="82" y="212"/>
                  </a:cxn>
                  <a:cxn ang="0">
                    <a:pos x="0" y="255"/>
                  </a:cxn>
                  <a:cxn ang="0">
                    <a:pos x="27" y="393"/>
                  </a:cxn>
                  <a:cxn ang="0">
                    <a:pos x="58" y="533"/>
                  </a:cxn>
                  <a:cxn ang="0">
                    <a:pos x="86" y="673"/>
                  </a:cxn>
                  <a:cxn ang="0">
                    <a:pos x="117" y="813"/>
                  </a:cxn>
                  <a:cxn ang="0">
                    <a:pos x="145" y="952"/>
                  </a:cxn>
                  <a:cxn ang="0">
                    <a:pos x="176" y="1092"/>
                  </a:cxn>
                  <a:cxn ang="0">
                    <a:pos x="203" y="1232"/>
                  </a:cxn>
                  <a:cxn ang="0">
                    <a:pos x="234" y="1372"/>
                  </a:cxn>
                  <a:cxn ang="0">
                    <a:pos x="297" y="1348"/>
                  </a:cxn>
                  <a:cxn ang="0">
                    <a:pos x="373" y="1315"/>
                  </a:cxn>
                  <a:cxn ang="0">
                    <a:pos x="452" y="1277"/>
                  </a:cxn>
                  <a:cxn ang="0">
                    <a:pos x="538" y="1239"/>
                  </a:cxn>
                  <a:cxn ang="0">
                    <a:pos x="619" y="1201"/>
                  </a:cxn>
                  <a:cxn ang="0">
                    <a:pos x="699" y="1170"/>
                  </a:cxn>
                  <a:cxn ang="0">
                    <a:pos x="766" y="1146"/>
                  </a:cxn>
                  <a:cxn ang="0">
                    <a:pos x="823" y="1137"/>
                  </a:cxn>
                </a:cxnLst>
                <a:rect l="0" t="0" r="r" b="b"/>
                <a:pathLst>
                  <a:path w="823" h="1372">
                    <a:moveTo>
                      <a:pt x="823" y="1137"/>
                    </a:moveTo>
                    <a:lnTo>
                      <a:pt x="792" y="994"/>
                    </a:lnTo>
                    <a:lnTo>
                      <a:pt x="763" y="851"/>
                    </a:lnTo>
                    <a:lnTo>
                      <a:pt x="733" y="707"/>
                    </a:lnTo>
                    <a:lnTo>
                      <a:pt x="704" y="566"/>
                    </a:lnTo>
                    <a:lnTo>
                      <a:pt x="673" y="423"/>
                    </a:lnTo>
                    <a:lnTo>
                      <a:pt x="644" y="281"/>
                    </a:lnTo>
                    <a:lnTo>
                      <a:pt x="613" y="139"/>
                    </a:lnTo>
                    <a:lnTo>
                      <a:pt x="583" y="0"/>
                    </a:lnTo>
                    <a:lnTo>
                      <a:pt x="514" y="5"/>
                    </a:lnTo>
                    <a:lnTo>
                      <a:pt x="447" y="24"/>
                    </a:lnTo>
                    <a:lnTo>
                      <a:pt x="378" y="50"/>
                    </a:lnTo>
                    <a:lnTo>
                      <a:pt x="309" y="86"/>
                    </a:lnTo>
                    <a:lnTo>
                      <a:pt x="234" y="126"/>
                    </a:lnTo>
                    <a:lnTo>
                      <a:pt x="160" y="169"/>
                    </a:lnTo>
                    <a:lnTo>
                      <a:pt x="82" y="212"/>
                    </a:lnTo>
                    <a:lnTo>
                      <a:pt x="0" y="255"/>
                    </a:lnTo>
                    <a:lnTo>
                      <a:pt x="27" y="393"/>
                    </a:lnTo>
                    <a:lnTo>
                      <a:pt x="58" y="533"/>
                    </a:lnTo>
                    <a:lnTo>
                      <a:pt x="86" y="673"/>
                    </a:lnTo>
                    <a:lnTo>
                      <a:pt x="117" y="813"/>
                    </a:lnTo>
                    <a:lnTo>
                      <a:pt x="145" y="952"/>
                    </a:lnTo>
                    <a:lnTo>
                      <a:pt x="176" y="1092"/>
                    </a:lnTo>
                    <a:lnTo>
                      <a:pt x="203" y="1232"/>
                    </a:lnTo>
                    <a:lnTo>
                      <a:pt x="234" y="1372"/>
                    </a:lnTo>
                    <a:lnTo>
                      <a:pt x="297" y="1348"/>
                    </a:lnTo>
                    <a:lnTo>
                      <a:pt x="373" y="1315"/>
                    </a:lnTo>
                    <a:lnTo>
                      <a:pt x="452" y="1277"/>
                    </a:lnTo>
                    <a:lnTo>
                      <a:pt x="538" y="1239"/>
                    </a:lnTo>
                    <a:lnTo>
                      <a:pt x="619" y="1201"/>
                    </a:lnTo>
                    <a:lnTo>
                      <a:pt x="699" y="1170"/>
                    </a:lnTo>
                    <a:lnTo>
                      <a:pt x="766" y="1146"/>
                    </a:lnTo>
                    <a:lnTo>
                      <a:pt x="823" y="1137"/>
                    </a:lnTo>
                    <a:close/>
                  </a:path>
                </a:pathLst>
              </a:custGeom>
              <a:solidFill>
                <a:srgbClr val="F7F7F7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4" name="Freeform 38"/>
              <p:cNvSpPr>
                <a:spLocks/>
              </p:cNvSpPr>
              <p:nvPr/>
            </p:nvSpPr>
            <p:spPr bwMode="auto">
              <a:xfrm>
                <a:off x="2242" y="1211"/>
                <a:ext cx="782" cy="1356"/>
              </a:xfrm>
              <a:custGeom>
                <a:avLst/>
                <a:gdLst/>
                <a:ahLst/>
                <a:cxnLst>
                  <a:cxn ang="0">
                    <a:pos x="782" y="1137"/>
                  </a:cxn>
                  <a:cxn ang="0">
                    <a:pos x="751" y="994"/>
                  </a:cxn>
                  <a:cxn ang="0">
                    <a:pos x="722" y="851"/>
                  </a:cxn>
                  <a:cxn ang="0">
                    <a:pos x="692" y="707"/>
                  </a:cxn>
                  <a:cxn ang="0">
                    <a:pos x="663" y="566"/>
                  </a:cxn>
                  <a:cxn ang="0">
                    <a:pos x="632" y="423"/>
                  </a:cxn>
                  <a:cxn ang="0">
                    <a:pos x="603" y="281"/>
                  </a:cxn>
                  <a:cxn ang="0">
                    <a:pos x="572" y="139"/>
                  </a:cxn>
                  <a:cxn ang="0">
                    <a:pos x="542" y="0"/>
                  </a:cxn>
                  <a:cxn ang="0">
                    <a:pos x="483" y="3"/>
                  </a:cxn>
                  <a:cxn ang="0">
                    <a:pos x="427" y="19"/>
                  </a:cxn>
                  <a:cxn ang="0">
                    <a:pos x="363" y="43"/>
                  </a:cxn>
                  <a:cxn ang="0">
                    <a:pos x="300" y="76"/>
                  </a:cxn>
                  <a:cxn ang="0">
                    <a:pos x="231" y="112"/>
                  </a:cxn>
                  <a:cxn ang="0">
                    <a:pos x="159" y="153"/>
                  </a:cxn>
                  <a:cxn ang="0">
                    <a:pos x="81" y="198"/>
                  </a:cxn>
                  <a:cxn ang="0">
                    <a:pos x="0" y="245"/>
                  </a:cxn>
                  <a:cxn ang="0">
                    <a:pos x="29" y="383"/>
                  </a:cxn>
                  <a:cxn ang="0">
                    <a:pos x="59" y="521"/>
                  </a:cxn>
                  <a:cxn ang="0">
                    <a:pos x="88" y="661"/>
                  </a:cxn>
                  <a:cxn ang="0">
                    <a:pos x="117" y="800"/>
                  </a:cxn>
                  <a:cxn ang="0">
                    <a:pos x="145" y="939"/>
                  </a:cxn>
                  <a:cxn ang="0">
                    <a:pos x="174" y="1077"/>
                  </a:cxn>
                  <a:cxn ang="0">
                    <a:pos x="204" y="1216"/>
                  </a:cxn>
                  <a:cxn ang="0">
                    <a:pos x="235" y="1356"/>
                  </a:cxn>
                  <a:cxn ang="0">
                    <a:pos x="295" y="1329"/>
                  </a:cxn>
                  <a:cxn ang="0">
                    <a:pos x="366" y="1298"/>
                  </a:cxn>
                  <a:cxn ang="0">
                    <a:pos x="440" y="1261"/>
                  </a:cxn>
                  <a:cxn ang="0">
                    <a:pos x="520" y="1227"/>
                  </a:cxn>
                  <a:cxn ang="0">
                    <a:pos x="596" y="1192"/>
                  </a:cxn>
                  <a:cxn ang="0">
                    <a:pos x="666" y="1165"/>
                  </a:cxn>
                  <a:cxn ang="0">
                    <a:pos x="730" y="1144"/>
                  </a:cxn>
                  <a:cxn ang="0">
                    <a:pos x="782" y="1137"/>
                  </a:cxn>
                </a:cxnLst>
                <a:rect l="0" t="0" r="r" b="b"/>
                <a:pathLst>
                  <a:path w="782" h="1356">
                    <a:moveTo>
                      <a:pt x="782" y="1137"/>
                    </a:moveTo>
                    <a:lnTo>
                      <a:pt x="751" y="994"/>
                    </a:lnTo>
                    <a:lnTo>
                      <a:pt x="722" y="851"/>
                    </a:lnTo>
                    <a:lnTo>
                      <a:pt x="692" y="707"/>
                    </a:lnTo>
                    <a:lnTo>
                      <a:pt x="663" y="566"/>
                    </a:lnTo>
                    <a:lnTo>
                      <a:pt x="632" y="423"/>
                    </a:lnTo>
                    <a:lnTo>
                      <a:pt x="603" y="281"/>
                    </a:lnTo>
                    <a:lnTo>
                      <a:pt x="572" y="139"/>
                    </a:lnTo>
                    <a:lnTo>
                      <a:pt x="542" y="0"/>
                    </a:lnTo>
                    <a:lnTo>
                      <a:pt x="483" y="3"/>
                    </a:lnTo>
                    <a:lnTo>
                      <a:pt x="427" y="19"/>
                    </a:lnTo>
                    <a:lnTo>
                      <a:pt x="363" y="43"/>
                    </a:lnTo>
                    <a:lnTo>
                      <a:pt x="300" y="76"/>
                    </a:lnTo>
                    <a:lnTo>
                      <a:pt x="231" y="112"/>
                    </a:lnTo>
                    <a:lnTo>
                      <a:pt x="159" y="153"/>
                    </a:lnTo>
                    <a:lnTo>
                      <a:pt x="81" y="198"/>
                    </a:lnTo>
                    <a:lnTo>
                      <a:pt x="0" y="245"/>
                    </a:lnTo>
                    <a:lnTo>
                      <a:pt x="29" y="383"/>
                    </a:lnTo>
                    <a:lnTo>
                      <a:pt x="59" y="521"/>
                    </a:lnTo>
                    <a:lnTo>
                      <a:pt x="88" y="661"/>
                    </a:lnTo>
                    <a:lnTo>
                      <a:pt x="117" y="800"/>
                    </a:lnTo>
                    <a:lnTo>
                      <a:pt x="145" y="939"/>
                    </a:lnTo>
                    <a:lnTo>
                      <a:pt x="174" y="1077"/>
                    </a:lnTo>
                    <a:lnTo>
                      <a:pt x="204" y="1216"/>
                    </a:lnTo>
                    <a:lnTo>
                      <a:pt x="235" y="1356"/>
                    </a:lnTo>
                    <a:lnTo>
                      <a:pt x="295" y="1329"/>
                    </a:lnTo>
                    <a:lnTo>
                      <a:pt x="366" y="1298"/>
                    </a:lnTo>
                    <a:lnTo>
                      <a:pt x="440" y="1261"/>
                    </a:lnTo>
                    <a:lnTo>
                      <a:pt x="520" y="1227"/>
                    </a:lnTo>
                    <a:lnTo>
                      <a:pt x="596" y="1192"/>
                    </a:lnTo>
                    <a:lnTo>
                      <a:pt x="666" y="1165"/>
                    </a:lnTo>
                    <a:lnTo>
                      <a:pt x="730" y="1144"/>
                    </a:lnTo>
                    <a:lnTo>
                      <a:pt x="782" y="1137"/>
                    </a:lnTo>
                    <a:close/>
                  </a:path>
                </a:pathLst>
              </a:custGeom>
              <a:solidFill>
                <a:srgbClr val="F2F2F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5" name="Freeform 39"/>
              <p:cNvSpPr>
                <a:spLocks/>
              </p:cNvSpPr>
              <p:nvPr/>
            </p:nvSpPr>
            <p:spPr bwMode="auto">
              <a:xfrm>
                <a:off x="2285" y="1211"/>
                <a:ext cx="739" cy="1342"/>
              </a:xfrm>
              <a:custGeom>
                <a:avLst/>
                <a:gdLst/>
                <a:ahLst/>
                <a:cxnLst>
                  <a:cxn ang="0">
                    <a:pos x="739" y="1137"/>
                  </a:cxn>
                  <a:cxn ang="0">
                    <a:pos x="499" y="0"/>
                  </a:cxn>
                  <a:cxn ang="0">
                    <a:pos x="453" y="1"/>
                  </a:cxn>
                  <a:cxn ang="0">
                    <a:pos x="402" y="14"/>
                  </a:cxn>
                  <a:cxn ang="0">
                    <a:pos x="349" y="32"/>
                  </a:cxn>
                  <a:cxn ang="0">
                    <a:pos x="292" y="62"/>
                  </a:cxn>
                  <a:cxn ang="0">
                    <a:pos x="226" y="95"/>
                  </a:cxn>
                  <a:cxn ang="0">
                    <a:pos x="157" y="136"/>
                  </a:cxn>
                  <a:cxn ang="0">
                    <a:pos x="81" y="183"/>
                  </a:cxn>
                  <a:cxn ang="0">
                    <a:pos x="0" y="234"/>
                  </a:cxn>
                  <a:cxn ang="0">
                    <a:pos x="235" y="1342"/>
                  </a:cxn>
                  <a:cxn ang="0">
                    <a:pos x="292" y="1313"/>
                  </a:cxn>
                  <a:cxn ang="0">
                    <a:pos x="358" y="1282"/>
                  </a:cxn>
                  <a:cxn ang="0">
                    <a:pos x="428" y="1249"/>
                  </a:cxn>
                  <a:cxn ang="0">
                    <a:pos x="503" y="1216"/>
                  </a:cxn>
                  <a:cxn ang="0">
                    <a:pos x="572" y="1185"/>
                  </a:cxn>
                  <a:cxn ang="0">
                    <a:pos x="636" y="1161"/>
                  </a:cxn>
                  <a:cxn ang="0">
                    <a:pos x="693" y="1142"/>
                  </a:cxn>
                  <a:cxn ang="0">
                    <a:pos x="739" y="1137"/>
                  </a:cxn>
                </a:cxnLst>
                <a:rect l="0" t="0" r="r" b="b"/>
                <a:pathLst>
                  <a:path w="739" h="1342">
                    <a:moveTo>
                      <a:pt x="739" y="1137"/>
                    </a:moveTo>
                    <a:lnTo>
                      <a:pt x="499" y="0"/>
                    </a:lnTo>
                    <a:lnTo>
                      <a:pt x="453" y="1"/>
                    </a:lnTo>
                    <a:lnTo>
                      <a:pt x="402" y="14"/>
                    </a:lnTo>
                    <a:lnTo>
                      <a:pt x="349" y="32"/>
                    </a:lnTo>
                    <a:lnTo>
                      <a:pt x="292" y="62"/>
                    </a:lnTo>
                    <a:lnTo>
                      <a:pt x="226" y="95"/>
                    </a:lnTo>
                    <a:lnTo>
                      <a:pt x="157" y="136"/>
                    </a:lnTo>
                    <a:lnTo>
                      <a:pt x="81" y="183"/>
                    </a:lnTo>
                    <a:lnTo>
                      <a:pt x="0" y="234"/>
                    </a:lnTo>
                    <a:lnTo>
                      <a:pt x="235" y="1342"/>
                    </a:lnTo>
                    <a:lnTo>
                      <a:pt x="292" y="1313"/>
                    </a:lnTo>
                    <a:lnTo>
                      <a:pt x="358" y="1282"/>
                    </a:lnTo>
                    <a:lnTo>
                      <a:pt x="428" y="1249"/>
                    </a:lnTo>
                    <a:lnTo>
                      <a:pt x="503" y="1216"/>
                    </a:lnTo>
                    <a:lnTo>
                      <a:pt x="572" y="1185"/>
                    </a:lnTo>
                    <a:lnTo>
                      <a:pt x="636" y="1161"/>
                    </a:lnTo>
                    <a:lnTo>
                      <a:pt x="693" y="1142"/>
                    </a:lnTo>
                    <a:lnTo>
                      <a:pt x="739" y="1137"/>
                    </a:lnTo>
                    <a:close/>
                  </a:path>
                </a:pathLst>
              </a:custGeom>
              <a:solidFill>
                <a:srgbClr val="F2F2F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6" name="Freeform 40"/>
              <p:cNvSpPr>
                <a:spLocks/>
              </p:cNvSpPr>
              <p:nvPr/>
            </p:nvSpPr>
            <p:spPr bwMode="auto">
              <a:xfrm>
                <a:off x="2477" y="1211"/>
                <a:ext cx="551" cy="1244"/>
              </a:xfrm>
              <a:custGeom>
                <a:avLst/>
                <a:gdLst/>
                <a:ahLst/>
                <a:cxnLst>
                  <a:cxn ang="0">
                    <a:pos x="248" y="1244"/>
                  </a:cxn>
                  <a:cxn ang="0">
                    <a:pos x="0" y="79"/>
                  </a:cxn>
                  <a:cxn ang="0">
                    <a:pos x="10" y="74"/>
                  </a:cxn>
                  <a:cxn ang="0">
                    <a:pos x="21" y="69"/>
                  </a:cxn>
                  <a:cxn ang="0">
                    <a:pos x="31" y="64"/>
                  </a:cxn>
                  <a:cxn ang="0">
                    <a:pos x="43" y="60"/>
                  </a:cxn>
                  <a:cxn ang="0">
                    <a:pos x="53" y="55"/>
                  </a:cxn>
                  <a:cxn ang="0">
                    <a:pos x="64" y="51"/>
                  </a:cxn>
                  <a:cxn ang="0">
                    <a:pos x="74" y="48"/>
                  </a:cxn>
                  <a:cxn ang="0">
                    <a:pos x="86" y="45"/>
                  </a:cxn>
                  <a:cxn ang="0">
                    <a:pos x="95" y="46"/>
                  </a:cxn>
                  <a:cxn ang="0">
                    <a:pos x="107" y="50"/>
                  </a:cxn>
                  <a:cxn ang="0">
                    <a:pos x="119" y="39"/>
                  </a:cxn>
                  <a:cxn ang="0">
                    <a:pos x="129" y="29"/>
                  </a:cxn>
                  <a:cxn ang="0">
                    <a:pos x="152" y="20"/>
                  </a:cxn>
                  <a:cxn ang="0">
                    <a:pos x="176" y="15"/>
                  </a:cxn>
                  <a:cxn ang="0">
                    <a:pos x="198" y="10"/>
                  </a:cxn>
                  <a:cxn ang="0">
                    <a:pos x="223" y="7"/>
                  </a:cxn>
                  <a:cxn ang="0">
                    <a:pos x="243" y="1"/>
                  </a:cxn>
                  <a:cxn ang="0">
                    <a:pos x="266" y="0"/>
                  </a:cxn>
                  <a:cxn ang="0">
                    <a:pos x="286" y="0"/>
                  </a:cxn>
                  <a:cxn ang="0">
                    <a:pos x="307" y="0"/>
                  </a:cxn>
                  <a:cxn ang="0">
                    <a:pos x="551" y="1134"/>
                  </a:cxn>
                  <a:cxn ang="0">
                    <a:pos x="514" y="1137"/>
                  </a:cxn>
                  <a:cxn ang="0">
                    <a:pos x="478" y="1147"/>
                  </a:cxn>
                  <a:cxn ang="0">
                    <a:pos x="437" y="1161"/>
                  </a:cxn>
                  <a:cxn ang="0">
                    <a:pos x="397" y="1178"/>
                  </a:cxn>
                  <a:cxn ang="0">
                    <a:pos x="356" y="1194"/>
                  </a:cxn>
                  <a:cxn ang="0">
                    <a:pos x="316" y="1213"/>
                  </a:cxn>
                  <a:cxn ang="0">
                    <a:pos x="280" y="1228"/>
                  </a:cxn>
                  <a:cxn ang="0">
                    <a:pos x="248" y="1244"/>
                  </a:cxn>
                </a:cxnLst>
                <a:rect l="0" t="0" r="r" b="b"/>
                <a:pathLst>
                  <a:path w="551" h="1244">
                    <a:moveTo>
                      <a:pt x="248" y="1244"/>
                    </a:moveTo>
                    <a:lnTo>
                      <a:pt x="0" y="79"/>
                    </a:lnTo>
                    <a:lnTo>
                      <a:pt x="10" y="74"/>
                    </a:lnTo>
                    <a:lnTo>
                      <a:pt x="21" y="69"/>
                    </a:lnTo>
                    <a:lnTo>
                      <a:pt x="31" y="64"/>
                    </a:lnTo>
                    <a:lnTo>
                      <a:pt x="43" y="60"/>
                    </a:lnTo>
                    <a:lnTo>
                      <a:pt x="53" y="55"/>
                    </a:lnTo>
                    <a:lnTo>
                      <a:pt x="64" y="51"/>
                    </a:lnTo>
                    <a:lnTo>
                      <a:pt x="74" y="48"/>
                    </a:lnTo>
                    <a:lnTo>
                      <a:pt x="86" y="45"/>
                    </a:lnTo>
                    <a:lnTo>
                      <a:pt x="95" y="46"/>
                    </a:lnTo>
                    <a:lnTo>
                      <a:pt x="107" y="50"/>
                    </a:lnTo>
                    <a:lnTo>
                      <a:pt x="119" y="39"/>
                    </a:lnTo>
                    <a:lnTo>
                      <a:pt x="129" y="29"/>
                    </a:lnTo>
                    <a:lnTo>
                      <a:pt x="152" y="20"/>
                    </a:lnTo>
                    <a:lnTo>
                      <a:pt x="176" y="15"/>
                    </a:lnTo>
                    <a:lnTo>
                      <a:pt x="198" y="10"/>
                    </a:lnTo>
                    <a:lnTo>
                      <a:pt x="223" y="7"/>
                    </a:lnTo>
                    <a:lnTo>
                      <a:pt x="243" y="1"/>
                    </a:lnTo>
                    <a:lnTo>
                      <a:pt x="266" y="0"/>
                    </a:lnTo>
                    <a:lnTo>
                      <a:pt x="286" y="0"/>
                    </a:lnTo>
                    <a:lnTo>
                      <a:pt x="307" y="0"/>
                    </a:lnTo>
                    <a:lnTo>
                      <a:pt x="551" y="1134"/>
                    </a:lnTo>
                    <a:lnTo>
                      <a:pt x="514" y="1137"/>
                    </a:lnTo>
                    <a:lnTo>
                      <a:pt x="478" y="1147"/>
                    </a:lnTo>
                    <a:lnTo>
                      <a:pt x="437" y="1161"/>
                    </a:lnTo>
                    <a:lnTo>
                      <a:pt x="397" y="1178"/>
                    </a:lnTo>
                    <a:lnTo>
                      <a:pt x="356" y="1194"/>
                    </a:lnTo>
                    <a:lnTo>
                      <a:pt x="316" y="1213"/>
                    </a:lnTo>
                    <a:lnTo>
                      <a:pt x="280" y="1228"/>
                    </a:lnTo>
                    <a:lnTo>
                      <a:pt x="248" y="1244"/>
                    </a:lnTo>
                    <a:close/>
                  </a:path>
                </a:pathLst>
              </a:custGeom>
              <a:solidFill>
                <a:srgbClr val="F2F2F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7" name="Freeform 41"/>
              <p:cNvSpPr>
                <a:spLocks/>
              </p:cNvSpPr>
              <p:nvPr/>
            </p:nvSpPr>
            <p:spPr bwMode="auto">
              <a:xfrm>
                <a:off x="2498" y="1211"/>
                <a:ext cx="530" cy="1234"/>
              </a:xfrm>
              <a:custGeom>
                <a:avLst/>
                <a:gdLst/>
                <a:ahLst/>
                <a:cxnLst>
                  <a:cxn ang="0">
                    <a:pos x="248" y="1234"/>
                  </a:cxn>
                  <a:cxn ang="0">
                    <a:pos x="215" y="1089"/>
                  </a:cxn>
                  <a:cxn ang="0">
                    <a:pos x="184" y="944"/>
                  </a:cxn>
                  <a:cxn ang="0">
                    <a:pos x="153" y="799"/>
                  </a:cxn>
                  <a:cxn ang="0">
                    <a:pos x="122" y="654"/>
                  </a:cxn>
                  <a:cxn ang="0">
                    <a:pos x="91" y="507"/>
                  </a:cxn>
                  <a:cxn ang="0">
                    <a:pos x="60" y="362"/>
                  </a:cxn>
                  <a:cxn ang="0">
                    <a:pos x="29" y="217"/>
                  </a:cxn>
                  <a:cxn ang="0">
                    <a:pos x="0" y="72"/>
                  </a:cxn>
                  <a:cxn ang="0">
                    <a:pos x="15" y="64"/>
                  </a:cxn>
                  <a:cxn ang="0">
                    <a:pos x="32" y="57"/>
                  </a:cxn>
                  <a:cxn ang="0">
                    <a:pos x="48" y="50"/>
                  </a:cxn>
                  <a:cxn ang="0">
                    <a:pos x="65" y="45"/>
                  </a:cxn>
                  <a:cxn ang="0">
                    <a:pos x="76" y="46"/>
                  </a:cxn>
                  <a:cxn ang="0">
                    <a:pos x="86" y="50"/>
                  </a:cxn>
                  <a:cxn ang="0">
                    <a:pos x="96" y="39"/>
                  </a:cxn>
                  <a:cxn ang="0">
                    <a:pos x="108" y="29"/>
                  </a:cxn>
                  <a:cxn ang="0">
                    <a:pos x="131" y="20"/>
                  </a:cxn>
                  <a:cxn ang="0">
                    <a:pos x="155" y="15"/>
                  </a:cxn>
                  <a:cxn ang="0">
                    <a:pos x="177" y="10"/>
                  </a:cxn>
                  <a:cxn ang="0">
                    <a:pos x="202" y="7"/>
                  </a:cxn>
                  <a:cxn ang="0">
                    <a:pos x="222" y="1"/>
                  </a:cxn>
                  <a:cxn ang="0">
                    <a:pos x="245" y="0"/>
                  </a:cxn>
                  <a:cxn ang="0">
                    <a:pos x="265" y="0"/>
                  </a:cxn>
                  <a:cxn ang="0">
                    <a:pos x="286" y="0"/>
                  </a:cxn>
                  <a:cxn ang="0">
                    <a:pos x="316" y="139"/>
                  </a:cxn>
                  <a:cxn ang="0">
                    <a:pos x="347" y="281"/>
                  </a:cxn>
                  <a:cxn ang="0">
                    <a:pos x="376" y="423"/>
                  </a:cxn>
                  <a:cxn ang="0">
                    <a:pos x="407" y="566"/>
                  </a:cxn>
                  <a:cxn ang="0">
                    <a:pos x="436" y="707"/>
                  </a:cxn>
                  <a:cxn ang="0">
                    <a:pos x="467" y="849"/>
                  </a:cxn>
                  <a:cxn ang="0">
                    <a:pos x="499" y="990"/>
                  </a:cxn>
                  <a:cxn ang="0">
                    <a:pos x="530" y="1134"/>
                  </a:cxn>
                  <a:cxn ang="0">
                    <a:pos x="497" y="1137"/>
                  </a:cxn>
                  <a:cxn ang="0">
                    <a:pos x="462" y="1146"/>
                  </a:cxn>
                  <a:cxn ang="0">
                    <a:pos x="424" y="1158"/>
                  </a:cxn>
                  <a:cxn ang="0">
                    <a:pos x="386" y="1173"/>
                  </a:cxn>
                  <a:cxn ang="0">
                    <a:pos x="348" y="1187"/>
                  </a:cxn>
                  <a:cxn ang="0">
                    <a:pos x="312" y="1203"/>
                  </a:cxn>
                  <a:cxn ang="0">
                    <a:pos x="278" y="1218"/>
                  </a:cxn>
                  <a:cxn ang="0">
                    <a:pos x="248" y="1234"/>
                  </a:cxn>
                </a:cxnLst>
                <a:rect l="0" t="0" r="r" b="b"/>
                <a:pathLst>
                  <a:path w="530" h="1234">
                    <a:moveTo>
                      <a:pt x="248" y="1234"/>
                    </a:moveTo>
                    <a:lnTo>
                      <a:pt x="215" y="1089"/>
                    </a:lnTo>
                    <a:lnTo>
                      <a:pt x="184" y="944"/>
                    </a:lnTo>
                    <a:lnTo>
                      <a:pt x="153" y="799"/>
                    </a:lnTo>
                    <a:lnTo>
                      <a:pt x="122" y="654"/>
                    </a:lnTo>
                    <a:lnTo>
                      <a:pt x="91" y="507"/>
                    </a:lnTo>
                    <a:lnTo>
                      <a:pt x="60" y="362"/>
                    </a:lnTo>
                    <a:lnTo>
                      <a:pt x="29" y="217"/>
                    </a:lnTo>
                    <a:lnTo>
                      <a:pt x="0" y="72"/>
                    </a:lnTo>
                    <a:lnTo>
                      <a:pt x="15" y="64"/>
                    </a:lnTo>
                    <a:lnTo>
                      <a:pt x="32" y="57"/>
                    </a:lnTo>
                    <a:lnTo>
                      <a:pt x="48" y="50"/>
                    </a:lnTo>
                    <a:lnTo>
                      <a:pt x="65" y="45"/>
                    </a:lnTo>
                    <a:lnTo>
                      <a:pt x="76" y="46"/>
                    </a:lnTo>
                    <a:lnTo>
                      <a:pt x="86" y="50"/>
                    </a:lnTo>
                    <a:lnTo>
                      <a:pt x="96" y="39"/>
                    </a:lnTo>
                    <a:lnTo>
                      <a:pt x="108" y="29"/>
                    </a:lnTo>
                    <a:lnTo>
                      <a:pt x="131" y="20"/>
                    </a:lnTo>
                    <a:lnTo>
                      <a:pt x="155" y="15"/>
                    </a:lnTo>
                    <a:lnTo>
                      <a:pt x="177" y="10"/>
                    </a:lnTo>
                    <a:lnTo>
                      <a:pt x="202" y="7"/>
                    </a:lnTo>
                    <a:lnTo>
                      <a:pt x="222" y="1"/>
                    </a:lnTo>
                    <a:lnTo>
                      <a:pt x="245" y="0"/>
                    </a:lnTo>
                    <a:lnTo>
                      <a:pt x="265" y="0"/>
                    </a:lnTo>
                    <a:lnTo>
                      <a:pt x="286" y="0"/>
                    </a:lnTo>
                    <a:lnTo>
                      <a:pt x="316" y="139"/>
                    </a:lnTo>
                    <a:lnTo>
                      <a:pt x="347" y="281"/>
                    </a:lnTo>
                    <a:lnTo>
                      <a:pt x="376" y="423"/>
                    </a:lnTo>
                    <a:lnTo>
                      <a:pt x="407" y="566"/>
                    </a:lnTo>
                    <a:lnTo>
                      <a:pt x="436" y="707"/>
                    </a:lnTo>
                    <a:lnTo>
                      <a:pt x="467" y="849"/>
                    </a:lnTo>
                    <a:lnTo>
                      <a:pt x="499" y="990"/>
                    </a:lnTo>
                    <a:lnTo>
                      <a:pt x="530" y="1134"/>
                    </a:lnTo>
                    <a:lnTo>
                      <a:pt x="497" y="1137"/>
                    </a:lnTo>
                    <a:lnTo>
                      <a:pt x="462" y="1146"/>
                    </a:lnTo>
                    <a:lnTo>
                      <a:pt x="424" y="1158"/>
                    </a:lnTo>
                    <a:lnTo>
                      <a:pt x="386" y="1173"/>
                    </a:lnTo>
                    <a:lnTo>
                      <a:pt x="348" y="1187"/>
                    </a:lnTo>
                    <a:lnTo>
                      <a:pt x="312" y="1203"/>
                    </a:lnTo>
                    <a:lnTo>
                      <a:pt x="278" y="1218"/>
                    </a:lnTo>
                    <a:lnTo>
                      <a:pt x="248" y="1234"/>
                    </a:lnTo>
                    <a:close/>
                  </a:path>
                </a:pathLst>
              </a:custGeom>
              <a:solidFill>
                <a:srgbClr val="EDEDED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8" name="Freeform 42"/>
              <p:cNvSpPr>
                <a:spLocks/>
              </p:cNvSpPr>
              <p:nvPr/>
            </p:nvSpPr>
            <p:spPr bwMode="auto">
              <a:xfrm>
                <a:off x="2517" y="1211"/>
                <a:ext cx="511" cy="1227"/>
              </a:xfrm>
              <a:custGeom>
                <a:avLst/>
                <a:gdLst/>
                <a:ahLst/>
                <a:cxnLst>
                  <a:cxn ang="0">
                    <a:pos x="248" y="1227"/>
                  </a:cxn>
                  <a:cxn ang="0">
                    <a:pos x="217" y="1080"/>
                  </a:cxn>
                  <a:cxn ang="0">
                    <a:pos x="186" y="935"/>
                  </a:cxn>
                  <a:cxn ang="0">
                    <a:pos x="155" y="790"/>
                  </a:cxn>
                  <a:cxn ang="0">
                    <a:pos x="124" y="645"/>
                  </a:cxn>
                  <a:cxn ang="0">
                    <a:pos x="93" y="498"/>
                  </a:cxn>
                  <a:cxn ang="0">
                    <a:pos x="62" y="353"/>
                  </a:cxn>
                  <a:cxn ang="0">
                    <a:pos x="31" y="209"/>
                  </a:cxn>
                  <a:cxn ang="0">
                    <a:pos x="0" y="64"/>
                  </a:cxn>
                  <a:cxn ang="0">
                    <a:pos x="12" y="58"/>
                  </a:cxn>
                  <a:cxn ang="0">
                    <a:pos x="24" y="53"/>
                  </a:cxn>
                  <a:cxn ang="0">
                    <a:pos x="36" y="48"/>
                  </a:cxn>
                  <a:cxn ang="0">
                    <a:pos x="48" y="45"/>
                  </a:cxn>
                  <a:cxn ang="0">
                    <a:pos x="57" y="46"/>
                  </a:cxn>
                  <a:cxn ang="0">
                    <a:pos x="67" y="50"/>
                  </a:cxn>
                  <a:cxn ang="0">
                    <a:pos x="77" y="39"/>
                  </a:cxn>
                  <a:cxn ang="0">
                    <a:pos x="86" y="31"/>
                  </a:cxn>
                  <a:cxn ang="0">
                    <a:pos x="110" y="22"/>
                  </a:cxn>
                  <a:cxn ang="0">
                    <a:pos x="134" y="15"/>
                  </a:cxn>
                  <a:cxn ang="0">
                    <a:pos x="158" y="10"/>
                  </a:cxn>
                  <a:cxn ang="0">
                    <a:pos x="183" y="7"/>
                  </a:cxn>
                  <a:cxn ang="0">
                    <a:pos x="205" y="1"/>
                  </a:cxn>
                  <a:cxn ang="0">
                    <a:pos x="227" y="0"/>
                  </a:cxn>
                  <a:cxn ang="0">
                    <a:pos x="246" y="0"/>
                  </a:cxn>
                  <a:cxn ang="0">
                    <a:pos x="267" y="0"/>
                  </a:cxn>
                  <a:cxn ang="0">
                    <a:pos x="297" y="139"/>
                  </a:cxn>
                  <a:cxn ang="0">
                    <a:pos x="328" y="281"/>
                  </a:cxn>
                  <a:cxn ang="0">
                    <a:pos x="357" y="423"/>
                  </a:cxn>
                  <a:cxn ang="0">
                    <a:pos x="388" y="564"/>
                  </a:cxn>
                  <a:cxn ang="0">
                    <a:pos x="417" y="706"/>
                  </a:cxn>
                  <a:cxn ang="0">
                    <a:pos x="448" y="849"/>
                  </a:cxn>
                  <a:cxn ang="0">
                    <a:pos x="480" y="990"/>
                  </a:cxn>
                  <a:cxn ang="0">
                    <a:pos x="511" y="1134"/>
                  </a:cxn>
                  <a:cxn ang="0">
                    <a:pos x="480" y="1137"/>
                  </a:cxn>
                  <a:cxn ang="0">
                    <a:pos x="447" y="1146"/>
                  </a:cxn>
                  <a:cxn ang="0">
                    <a:pos x="412" y="1156"/>
                  </a:cxn>
                  <a:cxn ang="0">
                    <a:pos x="379" y="1170"/>
                  </a:cxn>
                  <a:cxn ang="0">
                    <a:pos x="343" y="1184"/>
                  </a:cxn>
                  <a:cxn ang="0">
                    <a:pos x="310" y="1197"/>
                  </a:cxn>
                  <a:cxn ang="0">
                    <a:pos x="278" y="1211"/>
                  </a:cxn>
                  <a:cxn ang="0">
                    <a:pos x="248" y="1227"/>
                  </a:cxn>
                </a:cxnLst>
                <a:rect l="0" t="0" r="r" b="b"/>
                <a:pathLst>
                  <a:path w="511" h="1227">
                    <a:moveTo>
                      <a:pt x="248" y="1227"/>
                    </a:moveTo>
                    <a:lnTo>
                      <a:pt x="217" y="1080"/>
                    </a:lnTo>
                    <a:lnTo>
                      <a:pt x="186" y="935"/>
                    </a:lnTo>
                    <a:lnTo>
                      <a:pt x="155" y="790"/>
                    </a:lnTo>
                    <a:lnTo>
                      <a:pt x="124" y="645"/>
                    </a:lnTo>
                    <a:lnTo>
                      <a:pt x="93" y="498"/>
                    </a:lnTo>
                    <a:lnTo>
                      <a:pt x="62" y="353"/>
                    </a:lnTo>
                    <a:lnTo>
                      <a:pt x="31" y="209"/>
                    </a:lnTo>
                    <a:lnTo>
                      <a:pt x="0" y="64"/>
                    </a:lnTo>
                    <a:lnTo>
                      <a:pt x="12" y="58"/>
                    </a:lnTo>
                    <a:lnTo>
                      <a:pt x="24" y="53"/>
                    </a:lnTo>
                    <a:lnTo>
                      <a:pt x="36" y="48"/>
                    </a:lnTo>
                    <a:lnTo>
                      <a:pt x="48" y="45"/>
                    </a:lnTo>
                    <a:lnTo>
                      <a:pt x="57" y="46"/>
                    </a:lnTo>
                    <a:lnTo>
                      <a:pt x="67" y="50"/>
                    </a:lnTo>
                    <a:lnTo>
                      <a:pt x="77" y="39"/>
                    </a:lnTo>
                    <a:lnTo>
                      <a:pt x="86" y="31"/>
                    </a:lnTo>
                    <a:lnTo>
                      <a:pt x="110" y="22"/>
                    </a:lnTo>
                    <a:lnTo>
                      <a:pt x="134" y="15"/>
                    </a:lnTo>
                    <a:lnTo>
                      <a:pt x="158" y="10"/>
                    </a:lnTo>
                    <a:lnTo>
                      <a:pt x="183" y="7"/>
                    </a:lnTo>
                    <a:lnTo>
                      <a:pt x="205" y="1"/>
                    </a:lnTo>
                    <a:lnTo>
                      <a:pt x="227" y="0"/>
                    </a:lnTo>
                    <a:lnTo>
                      <a:pt x="246" y="0"/>
                    </a:lnTo>
                    <a:lnTo>
                      <a:pt x="267" y="0"/>
                    </a:lnTo>
                    <a:lnTo>
                      <a:pt x="297" y="139"/>
                    </a:lnTo>
                    <a:lnTo>
                      <a:pt x="328" y="281"/>
                    </a:lnTo>
                    <a:lnTo>
                      <a:pt x="357" y="423"/>
                    </a:lnTo>
                    <a:lnTo>
                      <a:pt x="388" y="564"/>
                    </a:lnTo>
                    <a:lnTo>
                      <a:pt x="417" y="706"/>
                    </a:lnTo>
                    <a:lnTo>
                      <a:pt x="448" y="849"/>
                    </a:lnTo>
                    <a:lnTo>
                      <a:pt x="480" y="990"/>
                    </a:lnTo>
                    <a:lnTo>
                      <a:pt x="511" y="1134"/>
                    </a:lnTo>
                    <a:lnTo>
                      <a:pt x="480" y="1137"/>
                    </a:lnTo>
                    <a:lnTo>
                      <a:pt x="447" y="1146"/>
                    </a:lnTo>
                    <a:lnTo>
                      <a:pt x="412" y="1156"/>
                    </a:lnTo>
                    <a:lnTo>
                      <a:pt x="379" y="1170"/>
                    </a:lnTo>
                    <a:lnTo>
                      <a:pt x="343" y="1184"/>
                    </a:lnTo>
                    <a:lnTo>
                      <a:pt x="310" y="1197"/>
                    </a:lnTo>
                    <a:lnTo>
                      <a:pt x="278" y="1211"/>
                    </a:lnTo>
                    <a:lnTo>
                      <a:pt x="248" y="1227"/>
                    </a:lnTo>
                    <a:close/>
                  </a:path>
                </a:pathLst>
              </a:custGeom>
              <a:solidFill>
                <a:srgbClr val="E8E8E8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59" name="Freeform 43"/>
              <p:cNvSpPr>
                <a:spLocks/>
              </p:cNvSpPr>
              <p:nvPr/>
            </p:nvSpPr>
            <p:spPr bwMode="auto">
              <a:xfrm>
                <a:off x="2539" y="1211"/>
                <a:ext cx="489" cy="1218"/>
              </a:xfrm>
              <a:custGeom>
                <a:avLst/>
                <a:gdLst/>
                <a:ahLst/>
                <a:cxnLst>
                  <a:cxn ang="0">
                    <a:pos x="247" y="1218"/>
                  </a:cxn>
                  <a:cxn ang="0">
                    <a:pos x="216" y="1071"/>
                  </a:cxn>
                  <a:cxn ang="0">
                    <a:pos x="185" y="926"/>
                  </a:cxn>
                  <a:cxn ang="0">
                    <a:pos x="154" y="782"/>
                  </a:cxn>
                  <a:cxn ang="0">
                    <a:pos x="123" y="637"/>
                  </a:cxn>
                  <a:cxn ang="0">
                    <a:pos x="92" y="490"/>
                  </a:cxn>
                  <a:cxn ang="0">
                    <a:pos x="60" y="345"/>
                  </a:cxn>
                  <a:cxn ang="0">
                    <a:pos x="29" y="200"/>
                  </a:cxn>
                  <a:cxn ang="0">
                    <a:pos x="0" y="55"/>
                  </a:cxn>
                  <a:cxn ang="0">
                    <a:pos x="12" y="50"/>
                  </a:cxn>
                  <a:cxn ang="0">
                    <a:pos x="26" y="45"/>
                  </a:cxn>
                  <a:cxn ang="0">
                    <a:pos x="35" y="46"/>
                  </a:cxn>
                  <a:cxn ang="0">
                    <a:pos x="45" y="50"/>
                  </a:cxn>
                  <a:cxn ang="0">
                    <a:pos x="55" y="39"/>
                  </a:cxn>
                  <a:cxn ang="0">
                    <a:pos x="64" y="31"/>
                  </a:cxn>
                  <a:cxn ang="0">
                    <a:pos x="88" y="22"/>
                  </a:cxn>
                  <a:cxn ang="0">
                    <a:pos x="112" y="15"/>
                  </a:cxn>
                  <a:cxn ang="0">
                    <a:pos x="136" y="10"/>
                  </a:cxn>
                  <a:cxn ang="0">
                    <a:pos x="161" y="7"/>
                  </a:cxn>
                  <a:cxn ang="0">
                    <a:pos x="183" y="1"/>
                  </a:cxn>
                  <a:cxn ang="0">
                    <a:pos x="205" y="0"/>
                  </a:cxn>
                  <a:cxn ang="0">
                    <a:pos x="224" y="0"/>
                  </a:cxn>
                  <a:cxn ang="0">
                    <a:pos x="245" y="0"/>
                  </a:cxn>
                  <a:cxn ang="0">
                    <a:pos x="275" y="139"/>
                  </a:cxn>
                  <a:cxn ang="0">
                    <a:pos x="306" y="281"/>
                  </a:cxn>
                  <a:cxn ang="0">
                    <a:pos x="335" y="423"/>
                  </a:cxn>
                  <a:cxn ang="0">
                    <a:pos x="366" y="564"/>
                  </a:cxn>
                  <a:cxn ang="0">
                    <a:pos x="395" y="706"/>
                  </a:cxn>
                  <a:cxn ang="0">
                    <a:pos x="426" y="849"/>
                  </a:cxn>
                  <a:cxn ang="0">
                    <a:pos x="458" y="990"/>
                  </a:cxn>
                  <a:cxn ang="0">
                    <a:pos x="489" y="1134"/>
                  </a:cxn>
                  <a:cxn ang="0">
                    <a:pos x="459" y="1137"/>
                  </a:cxn>
                  <a:cxn ang="0">
                    <a:pos x="430" y="1144"/>
                  </a:cxn>
                  <a:cxn ang="0">
                    <a:pos x="399" y="1154"/>
                  </a:cxn>
                  <a:cxn ang="0">
                    <a:pos x="368" y="1166"/>
                  </a:cxn>
                  <a:cxn ang="0">
                    <a:pos x="335" y="1177"/>
                  </a:cxn>
                  <a:cxn ang="0">
                    <a:pos x="304" y="1191"/>
                  </a:cxn>
                  <a:cxn ang="0">
                    <a:pos x="275" y="1204"/>
                  </a:cxn>
                  <a:cxn ang="0">
                    <a:pos x="247" y="1218"/>
                  </a:cxn>
                </a:cxnLst>
                <a:rect l="0" t="0" r="r" b="b"/>
                <a:pathLst>
                  <a:path w="489" h="1218">
                    <a:moveTo>
                      <a:pt x="247" y="1218"/>
                    </a:moveTo>
                    <a:lnTo>
                      <a:pt x="216" y="1071"/>
                    </a:lnTo>
                    <a:lnTo>
                      <a:pt x="185" y="926"/>
                    </a:lnTo>
                    <a:lnTo>
                      <a:pt x="154" y="782"/>
                    </a:lnTo>
                    <a:lnTo>
                      <a:pt x="123" y="637"/>
                    </a:lnTo>
                    <a:lnTo>
                      <a:pt x="92" y="490"/>
                    </a:lnTo>
                    <a:lnTo>
                      <a:pt x="60" y="345"/>
                    </a:lnTo>
                    <a:lnTo>
                      <a:pt x="29" y="200"/>
                    </a:lnTo>
                    <a:lnTo>
                      <a:pt x="0" y="55"/>
                    </a:lnTo>
                    <a:lnTo>
                      <a:pt x="12" y="50"/>
                    </a:lnTo>
                    <a:lnTo>
                      <a:pt x="26" y="45"/>
                    </a:lnTo>
                    <a:lnTo>
                      <a:pt x="35" y="46"/>
                    </a:lnTo>
                    <a:lnTo>
                      <a:pt x="45" y="50"/>
                    </a:lnTo>
                    <a:lnTo>
                      <a:pt x="55" y="39"/>
                    </a:lnTo>
                    <a:lnTo>
                      <a:pt x="64" y="31"/>
                    </a:lnTo>
                    <a:lnTo>
                      <a:pt x="88" y="22"/>
                    </a:lnTo>
                    <a:lnTo>
                      <a:pt x="112" y="15"/>
                    </a:lnTo>
                    <a:lnTo>
                      <a:pt x="136" y="10"/>
                    </a:lnTo>
                    <a:lnTo>
                      <a:pt x="161" y="7"/>
                    </a:lnTo>
                    <a:lnTo>
                      <a:pt x="183" y="1"/>
                    </a:lnTo>
                    <a:lnTo>
                      <a:pt x="205" y="0"/>
                    </a:lnTo>
                    <a:lnTo>
                      <a:pt x="224" y="0"/>
                    </a:lnTo>
                    <a:lnTo>
                      <a:pt x="245" y="0"/>
                    </a:lnTo>
                    <a:lnTo>
                      <a:pt x="275" y="139"/>
                    </a:lnTo>
                    <a:lnTo>
                      <a:pt x="306" y="281"/>
                    </a:lnTo>
                    <a:lnTo>
                      <a:pt x="335" y="423"/>
                    </a:lnTo>
                    <a:lnTo>
                      <a:pt x="366" y="564"/>
                    </a:lnTo>
                    <a:lnTo>
                      <a:pt x="395" y="706"/>
                    </a:lnTo>
                    <a:lnTo>
                      <a:pt x="426" y="849"/>
                    </a:lnTo>
                    <a:lnTo>
                      <a:pt x="458" y="990"/>
                    </a:lnTo>
                    <a:lnTo>
                      <a:pt x="489" y="1134"/>
                    </a:lnTo>
                    <a:lnTo>
                      <a:pt x="459" y="1137"/>
                    </a:lnTo>
                    <a:lnTo>
                      <a:pt x="430" y="1144"/>
                    </a:lnTo>
                    <a:lnTo>
                      <a:pt x="399" y="1154"/>
                    </a:lnTo>
                    <a:lnTo>
                      <a:pt x="368" y="1166"/>
                    </a:lnTo>
                    <a:lnTo>
                      <a:pt x="335" y="1177"/>
                    </a:lnTo>
                    <a:lnTo>
                      <a:pt x="304" y="1191"/>
                    </a:lnTo>
                    <a:lnTo>
                      <a:pt x="275" y="1204"/>
                    </a:lnTo>
                    <a:lnTo>
                      <a:pt x="247" y="1218"/>
                    </a:lnTo>
                    <a:close/>
                  </a:path>
                </a:pathLst>
              </a:custGeom>
              <a:solidFill>
                <a:srgbClr val="E6E6E6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0" name="Freeform 44"/>
              <p:cNvSpPr>
                <a:spLocks/>
              </p:cNvSpPr>
              <p:nvPr/>
            </p:nvSpPr>
            <p:spPr bwMode="auto">
              <a:xfrm>
                <a:off x="2558" y="1207"/>
                <a:ext cx="470" cy="1214"/>
              </a:xfrm>
              <a:custGeom>
                <a:avLst/>
                <a:gdLst/>
                <a:ahLst/>
                <a:cxnLst>
                  <a:cxn ang="0">
                    <a:pos x="247" y="1214"/>
                  </a:cxn>
                  <a:cxn ang="0">
                    <a:pos x="216" y="1067"/>
                  </a:cxn>
                  <a:cxn ang="0">
                    <a:pos x="185" y="922"/>
                  </a:cxn>
                  <a:cxn ang="0">
                    <a:pos x="154" y="777"/>
                  </a:cxn>
                  <a:cxn ang="0">
                    <a:pos x="123" y="632"/>
                  </a:cxn>
                  <a:cxn ang="0">
                    <a:pos x="92" y="487"/>
                  </a:cxn>
                  <a:cxn ang="0">
                    <a:pos x="60" y="342"/>
                  </a:cxn>
                  <a:cxn ang="0">
                    <a:pos x="29" y="197"/>
                  </a:cxn>
                  <a:cxn ang="0">
                    <a:pos x="0" y="52"/>
                  </a:cxn>
                  <a:cxn ang="0">
                    <a:pos x="3" y="50"/>
                  </a:cxn>
                  <a:cxn ang="0">
                    <a:pos x="7" y="49"/>
                  </a:cxn>
                  <a:cxn ang="0">
                    <a:pos x="16" y="50"/>
                  </a:cxn>
                  <a:cxn ang="0">
                    <a:pos x="26" y="54"/>
                  </a:cxn>
                  <a:cxn ang="0">
                    <a:pos x="36" y="45"/>
                  </a:cxn>
                  <a:cxn ang="0">
                    <a:pos x="45" y="35"/>
                  </a:cxn>
                  <a:cxn ang="0">
                    <a:pos x="69" y="26"/>
                  </a:cxn>
                  <a:cxn ang="0">
                    <a:pos x="93" y="19"/>
                  </a:cxn>
                  <a:cxn ang="0">
                    <a:pos x="117" y="14"/>
                  </a:cxn>
                  <a:cxn ang="0">
                    <a:pos x="142" y="11"/>
                  </a:cxn>
                  <a:cxn ang="0">
                    <a:pos x="164" y="5"/>
                  </a:cxn>
                  <a:cxn ang="0">
                    <a:pos x="186" y="4"/>
                  </a:cxn>
                  <a:cxn ang="0">
                    <a:pos x="205" y="0"/>
                  </a:cxn>
                  <a:cxn ang="0">
                    <a:pos x="226" y="0"/>
                  </a:cxn>
                  <a:cxn ang="0">
                    <a:pos x="256" y="142"/>
                  </a:cxn>
                  <a:cxn ang="0">
                    <a:pos x="287" y="283"/>
                  </a:cxn>
                  <a:cxn ang="0">
                    <a:pos x="316" y="425"/>
                  </a:cxn>
                  <a:cxn ang="0">
                    <a:pos x="347" y="568"/>
                  </a:cxn>
                  <a:cxn ang="0">
                    <a:pos x="376" y="710"/>
                  </a:cxn>
                  <a:cxn ang="0">
                    <a:pos x="407" y="853"/>
                  </a:cxn>
                  <a:cxn ang="0">
                    <a:pos x="439" y="994"/>
                  </a:cxn>
                  <a:cxn ang="0">
                    <a:pos x="470" y="1138"/>
                  </a:cxn>
                  <a:cxn ang="0">
                    <a:pos x="442" y="1141"/>
                  </a:cxn>
                  <a:cxn ang="0">
                    <a:pos x="416" y="1146"/>
                  </a:cxn>
                  <a:cxn ang="0">
                    <a:pos x="387" y="1155"/>
                  </a:cxn>
                  <a:cxn ang="0">
                    <a:pos x="359" y="1165"/>
                  </a:cxn>
                  <a:cxn ang="0">
                    <a:pos x="330" y="1176"/>
                  </a:cxn>
                  <a:cxn ang="0">
                    <a:pos x="300" y="1188"/>
                  </a:cxn>
                  <a:cxn ang="0">
                    <a:pos x="273" y="1200"/>
                  </a:cxn>
                  <a:cxn ang="0">
                    <a:pos x="247" y="1214"/>
                  </a:cxn>
                </a:cxnLst>
                <a:rect l="0" t="0" r="r" b="b"/>
                <a:pathLst>
                  <a:path w="470" h="1214">
                    <a:moveTo>
                      <a:pt x="247" y="1214"/>
                    </a:moveTo>
                    <a:lnTo>
                      <a:pt x="216" y="1067"/>
                    </a:lnTo>
                    <a:lnTo>
                      <a:pt x="185" y="922"/>
                    </a:lnTo>
                    <a:lnTo>
                      <a:pt x="154" y="777"/>
                    </a:lnTo>
                    <a:lnTo>
                      <a:pt x="123" y="632"/>
                    </a:lnTo>
                    <a:lnTo>
                      <a:pt x="92" y="487"/>
                    </a:lnTo>
                    <a:lnTo>
                      <a:pt x="60" y="342"/>
                    </a:lnTo>
                    <a:lnTo>
                      <a:pt x="29" y="197"/>
                    </a:lnTo>
                    <a:lnTo>
                      <a:pt x="0" y="52"/>
                    </a:lnTo>
                    <a:lnTo>
                      <a:pt x="3" y="50"/>
                    </a:lnTo>
                    <a:lnTo>
                      <a:pt x="7" y="49"/>
                    </a:lnTo>
                    <a:lnTo>
                      <a:pt x="16" y="50"/>
                    </a:lnTo>
                    <a:lnTo>
                      <a:pt x="26" y="54"/>
                    </a:lnTo>
                    <a:lnTo>
                      <a:pt x="36" y="45"/>
                    </a:lnTo>
                    <a:lnTo>
                      <a:pt x="45" y="35"/>
                    </a:lnTo>
                    <a:lnTo>
                      <a:pt x="69" y="26"/>
                    </a:lnTo>
                    <a:lnTo>
                      <a:pt x="93" y="19"/>
                    </a:lnTo>
                    <a:lnTo>
                      <a:pt x="117" y="14"/>
                    </a:lnTo>
                    <a:lnTo>
                      <a:pt x="142" y="11"/>
                    </a:lnTo>
                    <a:lnTo>
                      <a:pt x="164" y="5"/>
                    </a:lnTo>
                    <a:lnTo>
                      <a:pt x="186" y="4"/>
                    </a:lnTo>
                    <a:lnTo>
                      <a:pt x="205" y="0"/>
                    </a:lnTo>
                    <a:lnTo>
                      <a:pt x="226" y="0"/>
                    </a:lnTo>
                    <a:lnTo>
                      <a:pt x="256" y="142"/>
                    </a:lnTo>
                    <a:lnTo>
                      <a:pt x="287" y="283"/>
                    </a:lnTo>
                    <a:lnTo>
                      <a:pt x="316" y="425"/>
                    </a:lnTo>
                    <a:lnTo>
                      <a:pt x="347" y="568"/>
                    </a:lnTo>
                    <a:lnTo>
                      <a:pt x="376" y="710"/>
                    </a:lnTo>
                    <a:lnTo>
                      <a:pt x="407" y="853"/>
                    </a:lnTo>
                    <a:lnTo>
                      <a:pt x="439" y="994"/>
                    </a:lnTo>
                    <a:lnTo>
                      <a:pt x="470" y="1138"/>
                    </a:lnTo>
                    <a:lnTo>
                      <a:pt x="442" y="1141"/>
                    </a:lnTo>
                    <a:lnTo>
                      <a:pt x="416" y="1146"/>
                    </a:lnTo>
                    <a:lnTo>
                      <a:pt x="387" y="1155"/>
                    </a:lnTo>
                    <a:lnTo>
                      <a:pt x="359" y="1165"/>
                    </a:lnTo>
                    <a:lnTo>
                      <a:pt x="330" y="1176"/>
                    </a:lnTo>
                    <a:lnTo>
                      <a:pt x="300" y="1188"/>
                    </a:lnTo>
                    <a:lnTo>
                      <a:pt x="273" y="1200"/>
                    </a:lnTo>
                    <a:lnTo>
                      <a:pt x="247" y="1214"/>
                    </a:lnTo>
                    <a:close/>
                  </a:path>
                </a:pathLst>
              </a:custGeom>
              <a:solidFill>
                <a:srgbClr val="E6E6E6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1" name="Freeform 45"/>
              <p:cNvSpPr>
                <a:spLocks/>
              </p:cNvSpPr>
              <p:nvPr/>
            </p:nvSpPr>
            <p:spPr bwMode="auto">
              <a:xfrm>
                <a:off x="2579" y="1207"/>
                <a:ext cx="449" cy="1203"/>
              </a:xfrm>
              <a:custGeom>
                <a:avLst/>
                <a:gdLst/>
                <a:ahLst/>
                <a:cxnLst>
                  <a:cxn ang="0">
                    <a:pos x="245" y="1203"/>
                  </a:cxn>
                  <a:cxn ang="0">
                    <a:pos x="214" y="1058"/>
                  </a:cxn>
                  <a:cxn ang="0">
                    <a:pos x="183" y="915"/>
                  </a:cxn>
                  <a:cxn ang="0">
                    <a:pos x="152" y="770"/>
                  </a:cxn>
                  <a:cxn ang="0">
                    <a:pos x="122" y="627"/>
                  </a:cxn>
                  <a:cxn ang="0">
                    <a:pos x="91" y="482"/>
                  </a:cxn>
                  <a:cxn ang="0">
                    <a:pos x="60" y="339"/>
                  </a:cxn>
                  <a:cxn ang="0">
                    <a:pos x="29" y="195"/>
                  </a:cxn>
                  <a:cxn ang="0">
                    <a:pos x="0" y="52"/>
                  </a:cxn>
                  <a:cxn ang="0">
                    <a:pos x="3" y="52"/>
                  </a:cxn>
                  <a:cxn ang="0">
                    <a:pos x="5" y="54"/>
                  </a:cxn>
                  <a:cxn ang="0">
                    <a:pos x="15" y="43"/>
                  </a:cxn>
                  <a:cxn ang="0">
                    <a:pos x="24" y="35"/>
                  </a:cxn>
                  <a:cxn ang="0">
                    <a:pos x="48" y="26"/>
                  </a:cxn>
                  <a:cxn ang="0">
                    <a:pos x="72" y="19"/>
                  </a:cxn>
                  <a:cxn ang="0">
                    <a:pos x="96" y="14"/>
                  </a:cxn>
                  <a:cxn ang="0">
                    <a:pos x="122" y="11"/>
                  </a:cxn>
                  <a:cxn ang="0">
                    <a:pos x="143" y="5"/>
                  </a:cxn>
                  <a:cxn ang="0">
                    <a:pos x="165" y="4"/>
                  </a:cxn>
                  <a:cxn ang="0">
                    <a:pos x="186" y="0"/>
                  </a:cxn>
                  <a:cxn ang="0">
                    <a:pos x="205" y="0"/>
                  </a:cxn>
                  <a:cxn ang="0">
                    <a:pos x="235" y="142"/>
                  </a:cxn>
                  <a:cxn ang="0">
                    <a:pos x="266" y="283"/>
                  </a:cxn>
                  <a:cxn ang="0">
                    <a:pos x="295" y="425"/>
                  </a:cxn>
                  <a:cxn ang="0">
                    <a:pos x="326" y="568"/>
                  </a:cxn>
                  <a:cxn ang="0">
                    <a:pos x="355" y="710"/>
                  </a:cxn>
                  <a:cxn ang="0">
                    <a:pos x="386" y="853"/>
                  </a:cxn>
                  <a:cxn ang="0">
                    <a:pos x="418" y="994"/>
                  </a:cxn>
                  <a:cxn ang="0">
                    <a:pos x="449" y="1138"/>
                  </a:cxn>
                  <a:cxn ang="0">
                    <a:pos x="423" y="1139"/>
                  </a:cxn>
                  <a:cxn ang="0">
                    <a:pos x="399" y="1146"/>
                  </a:cxn>
                  <a:cxn ang="0">
                    <a:pos x="373" y="1151"/>
                  </a:cxn>
                  <a:cxn ang="0">
                    <a:pos x="348" y="1162"/>
                  </a:cxn>
                  <a:cxn ang="0">
                    <a:pos x="323" y="1170"/>
                  </a:cxn>
                  <a:cxn ang="0">
                    <a:pos x="297" y="1181"/>
                  </a:cxn>
                  <a:cxn ang="0">
                    <a:pos x="271" y="1191"/>
                  </a:cxn>
                  <a:cxn ang="0">
                    <a:pos x="245" y="1203"/>
                  </a:cxn>
                </a:cxnLst>
                <a:rect l="0" t="0" r="r" b="b"/>
                <a:pathLst>
                  <a:path w="449" h="1203">
                    <a:moveTo>
                      <a:pt x="245" y="1203"/>
                    </a:moveTo>
                    <a:lnTo>
                      <a:pt x="214" y="1058"/>
                    </a:lnTo>
                    <a:lnTo>
                      <a:pt x="183" y="915"/>
                    </a:lnTo>
                    <a:lnTo>
                      <a:pt x="152" y="770"/>
                    </a:lnTo>
                    <a:lnTo>
                      <a:pt x="122" y="627"/>
                    </a:lnTo>
                    <a:lnTo>
                      <a:pt x="91" y="482"/>
                    </a:lnTo>
                    <a:lnTo>
                      <a:pt x="60" y="339"/>
                    </a:lnTo>
                    <a:lnTo>
                      <a:pt x="29" y="195"/>
                    </a:lnTo>
                    <a:lnTo>
                      <a:pt x="0" y="52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15" y="43"/>
                    </a:lnTo>
                    <a:lnTo>
                      <a:pt x="24" y="35"/>
                    </a:lnTo>
                    <a:lnTo>
                      <a:pt x="48" y="26"/>
                    </a:lnTo>
                    <a:lnTo>
                      <a:pt x="72" y="19"/>
                    </a:lnTo>
                    <a:lnTo>
                      <a:pt x="96" y="14"/>
                    </a:lnTo>
                    <a:lnTo>
                      <a:pt x="122" y="11"/>
                    </a:lnTo>
                    <a:lnTo>
                      <a:pt x="143" y="5"/>
                    </a:lnTo>
                    <a:lnTo>
                      <a:pt x="165" y="4"/>
                    </a:lnTo>
                    <a:lnTo>
                      <a:pt x="186" y="0"/>
                    </a:lnTo>
                    <a:lnTo>
                      <a:pt x="205" y="0"/>
                    </a:lnTo>
                    <a:lnTo>
                      <a:pt x="235" y="142"/>
                    </a:lnTo>
                    <a:lnTo>
                      <a:pt x="266" y="283"/>
                    </a:lnTo>
                    <a:lnTo>
                      <a:pt x="295" y="425"/>
                    </a:lnTo>
                    <a:lnTo>
                      <a:pt x="326" y="568"/>
                    </a:lnTo>
                    <a:lnTo>
                      <a:pt x="355" y="710"/>
                    </a:lnTo>
                    <a:lnTo>
                      <a:pt x="386" y="853"/>
                    </a:lnTo>
                    <a:lnTo>
                      <a:pt x="418" y="994"/>
                    </a:lnTo>
                    <a:lnTo>
                      <a:pt x="449" y="1138"/>
                    </a:lnTo>
                    <a:lnTo>
                      <a:pt x="423" y="1139"/>
                    </a:lnTo>
                    <a:lnTo>
                      <a:pt x="399" y="1146"/>
                    </a:lnTo>
                    <a:lnTo>
                      <a:pt x="373" y="1151"/>
                    </a:lnTo>
                    <a:lnTo>
                      <a:pt x="348" y="1162"/>
                    </a:lnTo>
                    <a:lnTo>
                      <a:pt x="323" y="1170"/>
                    </a:lnTo>
                    <a:lnTo>
                      <a:pt x="297" y="1181"/>
                    </a:lnTo>
                    <a:lnTo>
                      <a:pt x="271" y="1191"/>
                    </a:lnTo>
                    <a:lnTo>
                      <a:pt x="245" y="1203"/>
                    </a:lnTo>
                    <a:close/>
                  </a:path>
                </a:pathLst>
              </a:custGeom>
              <a:solidFill>
                <a:srgbClr val="E0E0E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2" name="Freeform 46"/>
              <p:cNvSpPr>
                <a:spLocks/>
              </p:cNvSpPr>
              <p:nvPr/>
            </p:nvSpPr>
            <p:spPr bwMode="auto">
              <a:xfrm>
                <a:off x="2601" y="1207"/>
                <a:ext cx="427" cy="1195"/>
              </a:xfrm>
              <a:custGeom>
                <a:avLst/>
                <a:gdLst/>
                <a:ahLst/>
                <a:cxnLst>
                  <a:cxn ang="0">
                    <a:pos x="245" y="1195"/>
                  </a:cxn>
                  <a:cxn ang="0">
                    <a:pos x="0" y="40"/>
                  </a:cxn>
                  <a:cxn ang="0">
                    <a:pos x="2" y="36"/>
                  </a:cxn>
                  <a:cxn ang="0">
                    <a:pos x="5" y="33"/>
                  </a:cxn>
                  <a:cxn ang="0">
                    <a:pos x="26" y="24"/>
                  </a:cxn>
                  <a:cxn ang="0">
                    <a:pos x="50" y="18"/>
                  </a:cxn>
                  <a:cxn ang="0">
                    <a:pos x="74" y="12"/>
                  </a:cxn>
                  <a:cxn ang="0">
                    <a:pos x="100" y="9"/>
                  </a:cxn>
                  <a:cxn ang="0">
                    <a:pos x="123" y="4"/>
                  </a:cxn>
                  <a:cxn ang="0">
                    <a:pos x="145" y="2"/>
                  </a:cxn>
                  <a:cxn ang="0">
                    <a:pos x="164" y="0"/>
                  </a:cxn>
                  <a:cxn ang="0">
                    <a:pos x="183" y="0"/>
                  </a:cxn>
                  <a:cxn ang="0">
                    <a:pos x="427" y="1138"/>
                  </a:cxn>
                  <a:cxn ang="0">
                    <a:pos x="404" y="1139"/>
                  </a:cxn>
                  <a:cxn ang="0">
                    <a:pos x="382" y="1144"/>
                  </a:cxn>
                  <a:cxn ang="0">
                    <a:pos x="359" y="1150"/>
                  </a:cxn>
                  <a:cxn ang="0">
                    <a:pos x="339" y="1158"/>
                  </a:cxn>
                  <a:cxn ang="0">
                    <a:pos x="314" y="1163"/>
                  </a:cxn>
                  <a:cxn ang="0">
                    <a:pos x="292" y="1174"/>
                  </a:cxn>
                  <a:cxn ang="0">
                    <a:pos x="268" y="1182"/>
                  </a:cxn>
                  <a:cxn ang="0">
                    <a:pos x="245" y="1195"/>
                  </a:cxn>
                </a:cxnLst>
                <a:rect l="0" t="0" r="r" b="b"/>
                <a:pathLst>
                  <a:path w="427" h="1195">
                    <a:moveTo>
                      <a:pt x="245" y="1195"/>
                    </a:moveTo>
                    <a:lnTo>
                      <a:pt x="0" y="40"/>
                    </a:lnTo>
                    <a:lnTo>
                      <a:pt x="2" y="36"/>
                    </a:lnTo>
                    <a:lnTo>
                      <a:pt x="5" y="33"/>
                    </a:lnTo>
                    <a:lnTo>
                      <a:pt x="26" y="24"/>
                    </a:lnTo>
                    <a:lnTo>
                      <a:pt x="50" y="18"/>
                    </a:lnTo>
                    <a:lnTo>
                      <a:pt x="74" y="12"/>
                    </a:lnTo>
                    <a:lnTo>
                      <a:pt x="100" y="9"/>
                    </a:lnTo>
                    <a:lnTo>
                      <a:pt x="123" y="4"/>
                    </a:lnTo>
                    <a:lnTo>
                      <a:pt x="145" y="2"/>
                    </a:lnTo>
                    <a:lnTo>
                      <a:pt x="164" y="0"/>
                    </a:lnTo>
                    <a:lnTo>
                      <a:pt x="183" y="0"/>
                    </a:lnTo>
                    <a:lnTo>
                      <a:pt x="427" y="1138"/>
                    </a:lnTo>
                    <a:lnTo>
                      <a:pt x="404" y="1139"/>
                    </a:lnTo>
                    <a:lnTo>
                      <a:pt x="382" y="1144"/>
                    </a:lnTo>
                    <a:lnTo>
                      <a:pt x="359" y="1150"/>
                    </a:lnTo>
                    <a:lnTo>
                      <a:pt x="339" y="1158"/>
                    </a:lnTo>
                    <a:lnTo>
                      <a:pt x="314" y="1163"/>
                    </a:lnTo>
                    <a:lnTo>
                      <a:pt x="292" y="1174"/>
                    </a:lnTo>
                    <a:lnTo>
                      <a:pt x="268" y="1182"/>
                    </a:lnTo>
                    <a:lnTo>
                      <a:pt x="245" y="1195"/>
                    </a:lnTo>
                    <a:close/>
                  </a:path>
                </a:pathLst>
              </a:custGeom>
              <a:solidFill>
                <a:srgbClr val="E0E0E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3" name="Freeform 47"/>
              <p:cNvSpPr>
                <a:spLocks noEditPoints="1"/>
              </p:cNvSpPr>
              <p:nvPr/>
            </p:nvSpPr>
            <p:spPr bwMode="auto">
              <a:xfrm>
                <a:off x="1368" y="1452"/>
                <a:ext cx="903" cy="1203"/>
              </a:xfrm>
              <a:custGeom>
                <a:avLst/>
                <a:gdLst/>
                <a:ahLst/>
                <a:cxnLst>
                  <a:cxn ang="0">
                    <a:pos x="888" y="1193"/>
                  </a:cxn>
                  <a:cxn ang="0">
                    <a:pos x="859" y="1200"/>
                  </a:cxn>
                  <a:cxn ang="0">
                    <a:pos x="852" y="1186"/>
                  </a:cxn>
                  <a:cxn ang="0">
                    <a:pos x="769" y="1046"/>
                  </a:cxn>
                  <a:cxn ang="0">
                    <a:pos x="726" y="996"/>
                  </a:cxn>
                  <a:cxn ang="0">
                    <a:pos x="700" y="939"/>
                  </a:cxn>
                  <a:cxn ang="0">
                    <a:pos x="679" y="880"/>
                  </a:cxn>
                  <a:cxn ang="0">
                    <a:pos x="653" y="825"/>
                  </a:cxn>
                  <a:cxn ang="0">
                    <a:pos x="617" y="775"/>
                  </a:cxn>
                  <a:cxn ang="0">
                    <a:pos x="570" y="746"/>
                  </a:cxn>
                  <a:cxn ang="0">
                    <a:pos x="517" y="722"/>
                  </a:cxn>
                  <a:cxn ang="0">
                    <a:pos x="467" y="696"/>
                  </a:cxn>
                  <a:cxn ang="0">
                    <a:pos x="446" y="656"/>
                  </a:cxn>
                  <a:cxn ang="0">
                    <a:pos x="420" y="622"/>
                  </a:cxn>
                  <a:cxn ang="0">
                    <a:pos x="392" y="587"/>
                  </a:cxn>
                  <a:cxn ang="0">
                    <a:pos x="372" y="551"/>
                  </a:cxn>
                  <a:cxn ang="0">
                    <a:pos x="339" y="515"/>
                  </a:cxn>
                  <a:cxn ang="0">
                    <a:pos x="297" y="504"/>
                  </a:cxn>
                  <a:cxn ang="0">
                    <a:pos x="251" y="497"/>
                  </a:cxn>
                  <a:cxn ang="0">
                    <a:pos x="209" y="484"/>
                  </a:cxn>
                  <a:cxn ang="0">
                    <a:pos x="199" y="451"/>
                  </a:cxn>
                  <a:cxn ang="0">
                    <a:pos x="180" y="425"/>
                  </a:cxn>
                  <a:cxn ang="0">
                    <a:pos x="158" y="392"/>
                  </a:cxn>
                  <a:cxn ang="0">
                    <a:pos x="164" y="361"/>
                  </a:cxn>
                  <a:cxn ang="0">
                    <a:pos x="177" y="327"/>
                  </a:cxn>
                  <a:cxn ang="0">
                    <a:pos x="178" y="292"/>
                  </a:cxn>
                  <a:cxn ang="0">
                    <a:pos x="140" y="256"/>
                  </a:cxn>
                  <a:cxn ang="0">
                    <a:pos x="101" y="223"/>
                  </a:cxn>
                  <a:cxn ang="0">
                    <a:pos x="61" y="190"/>
                  </a:cxn>
                  <a:cxn ang="0">
                    <a:pos x="25" y="159"/>
                  </a:cxn>
                  <a:cxn ang="0">
                    <a:pos x="104" y="11"/>
                  </a:cxn>
                  <a:cxn ang="0">
                    <a:pos x="282" y="7"/>
                  </a:cxn>
                  <a:cxn ang="0">
                    <a:pos x="437" y="47"/>
                  </a:cxn>
                  <a:cxn ang="0">
                    <a:pos x="586" y="71"/>
                  </a:cxn>
                  <a:cxn ang="0">
                    <a:pos x="903" y="1189"/>
                  </a:cxn>
                  <a:cxn ang="0">
                    <a:pos x="190" y="884"/>
                  </a:cxn>
                  <a:cxn ang="0">
                    <a:pos x="204" y="853"/>
                  </a:cxn>
                  <a:cxn ang="0">
                    <a:pos x="202" y="825"/>
                  </a:cxn>
                  <a:cxn ang="0">
                    <a:pos x="182" y="803"/>
                  </a:cxn>
                  <a:cxn ang="0">
                    <a:pos x="164" y="780"/>
                  </a:cxn>
                  <a:cxn ang="0">
                    <a:pos x="152" y="756"/>
                  </a:cxn>
                  <a:cxn ang="0">
                    <a:pos x="183" y="899"/>
                  </a:cxn>
                </a:cxnLst>
                <a:rect l="0" t="0" r="r" b="b"/>
                <a:pathLst>
                  <a:path w="903" h="1203">
                    <a:moveTo>
                      <a:pt x="903" y="1189"/>
                    </a:moveTo>
                    <a:lnTo>
                      <a:pt x="888" y="1193"/>
                    </a:lnTo>
                    <a:lnTo>
                      <a:pt x="872" y="1196"/>
                    </a:lnTo>
                    <a:lnTo>
                      <a:pt x="859" y="1200"/>
                    </a:lnTo>
                    <a:lnTo>
                      <a:pt x="846" y="1203"/>
                    </a:lnTo>
                    <a:lnTo>
                      <a:pt x="852" y="1186"/>
                    </a:lnTo>
                    <a:lnTo>
                      <a:pt x="852" y="1170"/>
                    </a:lnTo>
                    <a:lnTo>
                      <a:pt x="769" y="1046"/>
                    </a:lnTo>
                    <a:lnTo>
                      <a:pt x="743" y="1020"/>
                    </a:lnTo>
                    <a:lnTo>
                      <a:pt x="726" y="996"/>
                    </a:lnTo>
                    <a:lnTo>
                      <a:pt x="710" y="967"/>
                    </a:lnTo>
                    <a:lnTo>
                      <a:pt x="700" y="939"/>
                    </a:lnTo>
                    <a:lnTo>
                      <a:pt x="689" y="910"/>
                    </a:lnTo>
                    <a:lnTo>
                      <a:pt x="679" y="880"/>
                    </a:lnTo>
                    <a:lnTo>
                      <a:pt x="667" y="851"/>
                    </a:lnTo>
                    <a:lnTo>
                      <a:pt x="653" y="825"/>
                    </a:lnTo>
                    <a:lnTo>
                      <a:pt x="638" y="798"/>
                    </a:lnTo>
                    <a:lnTo>
                      <a:pt x="617" y="775"/>
                    </a:lnTo>
                    <a:lnTo>
                      <a:pt x="594" y="758"/>
                    </a:lnTo>
                    <a:lnTo>
                      <a:pt x="570" y="746"/>
                    </a:lnTo>
                    <a:lnTo>
                      <a:pt x="543" y="732"/>
                    </a:lnTo>
                    <a:lnTo>
                      <a:pt x="517" y="722"/>
                    </a:lnTo>
                    <a:lnTo>
                      <a:pt x="491" y="708"/>
                    </a:lnTo>
                    <a:lnTo>
                      <a:pt x="467" y="696"/>
                    </a:lnTo>
                    <a:lnTo>
                      <a:pt x="456" y="675"/>
                    </a:lnTo>
                    <a:lnTo>
                      <a:pt x="446" y="656"/>
                    </a:lnTo>
                    <a:lnTo>
                      <a:pt x="432" y="639"/>
                    </a:lnTo>
                    <a:lnTo>
                      <a:pt x="420" y="622"/>
                    </a:lnTo>
                    <a:lnTo>
                      <a:pt x="406" y="604"/>
                    </a:lnTo>
                    <a:lnTo>
                      <a:pt x="392" y="587"/>
                    </a:lnTo>
                    <a:lnTo>
                      <a:pt x="380" y="568"/>
                    </a:lnTo>
                    <a:lnTo>
                      <a:pt x="372" y="551"/>
                    </a:lnTo>
                    <a:lnTo>
                      <a:pt x="356" y="528"/>
                    </a:lnTo>
                    <a:lnTo>
                      <a:pt x="339" y="515"/>
                    </a:lnTo>
                    <a:lnTo>
                      <a:pt x="318" y="506"/>
                    </a:lnTo>
                    <a:lnTo>
                      <a:pt x="297" y="504"/>
                    </a:lnTo>
                    <a:lnTo>
                      <a:pt x="273" y="499"/>
                    </a:lnTo>
                    <a:lnTo>
                      <a:pt x="251" y="497"/>
                    </a:lnTo>
                    <a:lnTo>
                      <a:pt x="228" y="490"/>
                    </a:lnTo>
                    <a:lnTo>
                      <a:pt x="209" y="484"/>
                    </a:lnTo>
                    <a:lnTo>
                      <a:pt x="204" y="465"/>
                    </a:lnTo>
                    <a:lnTo>
                      <a:pt x="199" y="451"/>
                    </a:lnTo>
                    <a:lnTo>
                      <a:pt x="189" y="435"/>
                    </a:lnTo>
                    <a:lnTo>
                      <a:pt x="180" y="425"/>
                    </a:lnTo>
                    <a:lnTo>
                      <a:pt x="163" y="408"/>
                    </a:lnTo>
                    <a:lnTo>
                      <a:pt x="158" y="392"/>
                    </a:lnTo>
                    <a:lnTo>
                      <a:pt x="158" y="377"/>
                    </a:lnTo>
                    <a:lnTo>
                      <a:pt x="164" y="361"/>
                    </a:lnTo>
                    <a:lnTo>
                      <a:pt x="170" y="344"/>
                    </a:lnTo>
                    <a:lnTo>
                      <a:pt x="177" y="327"/>
                    </a:lnTo>
                    <a:lnTo>
                      <a:pt x="180" y="309"/>
                    </a:lnTo>
                    <a:lnTo>
                      <a:pt x="178" y="292"/>
                    </a:lnTo>
                    <a:lnTo>
                      <a:pt x="159" y="273"/>
                    </a:lnTo>
                    <a:lnTo>
                      <a:pt x="140" y="256"/>
                    </a:lnTo>
                    <a:lnTo>
                      <a:pt x="120" y="238"/>
                    </a:lnTo>
                    <a:lnTo>
                      <a:pt x="101" y="223"/>
                    </a:lnTo>
                    <a:lnTo>
                      <a:pt x="80" y="206"/>
                    </a:lnTo>
                    <a:lnTo>
                      <a:pt x="61" y="190"/>
                    </a:lnTo>
                    <a:lnTo>
                      <a:pt x="42" y="175"/>
                    </a:lnTo>
                    <a:lnTo>
                      <a:pt x="25" y="159"/>
                    </a:lnTo>
                    <a:lnTo>
                      <a:pt x="0" y="49"/>
                    </a:lnTo>
                    <a:lnTo>
                      <a:pt x="104" y="11"/>
                    </a:lnTo>
                    <a:lnTo>
                      <a:pt x="197" y="0"/>
                    </a:lnTo>
                    <a:lnTo>
                      <a:pt x="282" y="7"/>
                    </a:lnTo>
                    <a:lnTo>
                      <a:pt x="363" y="26"/>
                    </a:lnTo>
                    <a:lnTo>
                      <a:pt x="437" y="47"/>
                    </a:lnTo>
                    <a:lnTo>
                      <a:pt x="513" y="64"/>
                    </a:lnTo>
                    <a:lnTo>
                      <a:pt x="586" y="71"/>
                    </a:lnTo>
                    <a:lnTo>
                      <a:pt x="663" y="62"/>
                    </a:lnTo>
                    <a:lnTo>
                      <a:pt x="903" y="1189"/>
                    </a:lnTo>
                    <a:close/>
                    <a:moveTo>
                      <a:pt x="183" y="899"/>
                    </a:moveTo>
                    <a:lnTo>
                      <a:pt x="190" y="884"/>
                    </a:lnTo>
                    <a:lnTo>
                      <a:pt x="197" y="868"/>
                    </a:lnTo>
                    <a:lnTo>
                      <a:pt x="204" y="853"/>
                    </a:lnTo>
                    <a:lnTo>
                      <a:pt x="213" y="837"/>
                    </a:lnTo>
                    <a:lnTo>
                      <a:pt x="202" y="825"/>
                    </a:lnTo>
                    <a:lnTo>
                      <a:pt x="192" y="813"/>
                    </a:lnTo>
                    <a:lnTo>
                      <a:pt x="182" y="803"/>
                    </a:lnTo>
                    <a:lnTo>
                      <a:pt x="175" y="792"/>
                    </a:lnTo>
                    <a:lnTo>
                      <a:pt x="164" y="780"/>
                    </a:lnTo>
                    <a:lnTo>
                      <a:pt x="159" y="768"/>
                    </a:lnTo>
                    <a:lnTo>
                      <a:pt x="152" y="756"/>
                    </a:lnTo>
                    <a:lnTo>
                      <a:pt x="149" y="744"/>
                    </a:lnTo>
                    <a:lnTo>
                      <a:pt x="183" y="899"/>
                    </a:lnTo>
                    <a:close/>
                  </a:path>
                </a:pathLst>
              </a:custGeom>
              <a:solidFill>
                <a:srgbClr val="12C91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4" name="Freeform 48"/>
              <p:cNvSpPr>
                <a:spLocks noEditPoints="1"/>
              </p:cNvSpPr>
              <p:nvPr/>
            </p:nvSpPr>
            <p:spPr bwMode="auto">
              <a:xfrm>
                <a:off x="1356" y="1452"/>
                <a:ext cx="373" cy="912"/>
              </a:xfrm>
              <a:custGeom>
                <a:avLst/>
                <a:gdLst/>
                <a:ahLst/>
                <a:cxnLst>
                  <a:cxn ang="0">
                    <a:pos x="185" y="912"/>
                  </a:cxn>
                  <a:cxn ang="0">
                    <a:pos x="138" y="699"/>
                  </a:cxn>
                  <a:cxn ang="0">
                    <a:pos x="145" y="704"/>
                  </a:cxn>
                  <a:cxn ang="0">
                    <a:pos x="152" y="710"/>
                  </a:cxn>
                  <a:cxn ang="0">
                    <a:pos x="154" y="727"/>
                  </a:cxn>
                  <a:cxn ang="0">
                    <a:pos x="159" y="746"/>
                  </a:cxn>
                  <a:cxn ang="0">
                    <a:pos x="166" y="761"/>
                  </a:cxn>
                  <a:cxn ang="0">
                    <a:pos x="176" y="779"/>
                  </a:cxn>
                  <a:cxn ang="0">
                    <a:pos x="187" y="792"/>
                  </a:cxn>
                  <a:cxn ang="0">
                    <a:pos x="199" y="808"/>
                  </a:cxn>
                  <a:cxn ang="0">
                    <a:pos x="211" y="822"/>
                  </a:cxn>
                  <a:cxn ang="0">
                    <a:pos x="225" y="837"/>
                  </a:cxn>
                  <a:cxn ang="0">
                    <a:pos x="214" y="855"/>
                  </a:cxn>
                  <a:cxn ang="0">
                    <a:pos x="206" y="874"/>
                  </a:cxn>
                  <a:cxn ang="0">
                    <a:pos x="201" y="882"/>
                  </a:cxn>
                  <a:cxn ang="0">
                    <a:pos x="195" y="893"/>
                  </a:cxn>
                  <a:cxn ang="0">
                    <a:pos x="190" y="901"/>
                  </a:cxn>
                  <a:cxn ang="0">
                    <a:pos x="185" y="912"/>
                  </a:cxn>
                  <a:cxn ang="0">
                    <a:pos x="23" y="152"/>
                  </a:cxn>
                  <a:cxn ang="0">
                    <a:pos x="0" y="54"/>
                  </a:cxn>
                  <a:cxn ang="0">
                    <a:pos x="19" y="38"/>
                  </a:cxn>
                  <a:cxn ang="0">
                    <a:pos x="45" y="26"/>
                  </a:cxn>
                  <a:cxn ang="0">
                    <a:pos x="75" y="16"/>
                  </a:cxn>
                  <a:cxn ang="0">
                    <a:pos x="111" y="11"/>
                  </a:cxn>
                  <a:cxn ang="0">
                    <a:pos x="147" y="4"/>
                  </a:cxn>
                  <a:cxn ang="0">
                    <a:pos x="185" y="2"/>
                  </a:cxn>
                  <a:cxn ang="0">
                    <a:pos x="221" y="0"/>
                  </a:cxn>
                  <a:cxn ang="0">
                    <a:pos x="259" y="4"/>
                  </a:cxn>
                  <a:cxn ang="0">
                    <a:pos x="373" y="535"/>
                  </a:cxn>
                  <a:cxn ang="0">
                    <a:pos x="358" y="520"/>
                  </a:cxn>
                  <a:cxn ang="0">
                    <a:pos x="340" y="511"/>
                  </a:cxn>
                  <a:cxn ang="0">
                    <a:pos x="320" y="506"/>
                  </a:cxn>
                  <a:cxn ang="0">
                    <a:pos x="301" y="504"/>
                  </a:cxn>
                  <a:cxn ang="0">
                    <a:pos x="278" y="499"/>
                  </a:cxn>
                  <a:cxn ang="0">
                    <a:pos x="258" y="496"/>
                  </a:cxn>
                  <a:cxn ang="0">
                    <a:pos x="239" y="490"/>
                  </a:cxn>
                  <a:cxn ang="0">
                    <a:pos x="221" y="484"/>
                  </a:cxn>
                  <a:cxn ang="0">
                    <a:pos x="216" y="465"/>
                  </a:cxn>
                  <a:cxn ang="0">
                    <a:pos x="211" y="451"/>
                  </a:cxn>
                  <a:cxn ang="0">
                    <a:pos x="201" y="435"/>
                  </a:cxn>
                  <a:cxn ang="0">
                    <a:pos x="192" y="425"/>
                  </a:cxn>
                  <a:cxn ang="0">
                    <a:pos x="175" y="408"/>
                  </a:cxn>
                  <a:cxn ang="0">
                    <a:pos x="170" y="392"/>
                  </a:cxn>
                  <a:cxn ang="0">
                    <a:pos x="170" y="377"/>
                  </a:cxn>
                  <a:cxn ang="0">
                    <a:pos x="176" y="361"/>
                  </a:cxn>
                  <a:cxn ang="0">
                    <a:pos x="182" y="344"/>
                  </a:cxn>
                  <a:cxn ang="0">
                    <a:pos x="189" y="327"/>
                  </a:cxn>
                  <a:cxn ang="0">
                    <a:pos x="192" y="309"/>
                  </a:cxn>
                  <a:cxn ang="0">
                    <a:pos x="190" y="292"/>
                  </a:cxn>
                  <a:cxn ang="0">
                    <a:pos x="170" y="271"/>
                  </a:cxn>
                  <a:cxn ang="0">
                    <a:pos x="149" y="254"/>
                  </a:cxn>
                  <a:cxn ang="0">
                    <a:pos x="128" y="235"/>
                  </a:cxn>
                  <a:cxn ang="0">
                    <a:pos x="107" y="218"/>
                  </a:cxn>
                  <a:cxn ang="0">
                    <a:pos x="85" y="201"/>
                  </a:cxn>
                  <a:cxn ang="0">
                    <a:pos x="64" y="183"/>
                  </a:cxn>
                  <a:cxn ang="0">
                    <a:pos x="44" y="168"/>
                  </a:cxn>
                  <a:cxn ang="0">
                    <a:pos x="23" y="152"/>
                  </a:cxn>
                </a:cxnLst>
                <a:rect l="0" t="0" r="r" b="b"/>
                <a:pathLst>
                  <a:path w="373" h="912">
                    <a:moveTo>
                      <a:pt x="185" y="912"/>
                    </a:moveTo>
                    <a:lnTo>
                      <a:pt x="138" y="699"/>
                    </a:lnTo>
                    <a:lnTo>
                      <a:pt x="145" y="704"/>
                    </a:lnTo>
                    <a:lnTo>
                      <a:pt x="152" y="710"/>
                    </a:lnTo>
                    <a:lnTo>
                      <a:pt x="154" y="727"/>
                    </a:lnTo>
                    <a:lnTo>
                      <a:pt x="159" y="746"/>
                    </a:lnTo>
                    <a:lnTo>
                      <a:pt x="166" y="761"/>
                    </a:lnTo>
                    <a:lnTo>
                      <a:pt x="176" y="779"/>
                    </a:lnTo>
                    <a:lnTo>
                      <a:pt x="187" y="792"/>
                    </a:lnTo>
                    <a:lnTo>
                      <a:pt x="199" y="808"/>
                    </a:lnTo>
                    <a:lnTo>
                      <a:pt x="211" y="822"/>
                    </a:lnTo>
                    <a:lnTo>
                      <a:pt x="225" y="837"/>
                    </a:lnTo>
                    <a:lnTo>
                      <a:pt x="214" y="855"/>
                    </a:lnTo>
                    <a:lnTo>
                      <a:pt x="206" y="874"/>
                    </a:lnTo>
                    <a:lnTo>
                      <a:pt x="201" y="882"/>
                    </a:lnTo>
                    <a:lnTo>
                      <a:pt x="195" y="893"/>
                    </a:lnTo>
                    <a:lnTo>
                      <a:pt x="190" y="901"/>
                    </a:lnTo>
                    <a:lnTo>
                      <a:pt x="185" y="912"/>
                    </a:lnTo>
                    <a:close/>
                    <a:moveTo>
                      <a:pt x="23" y="152"/>
                    </a:moveTo>
                    <a:lnTo>
                      <a:pt x="0" y="54"/>
                    </a:lnTo>
                    <a:lnTo>
                      <a:pt x="19" y="38"/>
                    </a:lnTo>
                    <a:lnTo>
                      <a:pt x="45" y="26"/>
                    </a:lnTo>
                    <a:lnTo>
                      <a:pt x="75" y="16"/>
                    </a:lnTo>
                    <a:lnTo>
                      <a:pt x="111" y="11"/>
                    </a:lnTo>
                    <a:lnTo>
                      <a:pt x="147" y="4"/>
                    </a:lnTo>
                    <a:lnTo>
                      <a:pt x="185" y="2"/>
                    </a:lnTo>
                    <a:lnTo>
                      <a:pt x="221" y="0"/>
                    </a:lnTo>
                    <a:lnTo>
                      <a:pt x="259" y="4"/>
                    </a:lnTo>
                    <a:lnTo>
                      <a:pt x="373" y="535"/>
                    </a:lnTo>
                    <a:lnTo>
                      <a:pt x="358" y="520"/>
                    </a:lnTo>
                    <a:lnTo>
                      <a:pt x="340" y="511"/>
                    </a:lnTo>
                    <a:lnTo>
                      <a:pt x="320" y="506"/>
                    </a:lnTo>
                    <a:lnTo>
                      <a:pt x="301" y="504"/>
                    </a:lnTo>
                    <a:lnTo>
                      <a:pt x="278" y="499"/>
                    </a:lnTo>
                    <a:lnTo>
                      <a:pt x="258" y="496"/>
                    </a:lnTo>
                    <a:lnTo>
                      <a:pt x="239" y="490"/>
                    </a:lnTo>
                    <a:lnTo>
                      <a:pt x="221" y="484"/>
                    </a:lnTo>
                    <a:lnTo>
                      <a:pt x="216" y="465"/>
                    </a:lnTo>
                    <a:lnTo>
                      <a:pt x="211" y="451"/>
                    </a:lnTo>
                    <a:lnTo>
                      <a:pt x="201" y="435"/>
                    </a:lnTo>
                    <a:lnTo>
                      <a:pt x="192" y="425"/>
                    </a:lnTo>
                    <a:lnTo>
                      <a:pt x="175" y="408"/>
                    </a:lnTo>
                    <a:lnTo>
                      <a:pt x="170" y="392"/>
                    </a:lnTo>
                    <a:lnTo>
                      <a:pt x="170" y="377"/>
                    </a:lnTo>
                    <a:lnTo>
                      <a:pt x="176" y="361"/>
                    </a:lnTo>
                    <a:lnTo>
                      <a:pt x="182" y="344"/>
                    </a:lnTo>
                    <a:lnTo>
                      <a:pt x="189" y="327"/>
                    </a:lnTo>
                    <a:lnTo>
                      <a:pt x="192" y="309"/>
                    </a:lnTo>
                    <a:lnTo>
                      <a:pt x="190" y="292"/>
                    </a:lnTo>
                    <a:lnTo>
                      <a:pt x="170" y="271"/>
                    </a:lnTo>
                    <a:lnTo>
                      <a:pt x="149" y="254"/>
                    </a:lnTo>
                    <a:lnTo>
                      <a:pt x="128" y="235"/>
                    </a:lnTo>
                    <a:lnTo>
                      <a:pt x="107" y="218"/>
                    </a:lnTo>
                    <a:lnTo>
                      <a:pt x="85" y="201"/>
                    </a:lnTo>
                    <a:lnTo>
                      <a:pt x="64" y="183"/>
                    </a:lnTo>
                    <a:lnTo>
                      <a:pt x="44" y="168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0B3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5" name="Freeform 49"/>
              <p:cNvSpPr>
                <a:spLocks noEditPoints="1"/>
              </p:cNvSpPr>
              <p:nvPr/>
            </p:nvSpPr>
            <p:spPr bwMode="auto">
              <a:xfrm>
                <a:off x="1375" y="1452"/>
                <a:ext cx="354" cy="891"/>
              </a:xfrm>
              <a:custGeom>
                <a:avLst/>
                <a:gdLst/>
                <a:ahLst/>
                <a:cxnLst>
                  <a:cxn ang="0">
                    <a:pos x="175" y="875"/>
                  </a:cxn>
                  <a:cxn ang="0">
                    <a:pos x="168" y="844"/>
                  </a:cxn>
                  <a:cxn ang="0">
                    <a:pos x="163" y="813"/>
                  </a:cxn>
                  <a:cxn ang="0">
                    <a:pos x="156" y="784"/>
                  </a:cxn>
                  <a:cxn ang="0">
                    <a:pos x="164" y="786"/>
                  </a:cxn>
                  <a:cxn ang="0">
                    <a:pos x="190" y="820"/>
                  </a:cxn>
                  <a:cxn ang="0">
                    <a:pos x="199" y="849"/>
                  </a:cxn>
                  <a:cxn ang="0">
                    <a:pos x="185" y="877"/>
                  </a:cxn>
                  <a:cxn ang="0">
                    <a:pos x="25" y="168"/>
                  </a:cxn>
                  <a:cxn ang="0">
                    <a:pos x="18" y="137"/>
                  </a:cxn>
                  <a:cxn ang="0">
                    <a:pos x="12" y="107"/>
                  </a:cxn>
                  <a:cxn ang="0">
                    <a:pos x="6" y="78"/>
                  </a:cxn>
                  <a:cxn ang="0">
                    <a:pos x="0" y="49"/>
                  </a:cxn>
                  <a:cxn ang="0">
                    <a:pos x="43" y="23"/>
                  </a:cxn>
                  <a:cxn ang="0">
                    <a:pos x="106" y="9"/>
                  </a:cxn>
                  <a:cxn ang="0">
                    <a:pos x="173" y="2"/>
                  </a:cxn>
                  <a:cxn ang="0">
                    <a:pos x="240" y="4"/>
                  </a:cxn>
                  <a:cxn ang="0">
                    <a:pos x="268" y="135"/>
                  </a:cxn>
                  <a:cxn ang="0">
                    <a:pos x="297" y="268"/>
                  </a:cxn>
                  <a:cxn ang="0">
                    <a:pos x="325" y="401"/>
                  </a:cxn>
                  <a:cxn ang="0">
                    <a:pos x="354" y="535"/>
                  </a:cxn>
                  <a:cxn ang="0">
                    <a:pos x="321" y="511"/>
                  </a:cxn>
                  <a:cxn ang="0">
                    <a:pos x="282" y="504"/>
                  </a:cxn>
                  <a:cxn ang="0">
                    <a:pos x="239" y="496"/>
                  </a:cxn>
                  <a:cxn ang="0">
                    <a:pos x="202" y="484"/>
                  </a:cxn>
                  <a:cxn ang="0">
                    <a:pos x="192" y="451"/>
                  </a:cxn>
                  <a:cxn ang="0">
                    <a:pos x="173" y="425"/>
                  </a:cxn>
                  <a:cxn ang="0">
                    <a:pos x="151" y="392"/>
                  </a:cxn>
                  <a:cxn ang="0">
                    <a:pos x="157" y="361"/>
                  </a:cxn>
                  <a:cxn ang="0">
                    <a:pos x="170" y="327"/>
                  </a:cxn>
                  <a:cxn ang="0">
                    <a:pos x="171" y="292"/>
                  </a:cxn>
                  <a:cxn ang="0">
                    <a:pos x="135" y="259"/>
                  </a:cxn>
                  <a:cxn ang="0">
                    <a:pos x="99" y="226"/>
                  </a:cxn>
                  <a:cxn ang="0">
                    <a:pos x="61" y="195"/>
                  </a:cxn>
                  <a:cxn ang="0">
                    <a:pos x="25" y="168"/>
                  </a:cxn>
                </a:cxnLst>
                <a:rect l="0" t="0" r="r" b="b"/>
                <a:pathLst>
                  <a:path w="354" h="891">
                    <a:moveTo>
                      <a:pt x="178" y="891"/>
                    </a:moveTo>
                    <a:lnTo>
                      <a:pt x="175" y="875"/>
                    </a:lnTo>
                    <a:lnTo>
                      <a:pt x="171" y="860"/>
                    </a:lnTo>
                    <a:lnTo>
                      <a:pt x="168" y="844"/>
                    </a:lnTo>
                    <a:lnTo>
                      <a:pt x="166" y="829"/>
                    </a:lnTo>
                    <a:lnTo>
                      <a:pt x="163" y="813"/>
                    </a:lnTo>
                    <a:lnTo>
                      <a:pt x="159" y="799"/>
                    </a:lnTo>
                    <a:lnTo>
                      <a:pt x="156" y="784"/>
                    </a:lnTo>
                    <a:lnTo>
                      <a:pt x="154" y="770"/>
                    </a:lnTo>
                    <a:lnTo>
                      <a:pt x="164" y="786"/>
                    </a:lnTo>
                    <a:lnTo>
                      <a:pt x="176" y="803"/>
                    </a:lnTo>
                    <a:lnTo>
                      <a:pt x="190" y="820"/>
                    </a:lnTo>
                    <a:lnTo>
                      <a:pt x="206" y="837"/>
                    </a:lnTo>
                    <a:lnTo>
                      <a:pt x="199" y="849"/>
                    </a:lnTo>
                    <a:lnTo>
                      <a:pt x="194" y="863"/>
                    </a:lnTo>
                    <a:lnTo>
                      <a:pt x="185" y="877"/>
                    </a:lnTo>
                    <a:lnTo>
                      <a:pt x="178" y="891"/>
                    </a:lnTo>
                    <a:close/>
                    <a:moveTo>
                      <a:pt x="25" y="168"/>
                    </a:moveTo>
                    <a:lnTo>
                      <a:pt x="21" y="152"/>
                    </a:lnTo>
                    <a:lnTo>
                      <a:pt x="18" y="137"/>
                    </a:lnTo>
                    <a:lnTo>
                      <a:pt x="14" y="121"/>
                    </a:lnTo>
                    <a:lnTo>
                      <a:pt x="12" y="107"/>
                    </a:lnTo>
                    <a:lnTo>
                      <a:pt x="9" y="92"/>
                    </a:lnTo>
                    <a:lnTo>
                      <a:pt x="6" y="78"/>
                    </a:lnTo>
                    <a:lnTo>
                      <a:pt x="2" y="62"/>
                    </a:lnTo>
                    <a:lnTo>
                      <a:pt x="0" y="49"/>
                    </a:lnTo>
                    <a:lnTo>
                      <a:pt x="18" y="33"/>
                    </a:lnTo>
                    <a:lnTo>
                      <a:pt x="43" y="23"/>
                    </a:lnTo>
                    <a:lnTo>
                      <a:pt x="71" y="14"/>
                    </a:lnTo>
                    <a:lnTo>
                      <a:pt x="106" y="9"/>
                    </a:lnTo>
                    <a:lnTo>
                      <a:pt x="138" y="4"/>
                    </a:lnTo>
                    <a:lnTo>
                      <a:pt x="173" y="2"/>
                    </a:lnTo>
                    <a:lnTo>
                      <a:pt x="208" y="0"/>
                    </a:lnTo>
                    <a:lnTo>
                      <a:pt x="240" y="4"/>
                    </a:lnTo>
                    <a:lnTo>
                      <a:pt x="254" y="69"/>
                    </a:lnTo>
                    <a:lnTo>
                      <a:pt x="268" y="135"/>
                    </a:lnTo>
                    <a:lnTo>
                      <a:pt x="282" y="201"/>
                    </a:lnTo>
                    <a:lnTo>
                      <a:pt x="297" y="268"/>
                    </a:lnTo>
                    <a:lnTo>
                      <a:pt x="311" y="333"/>
                    </a:lnTo>
                    <a:lnTo>
                      <a:pt x="325" y="401"/>
                    </a:lnTo>
                    <a:lnTo>
                      <a:pt x="339" y="468"/>
                    </a:lnTo>
                    <a:lnTo>
                      <a:pt x="354" y="535"/>
                    </a:lnTo>
                    <a:lnTo>
                      <a:pt x="339" y="520"/>
                    </a:lnTo>
                    <a:lnTo>
                      <a:pt x="321" y="511"/>
                    </a:lnTo>
                    <a:lnTo>
                      <a:pt x="301" y="506"/>
                    </a:lnTo>
                    <a:lnTo>
                      <a:pt x="282" y="504"/>
                    </a:lnTo>
                    <a:lnTo>
                      <a:pt x="259" y="499"/>
                    </a:lnTo>
                    <a:lnTo>
                      <a:pt x="239" y="496"/>
                    </a:lnTo>
                    <a:lnTo>
                      <a:pt x="220" y="490"/>
                    </a:lnTo>
                    <a:lnTo>
                      <a:pt x="202" y="484"/>
                    </a:lnTo>
                    <a:lnTo>
                      <a:pt x="197" y="465"/>
                    </a:lnTo>
                    <a:lnTo>
                      <a:pt x="192" y="451"/>
                    </a:lnTo>
                    <a:lnTo>
                      <a:pt x="182" y="435"/>
                    </a:lnTo>
                    <a:lnTo>
                      <a:pt x="173" y="425"/>
                    </a:lnTo>
                    <a:lnTo>
                      <a:pt x="156" y="408"/>
                    </a:lnTo>
                    <a:lnTo>
                      <a:pt x="151" y="392"/>
                    </a:lnTo>
                    <a:lnTo>
                      <a:pt x="151" y="377"/>
                    </a:lnTo>
                    <a:lnTo>
                      <a:pt x="157" y="361"/>
                    </a:lnTo>
                    <a:lnTo>
                      <a:pt x="163" y="344"/>
                    </a:lnTo>
                    <a:lnTo>
                      <a:pt x="170" y="327"/>
                    </a:lnTo>
                    <a:lnTo>
                      <a:pt x="173" y="309"/>
                    </a:lnTo>
                    <a:lnTo>
                      <a:pt x="171" y="292"/>
                    </a:lnTo>
                    <a:lnTo>
                      <a:pt x="152" y="275"/>
                    </a:lnTo>
                    <a:lnTo>
                      <a:pt x="135" y="259"/>
                    </a:lnTo>
                    <a:lnTo>
                      <a:pt x="116" y="242"/>
                    </a:lnTo>
                    <a:lnTo>
                      <a:pt x="99" y="226"/>
                    </a:lnTo>
                    <a:lnTo>
                      <a:pt x="80" y="211"/>
                    </a:lnTo>
                    <a:lnTo>
                      <a:pt x="61" y="195"/>
                    </a:lnTo>
                    <a:lnTo>
                      <a:pt x="42" y="182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00B5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6" name="Freeform 50"/>
              <p:cNvSpPr>
                <a:spLocks noEditPoints="1"/>
              </p:cNvSpPr>
              <p:nvPr/>
            </p:nvSpPr>
            <p:spPr bwMode="auto">
              <a:xfrm>
                <a:off x="1393" y="1452"/>
                <a:ext cx="336" cy="867"/>
              </a:xfrm>
              <a:custGeom>
                <a:avLst/>
                <a:gdLst/>
                <a:ahLst/>
                <a:cxnLst>
                  <a:cxn ang="0">
                    <a:pos x="174" y="867"/>
                  </a:cxn>
                  <a:cxn ang="0">
                    <a:pos x="169" y="851"/>
                  </a:cxn>
                  <a:cxn ang="0">
                    <a:pos x="167" y="836"/>
                  </a:cxn>
                  <a:cxn ang="0">
                    <a:pos x="164" y="820"/>
                  </a:cxn>
                  <a:cxn ang="0">
                    <a:pos x="160" y="805"/>
                  </a:cxn>
                  <a:cxn ang="0">
                    <a:pos x="174" y="820"/>
                  </a:cxn>
                  <a:cxn ang="0">
                    <a:pos x="188" y="837"/>
                  </a:cxn>
                  <a:cxn ang="0">
                    <a:pos x="181" y="851"/>
                  </a:cxn>
                  <a:cxn ang="0">
                    <a:pos x="174" y="867"/>
                  </a:cxn>
                  <a:cxn ang="0">
                    <a:pos x="29" y="183"/>
                  </a:cxn>
                  <a:cxn ang="0">
                    <a:pos x="24" y="164"/>
                  </a:cxn>
                  <a:cxn ang="0">
                    <a:pos x="20" y="147"/>
                  </a:cxn>
                  <a:cxn ang="0">
                    <a:pos x="17" y="130"/>
                  </a:cxn>
                  <a:cxn ang="0">
                    <a:pos x="13" y="112"/>
                  </a:cxn>
                  <a:cxn ang="0">
                    <a:pos x="8" y="94"/>
                  </a:cxn>
                  <a:cxn ang="0">
                    <a:pos x="7" y="78"/>
                  </a:cxn>
                  <a:cxn ang="0">
                    <a:pos x="1" y="59"/>
                  </a:cxn>
                  <a:cxn ang="0">
                    <a:pos x="0" y="43"/>
                  </a:cxn>
                  <a:cxn ang="0">
                    <a:pos x="17" y="30"/>
                  </a:cxn>
                  <a:cxn ang="0">
                    <a:pos x="41" y="21"/>
                  </a:cxn>
                  <a:cxn ang="0">
                    <a:pos x="69" y="12"/>
                  </a:cxn>
                  <a:cxn ang="0">
                    <a:pos x="100" y="7"/>
                  </a:cxn>
                  <a:cxn ang="0">
                    <a:pos x="131" y="2"/>
                  </a:cxn>
                  <a:cxn ang="0">
                    <a:pos x="162" y="2"/>
                  </a:cxn>
                  <a:cxn ang="0">
                    <a:pos x="191" y="0"/>
                  </a:cxn>
                  <a:cxn ang="0">
                    <a:pos x="222" y="4"/>
                  </a:cxn>
                  <a:cxn ang="0">
                    <a:pos x="236" y="69"/>
                  </a:cxn>
                  <a:cxn ang="0">
                    <a:pos x="250" y="135"/>
                  </a:cxn>
                  <a:cxn ang="0">
                    <a:pos x="264" y="201"/>
                  </a:cxn>
                  <a:cxn ang="0">
                    <a:pos x="279" y="268"/>
                  </a:cxn>
                  <a:cxn ang="0">
                    <a:pos x="293" y="333"/>
                  </a:cxn>
                  <a:cxn ang="0">
                    <a:pos x="307" y="401"/>
                  </a:cxn>
                  <a:cxn ang="0">
                    <a:pos x="321" y="468"/>
                  </a:cxn>
                  <a:cxn ang="0">
                    <a:pos x="336" y="535"/>
                  </a:cxn>
                  <a:cxn ang="0">
                    <a:pos x="321" y="520"/>
                  </a:cxn>
                  <a:cxn ang="0">
                    <a:pos x="303" y="511"/>
                  </a:cxn>
                  <a:cxn ang="0">
                    <a:pos x="283" y="506"/>
                  </a:cxn>
                  <a:cxn ang="0">
                    <a:pos x="264" y="504"/>
                  </a:cxn>
                  <a:cxn ang="0">
                    <a:pos x="241" y="499"/>
                  </a:cxn>
                  <a:cxn ang="0">
                    <a:pos x="221" y="496"/>
                  </a:cxn>
                  <a:cxn ang="0">
                    <a:pos x="202" y="490"/>
                  </a:cxn>
                  <a:cxn ang="0">
                    <a:pos x="184" y="484"/>
                  </a:cxn>
                  <a:cxn ang="0">
                    <a:pos x="179" y="465"/>
                  </a:cxn>
                  <a:cxn ang="0">
                    <a:pos x="174" y="451"/>
                  </a:cxn>
                  <a:cxn ang="0">
                    <a:pos x="164" y="435"/>
                  </a:cxn>
                  <a:cxn ang="0">
                    <a:pos x="155" y="425"/>
                  </a:cxn>
                  <a:cxn ang="0">
                    <a:pos x="138" y="408"/>
                  </a:cxn>
                  <a:cxn ang="0">
                    <a:pos x="133" y="392"/>
                  </a:cxn>
                  <a:cxn ang="0">
                    <a:pos x="133" y="377"/>
                  </a:cxn>
                  <a:cxn ang="0">
                    <a:pos x="139" y="361"/>
                  </a:cxn>
                  <a:cxn ang="0">
                    <a:pos x="145" y="344"/>
                  </a:cxn>
                  <a:cxn ang="0">
                    <a:pos x="152" y="327"/>
                  </a:cxn>
                  <a:cxn ang="0">
                    <a:pos x="155" y="309"/>
                  </a:cxn>
                  <a:cxn ang="0">
                    <a:pos x="153" y="292"/>
                  </a:cxn>
                  <a:cxn ang="0">
                    <a:pos x="138" y="276"/>
                  </a:cxn>
                  <a:cxn ang="0">
                    <a:pos x="122" y="263"/>
                  </a:cxn>
                  <a:cxn ang="0">
                    <a:pos x="107" y="249"/>
                  </a:cxn>
                  <a:cxn ang="0">
                    <a:pos x="91" y="237"/>
                  </a:cxn>
                  <a:cxn ang="0">
                    <a:pos x="76" y="221"/>
                  </a:cxn>
                  <a:cxn ang="0">
                    <a:pos x="60" y="209"/>
                  </a:cxn>
                  <a:cxn ang="0">
                    <a:pos x="44" y="195"/>
                  </a:cxn>
                  <a:cxn ang="0">
                    <a:pos x="29" y="183"/>
                  </a:cxn>
                </a:cxnLst>
                <a:rect l="0" t="0" r="r" b="b"/>
                <a:pathLst>
                  <a:path w="336" h="867">
                    <a:moveTo>
                      <a:pt x="174" y="867"/>
                    </a:moveTo>
                    <a:lnTo>
                      <a:pt x="169" y="851"/>
                    </a:lnTo>
                    <a:lnTo>
                      <a:pt x="167" y="836"/>
                    </a:lnTo>
                    <a:lnTo>
                      <a:pt x="164" y="820"/>
                    </a:lnTo>
                    <a:lnTo>
                      <a:pt x="160" y="805"/>
                    </a:lnTo>
                    <a:lnTo>
                      <a:pt x="174" y="820"/>
                    </a:lnTo>
                    <a:lnTo>
                      <a:pt x="188" y="837"/>
                    </a:lnTo>
                    <a:lnTo>
                      <a:pt x="181" y="851"/>
                    </a:lnTo>
                    <a:lnTo>
                      <a:pt x="174" y="867"/>
                    </a:lnTo>
                    <a:close/>
                    <a:moveTo>
                      <a:pt x="29" y="183"/>
                    </a:moveTo>
                    <a:lnTo>
                      <a:pt x="24" y="164"/>
                    </a:lnTo>
                    <a:lnTo>
                      <a:pt x="20" y="147"/>
                    </a:lnTo>
                    <a:lnTo>
                      <a:pt x="17" y="130"/>
                    </a:lnTo>
                    <a:lnTo>
                      <a:pt x="13" y="112"/>
                    </a:lnTo>
                    <a:lnTo>
                      <a:pt x="8" y="94"/>
                    </a:lnTo>
                    <a:lnTo>
                      <a:pt x="7" y="78"/>
                    </a:lnTo>
                    <a:lnTo>
                      <a:pt x="1" y="59"/>
                    </a:lnTo>
                    <a:lnTo>
                      <a:pt x="0" y="43"/>
                    </a:lnTo>
                    <a:lnTo>
                      <a:pt x="17" y="30"/>
                    </a:lnTo>
                    <a:lnTo>
                      <a:pt x="41" y="21"/>
                    </a:lnTo>
                    <a:lnTo>
                      <a:pt x="69" y="12"/>
                    </a:lnTo>
                    <a:lnTo>
                      <a:pt x="100" y="7"/>
                    </a:lnTo>
                    <a:lnTo>
                      <a:pt x="131" y="2"/>
                    </a:lnTo>
                    <a:lnTo>
                      <a:pt x="162" y="2"/>
                    </a:lnTo>
                    <a:lnTo>
                      <a:pt x="191" y="0"/>
                    </a:lnTo>
                    <a:lnTo>
                      <a:pt x="222" y="4"/>
                    </a:lnTo>
                    <a:lnTo>
                      <a:pt x="236" y="69"/>
                    </a:lnTo>
                    <a:lnTo>
                      <a:pt x="250" y="135"/>
                    </a:lnTo>
                    <a:lnTo>
                      <a:pt x="264" y="201"/>
                    </a:lnTo>
                    <a:lnTo>
                      <a:pt x="279" y="268"/>
                    </a:lnTo>
                    <a:lnTo>
                      <a:pt x="293" y="333"/>
                    </a:lnTo>
                    <a:lnTo>
                      <a:pt x="307" y="401"/>
                    </a:lnTo>
                    <a:lnTo>
                      <a:pt x="321" y="468"/>
                    </a:lnTo>
                    <a:lnTo>
                      <a:pt x="336" y="535"/>
                    </a:lnTo>
                    <a:lnTo>
                      <a:pt x="321" y="520"/>
                    </a:lnTo>
                    <a:lnTo>
                      <a:pt x="303" y="511"/>
                    </a:lnTo>
                    <a:lnTo>
                      <a:pt x="283" y="506"/>
                    </a:lnTo>
                    <a:lnTo>
                      <a:pt x="264" y="504"/>
                    </a:lnTo>
                    <a:lnTo>
                      <a:pt x="241" y="499"/>
                    </a:lnTo>
                    <a:lnTo>
                      <a:pt x="221" y="496"/>
                    </a:lnTo>
                    <a:lnTo>
                      <a:pt x="202" y="490"/>
                    </a:lnTo>
                    <a:lnTo>
                      <a:pt x="184" y="484"/>
                    </a:lnTo>
                    <a:lnTo>
                      <a:pt x="179" y="465"/>
                    </a:lnTo>
                    <a:lnTo>
                      <a:pt x="174" y="451"/>
                    </a:lnTo>
                    <a:lnTo>
                      <a:pt x="164" y="435"/>
                    </a:lnTo>
                    <a:lnTo>
                      <a:pt x="155" y="425"/>
                    </a:lnTo>
                    <a:lnTo>
                      <a:pt x="138" y="408"/>
                    </a:lnTo>
                    <a:lnTo>
                      <a:pt x="133" y="392"/>
                    </a:lnTo>
                    <a:lnTo>
                      <a:pt x="133" y="377"/>
                    </a:lnTo>
                    <a:lnTo>
                      <a:pt x="139" y="361"/>
                    </a:lnTo>
                    <a:lnTo>
                      <a:pt x="145" y="344"/>
                    </a:lnTo>
                    <a:lnTo>
                      <a:pt x="152" y="327"/>
                    </a:lnTo>
                    <a:lnTo>
                      <a:pt x="155" y="309"/>
                    </a:lnTo>
                    <a:lnTo>
                      <a:pt x="153" y="292"/>
                    </a:lnTo>
                    <a:lnTo>
                      <a:pt x="138" y="276"/>
                    </a:lnTo>
                    <a:lnTo>
                      <a:pt x="122" y="263"/>
                    </a:lnTo>
                    <a:lnTo>
                      <a:pt x="107" y="249"/>
                    </a:lnTo>
                    <a:lnTo>
                      <a:pt x="91" y="237"/>
                    </a:lnTo>
                    <a:lnTo>
                      <a:pt x="76" y="221"/>
                    </a:lnTo>
                    <a:lnTo>
                      <a:pt x="60" y="209"/>
                    </a:lnTo>
                    <a:lnTo>
                      <a:pt x="44" y="195"/>
                    </a:lnTo>
                    <a:lnTo>
                      <a:pt x="29" y="183"/>
                    </a:lnTo>
                    <a:close/>
                  </a:path>
                </a:pathLst>
              </a:custGeom>
              <a:solidFill>
                <a:srgbClr val="00BA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7" name="Freeform 51"/>
              <p:cNvSpPr>
                <a:spLocks noEditPoints="1"/>
              </p:cNvSpPr>
              <p:nvPr/>
            </p:nvSpPr>
            <p:spPr bwMode="auto">
              <a:xfrm>
                <a:off x="1408" y="1452"/>
                <a:ext cx="321" cy="843"/>
              </a:xfrm>
              <a:custGeom>
                <a:avLst/>
                <a:gdLst/>
                <a:ahLst/>
                <a:cxnLst>
                  <a:cxn ang="0">
                    <a:pos x="173" y="843"/>
                  </a:cxn>
                  <a:cxn ang="0">
                    <a:pos x="169" y="836"/>
                  </a:cxn>
                  <a:cxn ang="0">
                    <a:pos x="169" y="830"/>
                  </a:cxn>
                  <a:cxn ang="0">
                    <a:pos x="171" y="834"/>
                  </a:cxn>
                  <a:cxn ang="0">
                    <a:pos x="173" y="837"/>
                  </a:cxn>
                  <a:cxn ang="0">
                    <a:pos x="173" y="843"/>
                  </a:cxn>
                  <a:cxn ang="0">
                    <a:pos x="35" y="202"/>
                  </a:cxn>
                  <a:cxn ang="0">
                    <a:pos x="29" y="182"/>
                  </a:cxn>
                  <a:cxn ang="0">
                    <a:pos x="26" y="161"/>
                  </a:cxn>
                  <a:cxn ang="0">
                    <a:pos x="21" y="140"/>
                  </a:cxn>
                  <a:cxn ang="0">
                    <a:pos x="17" y="119"/>
                  </a:cxn>
                  <a:cxn ang="0">
                    <a:pos x="12" y="99"/>
                  </a:cxn>
                  <a:cxn ang="0">
                    <a:pos x="7" y="78"/>
                  </a:cxn>
                  <a:cxn ang="0">
                    <a:pos x="4" y="57"/>
                  </a:cxn>
                  <a:cxn ang="0">
                    <a:pos x="0" y="37"/>
                  </a:cxn>
                  <a:cxn ang="0">
                    <a:pos x="17" y="24"/>
                  </a:cxn>
                  <a:cxn ang="0">
                    <a:pos x="42" y="16"/>
                  </a:cxn>
                  <a:cxn ang="0">
                    <a:pos x="67" y="9"/>
                  </a:cxn>
                  <a:cxn ang="0">
                    <a:pos x="97" y="5"/>
                  </a:cxn>
                  <a:cxn ang="0">
                    <a:pos x="124" y="0"/>
                  </a:cxn>
                  <a:cxn ang="0">
                    <a:pos x="154" y="0"/>
                  </a:cxn>
                  <a:cxn ang="0">
                    <a:pos x="180" y="0"/>
                  </a:cxn>
                  <a:cxn ang="0">
                    <a:pos x="207" y="4"/>
                  </a:cxn>
                  <a:cxn ang="0">
                    <a:pos x="221" y="69"/>
                  </a:cxn>
                  <a:cxn ang="0">
                    <a:pos x="235" y="135"/>
                  </a:cxn>
                  <a:cxn ang="0">
                    <a:pos x="249" y="201"/>
                  </a:cxn>
                  <a:cxn ang="0">
                    <a:pos x="264" y="268"/>
                  </a:cxn>
                  <a:cxn ang="0">
                    <a:pos x="278" y="333"/>
                  </a:cxn>
                  <a:cxn ang="0">
                    <a:pos x="292" y="401"/>
                  </a:cxn>
                  <a:cxn ang="0">
                    <a:pos x="306" y="468"/>
                  </a:cxn>
                  <a:cxn ang="0">
                    <a:pos x="321" y="535"/>
                  </a:cxn>
                  <a:cxn ang="0">
                    <a:pos x="306" y="520"/>
                  </a:cxn>
                  <a:cxn ang="0">
                    <a:pos x="288" y="511"/>
                  </a:cxn>
                  <a:cxn ang="0">
                    <a:pos x="268" y="506"/>
                  </a:cxn>
                  <a:cxn ang="0">
                    <a:pos x="249" y="504"/>
                  </a:cxn>
                  <a:cxn ang="0">
                    <a:pos x="226" y="499"/>
                  </a:cxn>
                  <a:cxn ang="0">
                    <a:pos x="206" y="496"/>
                  </a:cxn>
                  <a:cxn ang="0">
                    <a:pos x="187" y="490"/>
                  </a:cxn>
                  <a:cxn ang="0">
                    <a:pos x="169" y="484"/>
                  </a:cxn>
                  <a:cxn ang="0">
                    <a:pos x="164" y="465"/>
                  </a:cxn>
                  <a:cxn ang="0">
                    <a:pos x="159" y="451"/>
                  </a:cxn>
                  <a:cxn ang="0">
                    <a:pos x="149" y="435"/>
                  </a:cxn>
                  <a:cxn ang="0">
                    <a:pos x="140" y="425"/>
                  </a:cxn>
                  <a:cxn ang="0">
                    <a:pos x="123" y="408"/>
                  </a:cxn>
                  <a:cxn ang="0">
                    <a:pos x="118" y="392"/>
                  </a:cxn>
                  <a:cxn ang="0">
                    <a:pos x="118" y="377"/>
                  </a:cxn>
                  <a:cxn ang="0">
                    <a:pos x="124" y="361"/>
                  </a:cxn>
                  <a:cxn ang="0">
                    <a:pos x="130" y="344"/>
                  </a:cxn>
                  <a:cxn ang="0">
                    <a:pos x="137" y="327"/>
                  </a:cxn>
                  <a:cxn ang="0">
                    <a:pos x="140" y="309"/>
                  </a:cxn>
                  <a:cxn ang="0">
                    <a:pos x="138" y="292"/>
                  </a:cxn>
                  <a:cxn ang="0">
                    <a:pos x="124" y="278"/>
                  </a:cxn>
                  <a:cxn ang="0">
                    <a:pos x="112" y="266"/>
                  </a:cxn>
                  <a:cxn ang="0">
                    <a:pos x="99" y="254"/>
                  </a:cxn>
                  <a:cxn ang="0">
                    <a:pos x="86" y="244"/>
                  </a:cxn>
                  <a:cxn ang="0">
                    <a:pos x="73" y="233"/>
                  </a:cxn>
                  <a:cxn ang="0">
                    <a:pos x="61" y="223"/>
                  </a:cxn>
                  <a:cxn ang="0">
                    <a:pos x="47" y="213"/>
                  </a:cxn>
                  <a:cxn ang="0">
                    <a:pos x="35" y="202"/>
                  </a:cxn>
                </a:cxnLst>
                <a:rect l="0" t="0" r="r" b="b"/>
                <a:pathLst>
                  <a:path w="321" h="843">
                    <a:moveTo>
                      <a:pt x="173" y="843"/>
                    </a:moveTo>
                    <a:lnTo>
                      <a:pt x="169" y="836"/>
                    </a:lnTo>
                    <a:lnTo>
                      <a:pt x="169" y="830"/>
                    </a:lnTo>
                    <a:lnTo>
                      <a:pt x="171" y="834"/>
                    </a:lnTo>
                    <a:lnTo>
                      <a:pt x="173" y="837"/>
                    </a:lnTo>
                    <a:lnTo>
                      <a:pt x="173" y="843"/>
                    </a:lnTo>
                    <a:close/>
                    <a:moveTo>
                      <a:pt x="35" y="202"/>
                    </a:moveTo>
                    <a:lnTo>
                      <a:pt x="29" y="182"/>
                    </a:lnTo>
                    <a:lnTo>
                      <a:pt x="26" y="161"/>
                    </a:lnTo>
                    <a:lnTo>
                      <a:pt x="21" y="140"/>
                    </a:lnTo>
                    <a:lnTo>
                      <a:pt x="17" y="119"/>
                    </a:lnTo>
                    <a:lnTo>
                      <a:pt x="12" y="99"/>
                    </a:lnTo>
                    <a:lnTo>
                      <a:pt x="7" y="78"/>
                    </a:lnTo>
                    <a:lnTo>
                      <a:pt x="4" y="57"/>
                    </a:lnTo>
                    <a:lnTo>
                      <a:pt x="0" y="37"/>
                    </a:lnTo>
                    <a:lnTo>
                      <a:pt x="17" y="24"/>
                    </a:lnTo>
                    <a:lnTo>
                      <a:pt x="42" y="16"/>
                    </a:lnTo>
                    <a:lnTo>
                      <a:pt x="67" y="9"/>
                    </a:lnTo>
                    <a:lnTo>
                      <a:pt x="97" y="5"/>
                    </a:lnTo>
                    <a:lnTo>
                      <a:pt x="124" y="0"/>
                    </a:lnTo>
                    <a:lnTo>
                      <a:pt x="154" y="0"/>
                    </a:lnTo>
                    <a:lnTo>
                      <a:pt x="180" y="0"/>
                    </a:lnTo>
                    <a:lnTo>
                      <a:pt x="207" y="4"/>
                    </a:lnTo>
                    <a:lnTo>
                      <a:pt x="221" y="69"/>
                    </a:lnTo>
                    <a:lnTo>
                      <a:pt x="235" y="135"/>
                    </a:lnTo>
                    <a:lnTo>
                      <a:pt x="249" y="201"/>
                    </a:lnTo>
                    <a:lnTo>
                      <a:pt x="264" y="268"/>
                    </a:lnTo>
                    <a:lnTo>
                      <a:pt x="278" y="333"/>
                    </a:lnTo>
                    <a:lnTo>
                      <a:pt x="292" y="401"/>
                    </a:lnTo>
                    <a:lnTo>
                      <a:pt x="306" y="468"/>
                    </a:lnTo>
                    <a:lnTo>
                      <a:pt x="321" y="535"/>
                    </a:lnTo>
                    <a:lnTo>
                      <a:pt x="306" y="520"/>
                    </a:lnTo>
                    <a:lnTo>
                      <a:pt x="288" y="511"/>
                    </a:lnTo>
                    <a:lnTo>
                      <a:pt x="268" y="506"/>
                    </a:lnTo>
                    <a:lnTo>
                      <a:pt x="249" y="504"/>
                    </a:lnTo>
                    <a:lnTo>
                      <a:pt x="226" y="499"/>
                    </a:lnTo>
                    <a:lnTo>
                      <a:pt x="206" y="496"/>
                    </a:lnTo>
                    <a:lnTo>
                      <a:pt x="187" y="490"/>
                    </a:lnTo>
                    <a:lnTo>
                      <a:pt x="169" y="484"/>
                    </a:lnTo>
                    <a:lnTo>
                      <a:pt x="164" y="465"/>
                    </a:lnTo>
                    <a:lnTo>
                      <a:pt x="159" y="451"/>
                    </a:lnTo>
                    <a:lnTo>
                      <a:pt x="149" y="435"/>
                    </a:lnTo>
                    <a:lnTo>
                      <a:pt x="140" y="425"/>
                    </a:lnTo>
                    <a:lnTo>
                      <a:pt x="123" y="408"/>
                    </a:lnTo>
                    <a:lnTo>
                      <a:pt x="118" y="392"/>
                    </a:lnTo>
                    <a:lnTo>
                      <a:pt x="118" y="377"/>
                    </a:lnTo>
                    <a:lnTo>
                      <a:pt x="124" y="361"/>
                    </a:lnTo>
                    <a:lnTo>
                      <a:pt x="130" y="344"/>
                    </a:lnTo>
                    <a:lnTo>
                      <a:pt x="137" y="327"/>
                    </a:lnTo>
                    <a:lnTo>
                      <a:pt x="140" y="309"/>
                    </a:lnTo>
                    <a:lnTo>
                      <a:pt x="138" y="292"/>
                    </a:lnTo>
                    <a:lnTo>
                      <a:pt x="124" y="278"/>
                    </a:lnTo>
                    <a:lnTo>
                      <a:pt x="112" y="266"/>
                    </a:lnTo>
                    <a:lnTo>
                      <a:pt x="99" y="254"/>
                    </a:lnTo>
                    <a:lnTo>
                      <a:pt x="86" y="244"/>
                    </a:lnTo>
                    <a:lnTo>
                      <a:pt x="73" y="233"/>
                    </a:lnTo>
                    <a:lnTo>
                      <a:pt x="61" y="223"/>
                    </a:lnTo>
                    <a:lnTo>
                      <a:pt x="47" y="213"/>
                    </a:lnTo>
                    <a:lnTo>
                      <a:pt x="35" y="202"/>
                    </a:lnTo>
                    <a:close/>
                  </a:path>
                </a:pathLst>
              </a:custGeom>
              <a:solidFill>
                <a:srgbClr val="00BF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8" name="Freeform 52"/>
              <p:cNvSpPr>
                <a:spLocks/>
              </p:cNvSpPr>
              <p:nvPr/>
            </p:nvSpPr>
            <p:spPr bwMode="auto">
              <a:xfrm>
                <a:off x="1424" y="1454"/>
                <a:ext cx="305" cy="533"/>
              </a:xfrm>
              <a:custGeom>
                <a:avLst/>
                <a:gdLst/>
                <a:ahLst/>
                <a:cxnLst>
                  <a:cxn ang="0">
                    <a:pos x="41" y="219"/>
                  </a:cxn>
                  <a:cxn ang="0">
                    <a:pos x="36" y="193"/>
                  </a:cxn>
                  <a:cxn ang="0">
                    <a:pos x="31" y="169"/>
                  </a:cxn>
                  <a:cxn ang="0">
                    <a:pos x="26" y="145"/>
                  </a:cxn>
                  <a:cxn ang="0">
                    <a:pos x="20" y="123"/>
                  </a:cxn>
                  <a:cxn ang="0">
                    <a:pos x="15" y="97"/>
                  </a:cxn>
                  <a:cxn ang="0">
                    <a:pos x="10" y="74"/>
                  </a:cxn>
                  <a:cxn ang="0">
                    <a:pos x="5" y="50"/>
                  </a:cxn>
                  <a:cxn ang="0">
                    <a:pos x="0" y="28"/>
                  </a:cxn>
                  <a:cxn ang="0">
                    <a:pos x="19" y="17"/>
                  </a:cxn>
                  <a:cxn ang="0">
                    <a:pos x="41" y="10"/>
                  </a:cxn>
                  <a:cxn ang="0">
                    <a:pos x="67" y="5"/>
                  </a:cxn>
                  <a:cxn ang="0">
                    <a:pos x="93" y="3"/>
                  </a:cxn>
                  <a:cxn ang="0">
                    <a:pos x="119" y="0"/>
                  </a:cxn>
                  <a:cxn ang="0">
                    <a:pos x="145" y="0"/>
                  </a:cxn>
                  <a:cxn ang="0">
                    <a:pos x="169" y="0"/>
                  </a:cxn>
                  <a:cxn ang="0">
                    <a:pos x="191" y="2"/>
                  </a:cxn>
                  <a:cxn ang="0">
                    <a:pos x="205" y="67"/>
                  </a:cxn>
                  <a:cxn ang="0">
                    <a:pos x="219" y="133"/>
                  </a:cxn>
                  <a:cxn ang="0">
                    <a:pos x="233" y="199"/>
                  </a:cxn>
                  <a:cxn ang="0">
                    <a:pos x="248" y="266"/>
                  </a:cxn>
                  <a:cxn ang="0">
                    <a:pos x="262" y="331"/>
                  </a:cxn>
                  <a:cxn ang="0">
                    <a:pos x="276" y="399"/>
                  </a:cxn>
                  <a:cxn ang="0">
                    <a:pos x="290" y="466"/>
                  </a:cxn>
                  <a:cxn ang="0">
                    <a:pos x="305" y="533"/>
                  </a:cxn>
                  <a:cxn ang="0">
                    <a:pos x="290" y="518"/>
                  </a:cxn>
                  <a:cxn ang="0">
                    <a:pos x="272" y="509"/>
                  </a:cxn>
                  <a:cxn ang="0">
                    <a:pos x="252" y="504"/>
                  </a:cxn>
                  <a:cxn ang="0">
                    <a:pos x="233" y="502"/>
                  </a:cxn>
                  <a:cxn ang="0">
                    <a:pos x="210" y="497"/>
                  </a:cxn>
                  <a:cxn ang="0">
                    <a:pos x="190" y="494"/>
                  </a:cxn>
                  <a:cxn ang="0">
                    <a:pos x="171" y="488"/>
                  </a:cxn>
                  <a:cxn ang="0">
                    <a:pos x="153" y="482"/>
                  </a:cxn>
                  <a:cxn ang="0">
                    <a:pos x="148" y="463"/>
                  </a:cxn>
                  <a:cxn ang="0">
                    <a:pos x="143" y="449"/>
                  </a:cxn>
                  <a:cxn ang="0">
                    <a:pos x="133" y="433"/>
                  </a:cxn>
                  <a:cxn ang="0">
                    <a:pos x="124" y="423"/>
                  </a:cxn>
                  <a:cxn ang="0">
                    <a:pos x="107" y="406"/>
                  </a:cxn>
                  <a:cxn ang="0">
                    <a:pos x="102" y="390"/>
                  </a:cxn>
                  <a:cxn ang="0">
                    <a:pos x="102" y="375"/>
                  </a:cxn>
                  <a:cxn ang="0">
                    <a:pos x="108" y="359"/>
                  </a:cxn>
                  <a:cxn ang="0">
                    <a:pos x="114" y="342"/>
                  </a:cxn>
                  <a:cxn ang="0">
                    <a:pos x="121" y="325"/>
                  </a:cxn>
                  <a:cxn ang="0">
                    <a:pos x="124" y="307"/>
                  </a:cxn>
                  <a:cxn ang="0">
                    <a:pos x="122" y="290"/>
                  </a:cxn>
                  <a:cxn ang="0">
                    <a:pos x="112" y="280"/>
                  </a:cxn>
                  <a:cxn ang="0">
                    <a:pos x="102" y="271"/>
                  </a:cxn>
                  <a:cxn ang="0">
                    <a:pos x="91" y="262"/>
                  </a:cxn>
                  <a:cxn ang="0">
                    <a:pos x="81" y="254"/>
                  </a:cxn>
                  <a:cxn ang="0">
                    <a:pos x="70" y="243"/>
                  </a:cxn>
                  <a:cxn ang="0">
                    <a:pos x="60" y="235"/>
                  </a:cxn>
                  <a:cxn ang="0">
                    <a:pos x="50" y="226"/>
                  </a:cxn>
                  <a:cxn ang="0">
                    <a:pos x="41" y="219"/>
                  </a:cxn>
                </a:cxnLst>
                <a:rect l="0" t="0" r="r" b="b"/>
                <a:pathLst>
                  <a:path w="305" h="533">
                    <a:moveTo>
                      <a:pt x="41" y="219"/>
                    </a:moveTo>
                    <a:lnTo>
                      <a:pt x="36" y="193"/>
                    </a:lnTo>
                    <a:lnTo>
                      <a:pt x="31" y="169"/>
                    </a:lnTo>
                    <a:lnTo>
                      <a:pt x="26" y="145"/>
                    </a:lnTo>
                    <a:lnTo>
                      <a:pt x="20" y="123"/>
                    </a:lnTo>
                    <a:lnTo>
                      <a:pt x="15" y="97"/>
                    </a:lnTo>
                    <a:lnTo>
                      <a:pt x="10" y="74"/>
                    </a:lnTo>
                    <a:lnTo>
                      <a:pt x="5" y="50"/>
                    </a:lnTo>
                    <a:lnTo>
                      <a:pt x="0" y="28"/>
                    </a:lnTo>
                    <a:lnTo>
                      <a:pt x="19" y="17"/>
                    </a:lnTo>
                    <a:lnTo>
                      <a:pt x="41" y="10"/>
                    </a:lnTo>
                    <a:lnTo>
                      <a:pt x="67" y="5"/>
                    </a:lnTo>
                    <a:lnTo>
                      <a:pt x="93" y="3"/>
                    </a:lnTo>
                    <a:lnTo>
                      <a:pt x="119" y="0"/>
                    </a:lnTo>
                    <a:lnTo>
                      <a:pt x="145" y="0"/>
                    </a:lnTo>
                    <a:lnTo>
                      <a:pt x="169" y="0"/>
                    </a:lnTo>
                    <a:lnTo>
                      <a:pt x="191" y="2"/>
                    </a:lnTo>
                    <a:lnTo>
                      <a:pt x="205" y="67"/>
                    </a:lnTo>
                    <a:lnTo>
                      <a:pt x="219" y="133"/>
                    </a:lnTo>
                    <a:lnTo>
                      <a:pt x="233" y="199"/>
                    </a:lnTo>
                    <a:lnTo>
                      <a:pt x="248" y="266"/>
                    </a:lnTo>
                    <a:lnTo>
                      <a:pt x="262" y="331"/>
                    </a:lnTo>
                    <a:lnTo>
                      <a:pt x="276" y="399"/>
                    </a:lnTo>
                    <a:lnTo>
                      <a:pt x="290" y="466"/>
                    </a:lnTo>
                    <a:lnTo>
                      <a:pt x="305" y="533"/>
                    </a:lnTo>
                    <a:lnTo>
                      <a:pt x="290" y="518"/>
                    </a:lnTo>
                    <a:lnTo>
                      <a:pt x="272" y="509"/>
                    </a:lnTo>
                    <a:lnTo>
                      <a:pt x="252" y="504"/>
                    </a:lnTo>
                    <a:lnTo>
                      <a:pt x="233" y="502"/>
                    </a:lnTo>
                    <a:lnTo>
                      <a:pt x="210" y="497"/>
                    </a:lnTo>
                    <a:lnTo>
                      <a:pt x="190" y="494"/>
                    </a:lnTo>
                    <a:lnTo>
                      <a:pt x="171" y="488"/>
                    </a:lnTo>
                    <a:lnTo>
                      <a:pt x="153" y="482"/>
                    </a:lnTo>
                    <a:lnTo>
                      <a:pt x="148" y="463"/>
                    </a:lnTo>
                    <a:lnTo>
                      <a:pt x="143" y="449"/>
                    </a:lnTo>
                    <a:lnTo>
                      <a:pt x="133" y="433"/>
                    </a:lnTo>
                    <a:lnTo>
                      <a:pt x="124" y="423"/>
                    </a:lnTo>
                    <a:lnTo>
                      <a:pt x="107" y="406"/>
                    </a:lnTo>
                    <a:lnTo>
                      <a:pt x="102" y="390"/>
                    </a:lnTo>
                    <a:lnTo>
                      <a:pt x="102" y="375"/>
                    </a:lnTo>
                    <a:lnTo>
                      <a:pt x="108" y="359"/>
                    </a:lnTo>
                    <a:lnTo>
                      <a:pt x="114" y="342"/>
                    </a:lnTo>
                    <a:lnTo>
                      <a:pt x="121" y="325"/>
                    </a:lnTo>
                    <a:lnTo>
                      <a:pt x="124" y="307"/>
                    </a:lnTo>
                    <a:lnTo>
                      <a:pt x="122" y="290"/>
                    </a:lnTo>
                    <a:lnTo>
                      <a:pt x="112" y="280"/>
                    </a:lnTo>
                    <a:lnTo>
                      <a:pt x="102" y="271"/>
                    </a:lnTo>
                    <a:lnTo>
                      <a:pt x="91" y="262"/>
                    </a:lnTo>
                    <a:lnTo>
                      <a:pt x="81" y="254"/>
                    </a:lnTo>
                    <a:lnTo>
                      <a:pt x="70" y="243"/>
                    </a:lnTo>
                    <a:lnTo>
                      <a:pt x="60" y="235"/>
                    </a:lnTo>
                    <a:lnTo>
                      <a:pt x="50" y="226"/>
                    </a:lnTo>
                    <a:lnTo>
                      <a:pt x="41" y="219"/>
                    </a:lnTo>
                    <a:close/>
                  </a:path>
                </a:pathLst>
              </a:custGeom>
              <a:solidFill>
                <a:srgbClr val="00BF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69" name="Freeform 53"/>
              <p:cNvSpPr>
                <a:spLocks/>
              </p:cNvSpPr>
              <p:nvPr/>
            </p:nvSpPr>
            <p:spPr bwMode="auto">
              <a:xfrm>
                <a:off x="1443" y="1452"/>
                <a:ext cx="286" cy="535"/>
              </a:xfrm>
              <a:custGeom>
                <a:avLst/>
                <a:gdLst/>
                <a:ahLst/>
                <a:cxnLst>
                  <a:cxn ang="0">
                    <a:pos x="46" y="238"/>
                  </a:cxn>
                  <a:cxn ang="0">
                    <a:pos x="39" y="211"/>
                  </a:cxn>
                  <a:cxn ang="0">
                    <a:pos x="32" y="183"/>
                  </a:cxn>
                  <a:cxn ang="0">
                    <a:pos x="27" y="156"/>
                  </a:cxn>
                  <a:cxn ang="0">
                    <a:pos x="22" y="130"/>
                  </a:cxn>
                  <a:cxn ang="0">
                    <a:pos x="15" y="102"/>
                  </a:cxn>
                  <a:cxn ang="0">
                    <a:pos x="10" y="76"/>
                  </a:cxn>
                  <a:cxn ang="0">
                    <a:pos x="5" y="49"/>
                  </a:cxn>
                  <a:cxn ang="0">
                    <a:pos x="0" y="23"/>
                  </a:cxn>
                  <a:cxn ang="0">
                    <a:pos x="17" y="14"/>
                  </a:cxn>
                  <a:cxn ang="0">
                    <a:pos x="39" y="9"/>
                  </a:cxn>
                  <a:cxn ang="0">
                    <a:pos x="62" y="4"/>
                  </a:cxn>
                  <a:cxn ang="0">
                    <a:pos x="86" y="2"/>
                  </a:cxn>
                  <a:cxn ang="0">
                    <a:pos x="108" y="0"/>
                  </a:cxn>
                  <a:cxn ang="0">
                    <a:pos x="131" y="0"/>
                  </a:cxn>
                  <a:cxn ang="0">
                    <a:pos x="152" y="2"/>
                  </a:cxn>
                  <a:cxn ang="0">
                    <a:pos x="172" y="4"/>
                  </a:cxn>
                  <a:cxn ang="0">
                    <a:pos x="186" y="69"/>
                  </a:cxn>
                  <a:cxn ang="0">
                    <a:pos x="200" y="135"/>
                  </a:cxn>
                  <a:cxn ang="0">
                    <a:pos x="214" y="201"/>
                  </a:cxn>
                  <a:cxn ang="0">
                    <a:pos x="229" y="268"/>
                  </a:cxn>
                  <a:cxn ang="0">
                    <a:pos x="243" y="333"/>
                  </a:cxn>
                  <a:cxn ang="0">
                    <a:pos x="257" y="401"/>
                  </a:cxn>
                  <a:cxn ang="0">
                    <a:pos x="271" y="468"/>
                  </a:cxn>
                  <a:cxn ang="0">
                    <a:pos x="286" y="535"/>
                  </a:cxn>
                  <a:cxn ang="0">
                    <a:pos x="271" y="520"/>
                  </a:cxn>
                  <a:cxn ang="0">
                    <a:pos x="253" y="511"/>
                  </a:cxn>
                  <a:cxn ang="0">
                    <a:pos x="233" y="506"/>
                  </a:cxn>
                  <a:cxn ang="0">
                    <a:pos x="214" y="504"/>
                  </a:cxn>
                  <a:cxn ang="0">
                    <a:pos x="191" y="499"/>
                  </a:cxn>
                  <a:cxn ang="0">
                    <a:pos x="171" y="496"/>
                  </a:cxn>
                  <a:cxn ang="0">
                    <a:pos x="152" y="490"/>
                  </a:cxn>
                  <a:cxn ang="0">
                    <a:pos x="134" y="484"/>
                  </a:cxn>
                  <a:cxn ang="0">
                    <a:pos x="129" y="465"/>
                  </a:cxn>
                  <a:cxn ang="0">
                    <a:pos x="124" y="451"/>
                  </a:cxn>
                  <a:cxn ang="0">
                    <a:pos x="114" y="435"/>
                  </a:cxn>
                  <a:cxn ang="0">
                    <a:pos x="105" y="425"/>
                  </a:cxn>
                  <a:cxn ang="0">
                    <a:pos x="88" y="408"/>
                  </a:cxn>
                  <a:cxn ang="0">
                    <a:pos x="83" y="392"/>
                  </a:cxn>
                  <a:cxn ang="0">
                    <a:pos x="83" y="377"/>
                  </a:cxn>
                  <a:cxn ang="0">
                    <a:pos x="89" y="361"/>
                  </a:cxn>
                  <a:cxn ang="0">
                    <a:pos x="95" y="344"/>
                  </a:cxn>
                  <a:cxn ang="0">
                    <a:pos x="102" y="327"/>
                  </a:cxn>
                  <a:cxn ang="0">
                    <a:pos x="105" y="309"/>
                  </a:cxn>
                  <a:cxn ang="0">
                    <a:pos x="103" y="292"/>
                  </a:cxn>
                  <a:cxn ang="0">
                    <a:pos x="88" y="276"/>
                  </a:cxn>
                  <a:cxn ang="0">
                    <a:pos x="74" y="264"/>
                  </a:cxn>
                  <a:cxn ang="0">
                    <a:pos x="60" y="251"/>
                  </a:cxn>
                  <a:cxn ang="0">
                    <a:pos x="46" y="238"/>
                  </a:cxn>
                </a:cxnLst>
                <a:rect l="0" t="0" r="r" b="b"/>
                <a:pathLst>
                  <a:path w="286" h="535">
                    <a:moveTo>
                      <a:pt x="46" y="238"/>
                    </a:moveTo>
                    <a:lnTo>
                      <a:pt x="39" y="211"/>
                    </a:lnTo>
                    <a:lnTo>
                      <a:pt x="32" y="183"/>
                    </a:lnTo>
                    <a:lnTo>
                      <a:pt x="27" y="156"/>
                    </a:lnTo>
                    <a:lnTo>
                      <a:pt x="22" y="130"/>
                    </a:lnTo>
                    <a:lnTo>
                      <a:pt x="15" y="102"/>
                    </a:lnTo>
                    <a:lnTo>
                      <a:pt x="10" y="76"/>
                    </a:lnTo>
                    <a:lnTo>
                      <a:pt x="5" y="49"/>
                    </a:lnTo>
                    <a:lnTo>
                      <a:pt x="0" y="23"/>
                    </a:lnTo>
                    <a:lnTo>
                      <a:pt x="17" y="14"/>
                    </a:lnTo>
                    <a:lnTo>
                      <a:pt x="39" y="9"/>
                    </a:lnTo>
                    <a:lnTo>
                      <a:pt x="62" y="4"/>
                    </a:lnTo>
                    <a:lnTo>
                      <a:pt x="86" y="2"/>
                    </a:lnTo>
                    <a:lnTo>
                      <a:pt x="108" y="0"/>
                    </a:lnTo>
                    <a:lnTo>
                      <a:pt x="131" y="0"/>
                    </a:lnTo>
                    <a:lnTo>
                      <a:pt x="152" y="2"/>
                    </a:lnTo>
                    <a:lnTo>
                      <a:pt x="172" y="4"/>
                    </a:lnTo>
                    <a:lnTo>
                      <a:pt x="186" y="69"/>
                    </a:lnTo>
                    <a:lnTo>
                      <a:pt x="200" y="135"/>
                    </a:lnTo>
                    <a:lnTo>
                      <a:pt x="214" y="201"/>
                    </a:lnTo>
                    <a:lnTo>
                      <a:pt x="229" y="268"/>
                    </a:lnTo>
                    <a:lnTo>
                      <a:pt x="243" y="333"/>
                    </a:lnTo>
                    <a:lnTo>
                      <a:pt x="257" y="401"/>
                    </a:lnTo>
                    <a:lnTo>
                      <a:pt x="271" y="468"/>
                    </a:lnTo>
                    <a:lnTo>
                      <a:pt x="286" y="535"/>
                    </a:lnTo>
                    <a:lnTo>
                      <a:pt x="271" y="520"/>
                    </a:lnTo>
                    <a:lnTo>
                      <a:pt x="253" y="511"/>
                    </a:lnTo>
                    <a:lnTo>
                      <a:pt x="233" y="506"/>
                    </a:lnTo>
                    <a:lnTo>
                      <a:pt x="214" y="504"/>
                    </a:lnTo>
                    <a:lnTo>
                      <a:pt x="191" y="499"/>
                    </a:lnTo>
                    <a:lnTo>
                      <a:pt x="171" y="496"/>
                    </a:lnTo>
                    <a:lnTo>
                      <a:pt x="152" y="490"/>
                    </a:lnTo>
                    <a:lnTo>
                      <a:pt x="134" y="484"/>
                    </a:lnTo>
                    <a:lnTo>
                      <a:pt x="129" y="465"/>
                    </a:lnTo>
                    <a:lnTo>
                      <a:pt x="124" y="451"/>
                    </a:lnTo>
                    <a:lnTo>
                      <a:pt x="114" y="435"/>
                    </a:lnTo>
                    <a:lnTo>
                      <a:pt x="105" y="425"/>
                    </a:lnTo>
                    <a:lnTo>
                      <a:pt x="88" y="408"/>
                    </a:lnTo>
                    <a:lnTo>
                      <a:pt x="83" y="392"/>
                    </a:lnTo>
                    <a:lnTo>
                      <a:pt x="83" y="377"/>
                    </a:lnTo>
                    <a:lnTo>
                      <a:pt x="89" y="361"/>
                    </a:lnTo>
                    <a:lnTo>
                      <a:pt x="95" y="344"/>
                    </a:lnTo>
                    <a:lnTo>
                      <a:pt x="102" y="327"/>
                    </a:lnTo>
                    <a:lnTo>
                      <a:pt x="105" y="309"/>
                    </a:lnTo>
                    <a:lnTo>
                      <a:pt x="103" y="292"/>
                    </a:lnTo>
                    <a:lnTo>
                      <a:pt x="88" y="276"/>
                    </a:lnTo>
                    <a:lnTo>
                      <a:pt x="74" y="264"/>
                    </a:lnTo>
                    <a:lnTo>
                      <a:pt x="60" y="251"/>
                    </a:lnTo>
                    <a:lnTo>
                      <a:pt x="46" y="238"/>
                    </a:lnTo>
                    <a:close/>
                  </a:path>
                </a:pathLst>
              </a:custGeom>
              <a:solidFill>
                <a:srgbClr val="03C40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0" name="Freeform 54"/>
              <p:cNvSpPr>
                <a:spLocks/>
              </p:cNvSpPr>
              <p:nvPr/>
            </p:nvSpPr>
            <p:spPr bwMode="auto">
              <a:xfrm>
                <a:off x="1460" y="1454"/>
                <a:ext cx="269" cy="533"/>
              </a:xfrm>
              <a:custGeom>
                <a:avLst/>
                <a:gdLst/>
                <a:ahLst/>
                <a:cxnLst>
                  <a:cxn ang="0">
                    <a:pos x="86" y="419"/>
                  </a:cxn>
                  <a:cxn ang="0">
                    <a:pos x="72" y="362"/>
                  </a:cxn>
                  <a:cxn ang="0">
                    <a:pos x="78" y="343"/>
                  </a:cxn>
                  <a:cxn ang="0">
                    <a:pos x="85" y="326"/>
                  </a:cxn>
                  <a:cxn ang="0">
                    <a:pos x="86" y="318"/>
                  </a:cxn>
                  <a:cxn ang="0">
                    <a:pos x="88" y="309"/>
                  </a:cxn>
                  <a:cxn ang="0">
                    <a:pos x="86" y="299"/>
                  </a:cxn>
                  <a:cxn ang="0">
                    <a:pos x="86" y="290"/>
                  </a:cxn>
                  <a:cxn ang="0">
                    <a:pos x="67" y="273"/>
                  </a:cxn>
                  <a:cxn ang="0">
                    <a:pos x="50" y="257"/>
                  </a:cxn>
                  <a:cxn ang="0">
                    <a:pos x="0" y="16"/>
                  </a:cxn>
                  <a:cxn ang="0">
                    <a:pos x="17" y="9"/>
                  </a:cxn>
                  <a:cxn ang="0">
                    <a:pos x="38" y="3"/>
                  </a:cxn>
                  <a:cxn ang="0">
                    <a:pos x="60" y="0"/>
                  </a:cxn>
                  <a:cxn ang="0">
                    <a:pos x="83" y="0"/>
                  </a:cxn>
                  <a:cxn ang="0">
                    <a:pos x="102" y="0"/>
                  </a:cxn>
                  <a:cxn ang="0">
                    <a:pos x="123" y="0"/>
                  </a:cxn>
                  <a:cxn ang="0">
                    <a:pos x="140" y="0"/>
                  </a:cxn>
                  <a:cxn ang="0">
                    <a:pos x="155" y="2"/>
                  </a:cxn>
                  <a:cxn ang="0">
                    <a:pos x="269" y="533"/>
                  </a:cxn>
                  <a:cxn ang="0">
                    <a:pos x="254" y="518"/>
                  </a:cxn>
                  <a:cxn ang="0">
                    <a:pos x="236" y="509"/>
                  </a:cxn>
                  <a:cxn ang="0">
                    <a:pos x="216" y="504"/>
                  </a:cxn>
                  <a:cxn ang="0">
                    <a:pos x="197" y="502"/>
                  </a:cxn>
                  <a:cxn ang="0">
                    <a:pos x="174" y="497"/>
                  </a:cxn>
                  <a:cxn ang="0">
                    <a:pos x="154" y="494"/>
                  </a:cxn>
                  <a:cxn ang="0">
                    <a:pos x="135" y="488"/>
                  </a:cxn>
                  <a:cxn ang="0">
                    <a:pos x="117" y="482"/>
                  </a:cxn>
                  <a:cxn ang="0">
                    <a:pos x="112" y="463"/>
                  </a:cxn>
                  <a:cxn ang="0">
                    <a:pos x="107" y="449"/>
                  </a:cxn>
                  <a:cxn ang="0">
                    <a:pos x="97" y="433"/>
                  </a:cxn>
                  <a:cxn ang="0">
                    <a:pos x="88" y="423"/>
                  </a:cxn>
                  <a:cxn ang="0">
                    <a:pos x="86" y="419"/>
                  </a:cxn>
                </a:cxnLst>
                <a:rect l="0" t="0" r="r" b="b"/>
                <a:pathLst>
                  <a:path w="269" h="533">
                    <a:moveTo>
                      <a:pt x="86" y="419"/>
                    </a:moveTo>
                    <a:lnTo>
                      <a:pt x="72" y="362"/>
                    </a:lnTo>
                    <a:lnTo>
                      <a:pt x="78" y="343"/>
                    </a:lnTo>
                    <a:lnTo>
                      <a:pt x="85" y="326"/>
                    </a:lnTo>
                    <a:lnTo>
                      <a:pt x="86" y="318"/>
                    </a:lnTo>
                    <a:lnTo>
                      <a:pt x="88" y="309"/>
                    </a:lnTo>
                    <a:lnTo>
                      <a:pt x="86" y="299"/>
                    </a:lnTo>
                    <a:lnTo>
                      <a:pt x="86" y="290"/>
                    </a:lnTo>
                    <a:lnTo>
                      <a:pt x="67" y="273"/>
                    </a:lnTo>
                    <a:lnTo>
                      <a:pt x="50" y="257"/>
                    </a:lnTo>
                    <a:lnTo>
                      <a:pt x="0" y="16"/>
                    </a:lnTo>
                    <a:lnTo>
                      <a:pt x="17" y="9"/>
                    </a:lnTo>
                    <a:lnTo>
                      <a:pt x="38" y="3"/>
                    </a:lnTo>
                    <a:lnTo>
                      <a:pt x="60" y="0"/>
                    </a:lnTo>
                    <a:lnTo>
                      <a:pt x="83" y="0"/>
                    </a:lnTo>
                    <a:lnTo>
                      <a:pt x="102" y="0"/>
                    </a:lnTo>
                    <a:lnTo>
                      <a:pt x="123" y="0"/>
                    </a:lnTo>
                    <a:lnTo>
                      <a:pt x="140" y="0"/>
                    </a:lnTo>
                    <a:lnTo>
                      <a:pt x="155" y="2"/>
                    </a:lnTo>
                    <a:lnTo>
                      <a:pt x="269" y="533"/>
                    </a:lnTo>
                    <a:lnTo>
                      <a:pt x="254" y="518"/>
                    </a:lnTo>
                    <a:lnTo>
                      <a:pt x="236" y="509"/>
                    </a:lnTo>
                    <a:lnTo>
                      <a:pt x="216" y="504"/>
                    </a:lnTo>
                    <a:lnTo>
                      <a:pt x="197" y="502"/>
                    </a:lnTo>
                    <a:lnTo>
                      <a:pt x="174" y="497"/>
                    </a:lnTo>
                    <a:lnTo>
                      <a:pt x="154" y="494"/>
                    </a:lnTo>
                    <a:lnTo>
                      <a:pt x="135" y="488"/>
                    </a:lnTo>
                    <a:lnTo>
                      <a:pt x="117" y="482"/>
                    </a:lnTo>
                    <a:lnTo>
                      <a:pt x="112" y="463"/>
                    </a:lnTo>
                    <a:lnTo>
                      <a:pt x="107" y="449"/>
                    </a:lnTo>
                    <a:lnTo>
                      <a:pt x="97" y="433"/>
                    </a:lnTo>
                    <a:lnTo>
                      <a:pt x="88" y="423"/>
                    </a:lnTo>
                    <a:lnTo>
                      <a:pt x="86" y="419"/>
                    </a:lnTo>
                    <a:close/>
                  </a:path>
                </a:pathLst>
              </a:custGeom>
              <a:solidFill>
                <a:srgbClr val="12C91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1" name="Freeform 55"/>
              <p:cNvSpPr>
                <a:spLocks/>
              </p:cNvSpPr>
              <p:nvPr/>
            </p:nvSpPr>
            <p:spPr bwMode="auto">
              <a:xfrm>
                <a:off x="1757" y="1485"/>
                <a:ext cx="518" cy="1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0" y="699"/>
                  </a:cxn>
                  <a:cxn ang="0">
                    <a:pos x="166" y="706"/>
                  </a:cxn>
                  <a:cxn ang="0">
                    <a:pos x="183" y="713"/>
                  </a:cxn>
                  <a:cxn ang="0">
                    <a:pos x="198" y="722"/>
                  </a:cxn>
                  <a:cxn ang="0">
                    <a:pos x="216" y="732"/>
                  </a:cxn>
                  <a:cxn ang="0">
                    <a:pos x="228" y="742"/>
                  </a:cxn>
                  <a:cxn ang="0">
                    <a:pos x="242" y="756"/>
                  </a:cxn>
                  <a:cxn ang="0">
                    <a:pos x="252" y="772"/>
                  </a:cxn>
                  <a:cxn ang="0">
                    <a:pos x="264" y="792"/>
                  </a:cxn>
                  <a:cxn ang="0">
                    <a:pos x="278" y="818"/>
                  </a:cxn>
                  <a:cxn ang="0">
                    <a:pos x="290" y="847"/>
                  </a:cxn>
                  <a:cxn ang="0">
                    <a:pos x="300" y="877"/>
                  </a:cxn>
                  <a:cxn ang="0">
                    <a:pos x="311" y="906"/>
                  </a:cxn>
                  <a:cxn ang="0">
                    <a:pos x="321" y="934"/>
                  </a:cxn>
                  <a:cxn ang="0">
                    <a:pos x="337" y="963"/>
                  </a:cxn>
                  <a:cxn ang="0">
                    <a:pos x="354" y="987"/>
                  </a:cxn>
                  <a:cxn ang="0">
                    <a:pos x="380" y="1013"/>
                  </a:cxn>
                  <a:cxn ang="0">
                    <a:pos x="463" y="1137"/>
                  </a:cxn>
                  <a:cxn ang="0">
                    <a:pos x="461" y="1153"/>
                  </a:cxn>
                  <a:cxn ang="0">
                    <a:pos x="456" y="1170"/>
                  </a:cxn>
                  <a:cxn ang="0">
                    <a:pos x="471" y="1167"/>
                  </a:cxn>
                  <a:cxn ang="0">
                    <a:pos x="487" y="1165"/>
                  </a:cxn>
                  <a:cxn ang="0">
                    <a:pos x="502" y="1160"/>
                  </a:cxn>
                  <a:cxn ang="0">
                    <a:pos x="518" y="1156"/>
                  </a:cxn>
                  <a:cxn ang="0">
                    <a:pos x="274" y="28"/>
                  </a:cxn>
                  <a:cxn ang="0">
                    <a:pos x="242" y="33"/>
                  </a:cxn>
                  <a:cxn ang="0">
                    <a:pos x="209" y="36"/>
                  </a:cxn>
                  <a:cxn ang="0">
                    <a:pos x="173" y="36"/>
                  </a:cxn>
                  <a:cxn ang="0">
                    <a:pos x="136" y="33"/>
                  </a:cxn>
                  <a:cxn ang="0">
                    <a:pos x="98" y="26"/>
                  </a:cxn>
                  <a:cxn ang="0">
                    <a:pos x="64" y="19"/>
                  </a:cxn>
                  <a:cxn ang="0">
                    <a:pos x="29" y="9"/>
                  </a:cxn>
                  <a:cxn ang="0">
                    <a:pos x="0" y="0"/>
                  </a:cxn>
                </a:cxnLst>
                <a:rect l="0" t="0" r="r" b="b"/>
                <a:pathLst>
                  <a:path w="518" h="1170">
                    <a:moveTo>
                      <a:pt x="0" y="0"/>
                    </a:moveTo>
                    <a:lnTo>
                      <a:pt x="150" y="699"/>
                    </a:lnTo>
                    <a:lnTo>
                      <a:pt x="166" y="706"/>
                    </a:lnTo>
                    <a:lnTo>
                      <a:pt x="183" y="713"/>
                    </a:lnTo>
                    <a:lnTo>
                      <a:pt x="198" y="722"/>
                    </a:lnTo>
                    <a:lnTo>
                      <a:pt x="216" y="732"/>
                    </a:lnTo>
                    <a:lnTo>
                      <a:pt x="228" y="742"/>
                    </a:lnTo>
                    <a:lnTo>
                      <a:pt x="242" y="756"/>
                    </a:lnTo>
                    <a:lnTo>
                      <a:pt x="252" y="772"/>
                    </a:lnTo>
                    <a:lnTo>
                      <a:pt x="264" y="792"/>
                    </a:lnTo>
                    <a:lnTo>
                      <a:pt x="278" y="818"/>
                    </a:lnTo>
                    <a:lnTo>
                      <a:pt x="290" y="847"/>
                    </a:lnTo>
                    <a:lnTo>
                      <a:pt x="300" y="877"/>
                    </a:lnTo>
                    <a:lnTo>
                      <a:pt x="311" y="906"/>
                    </a:lnTo>
                    <a:lnTo>
                      <a:pt x="321" y="934"/>
                    </a:lnTo>
                    <a:lnTo>
                      <a:pt x="337" y="963"/>
                    </a:lnTo>
                    <a:lnTo>
                      <a:pt x="354" y="987"/>
                    </a:lnTo>
                    <a:lnTo>
                      <a:pt x="380" y="1013"/>
                    </a:lnTo>
                    <a:lnTo>
                      <a:pt x="463" y="1137"/>
                    </a:lnTo>
                    <a:lnTo>
                      <a:pt x="461" y="1153"/>
                    </a:lnTo>
                    <a:lnTo>
                      <a:pt x="456" y="1170"/>
                    </a:lnTo>
                    <a:lnTo>
                      <a:pt x="471" y="1167"/>
                    </a:lnTo>
                    <a:lnTo>
                      <a:pt x="487" y="1165"/>
                    </a:lnTo>
                    <a:lnTo>
                      <a:pt x="502" y="1160"/>
                    </a:lnTo>
                    <a:lnTo>
                      <a:pt x="518" y="1156"/>
                    </a:lnTo>
                    <a:lnTo>
                      <a:pt x="274" y="28"/>
                    </a:lnTo>
                    <a:lnTo>
                      <a:pt x="242" y="33"/>
                    </a:lnTo>
                    <a:lnTo>
                      <a:pt x="209" y="36"/>
                    </a:lnTo>
                    <a:lnTo>
                      <a:pt x="173" y="36"/>
                    </a:lnTo>
                    <a:lnTo>
                      <a:pt x="136" y="33"/>
                    </a:lnTo>
                    <a:lnTo>
                      <a:pt x="98" y="26"/>
                    </a:lnTo>
                    <a:lnTo>
                      <a:pt x="64" y="19"/>
                    </a:lnTo>
                    <a:lnTo>
                      <a:pt x="2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C91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2" name="Freeform 56"/>
              <p:cNvSpPr>
                <a:spLocks/>
              </p:cNvSpPr>
              <p:nvPr/>
            </p:nvSpPr>
            <p:spPr bwMode="auto">
              <a:xfrm>
                <a:off x="1776" y="1490"/>
                <a:ext cx="495" cy="11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36" y="175"/>
                  </a:cxn>
                  <a:cxn ang="0">
                    <a:pos x="55" y="263"/>
                  </a:cxn>
                  <a:cxn ang="0">
                    <a:pos x="74" y="351"/>
                  </a:cxn>
                  <a:cxn ang="0">
                    <a:pos x="93" y="437"/>
                  </a:cxn>
                  <a:cxn ang="0">
                    <a:pos x="112" y="525"/>
                  </a:cxn>
                  <a:cxn ang="0">
                    <a:pos x="131" y="613"/>
                  </a:cxn>
                  <a:cxn ang="0">
                    <a:pos x="150" y="701"/>
                  </a:cxn>
                  <a:cxn ang="0">
                    <a:pos x="164" y="706"/>
                  </a:cxn>
                  <a:cxn ang="0">
                    <a:pos x="178" y="715"/>
                  </a:cxn>
                  <a:cxn ang="0">
                    <a:pos x="192" y="723"/>
                  </a:cxn>
                  <a:cxn ang="0">
                    <a:pos x="205" y="734"/>
                  </a:cxn>
                  <a:cxn ang="0">
                    <a:pos x="216" y="744"/>
                  </a:cxn>
                  <a:cxn ang="0">
                    <a:pos x="226" y="756"/>
                  </a:cxn>
                  <a:cxn ang="0">
                    <a:pos x="235" y="770"/>
                  </a:cxn>
                  <a:cxn ang="0">
                    <a:pos x="245" y="787"/>
                  </a:cxn>
                  <a:cxn ang="0">
                    <a:pos x="259" y="813"/>
                  </a:cxn>
                  <a:cxn ang="0">
                    <a:pos x="271" y="842"/>
                  </a:cxn>
                  <a:cxn ang="0">
                    <a:pos x="281" y="872"/>
                  </a:cxn>
                  <a:cxn ang="0">
                    <a:pos x="292" y="901"/>
                  </a:cxn>
                  <a:cxn ang="0">
                    <a:pos x="302" y="929"/>
                  </a:cxn>
                  <a:cxn ang="0">
                    <a:pos x="318" y="958"/>
                  </a:cxn>
                  <a:cxn ang="0">
                    <a:pos x="335" y="982"/>
                  </a:cxn>
                  <a:cxn ang="0">
                    <a:pos x="361" y="1008"/>
                  </a:cxn>
                  <a:cxn ang="0">
                    <a:pos x="444" y="1132"/>
                  </a:cxn>
                  <a:cxn ang="0">
                    <a:pos x="442" y="1148"/>
                  </a:cxn>
                  <a:cxn ang="0">
                    <a:pos x="437" y="1165"/>
                  </a:cxn>
                  <a:cxn ang="0">
                    <a:pos x="452" y="1162"/>
                  </a:cxn>
                  <a:cxn ang="0">
                    <a:pos x="468" y="1158"/>
                  </a:cxn>
                  <a:cxn ang="0">
                    <a:pos x="482" y="1155"/>
                  </a:cxn>
                  <a:cxn ang="0">
                    <a:pos x="495" y="1151"/>
                  </a:cxn>
                  <a:cxn ang="0">
                    <a:pos x="464" y="1010"/>
                  </a:cxn>
                  <a:cxn ang="0">
                    <a:pos x="435" y="868"/>
                  </a:cxn>
                  <a:cxn ang="0">
                    <a:pos x="406" y="727"/>
                  </a:cxn>
                  <a:cxn ang="0">
                    <a:pos x="376" y="587"/>
                  </a:cxn>
                  <a:cxn ang="0">
                    <a:pos x="345" y="446"/>
                  </a:cxn>
                  <a:cxn ang="0">
                    <a:pos x="316" y="304"/>
                  </a:cxn>
                  <a:cxn ang="0">
                    <a:pos x="285" y="163"/>
                  </a:cxn>
                  <a:cxn ang="0">
                    <a:pos x="255" y="23"/>
                  </a:cxn>
                  <a:cxn ang="0">
                    <a:pos x="224" y="28"/>
                  </a:cxn>
                  <a:cxn ang="0">
                    <a:pos x="193" y="31"/>
                  </a:cxn>
                  <a:cxn ang="0">
                    <a:pos x="160" y="31"/>
                  </a:cxn>
                  <a:cxn ang="0">
                    <a:pos x="128" y="30"/>
                  </a:cxn>
                  <a:cxn ang="0">
                    <a:pos x="93" y="23"/>
                  </a:cxn>
                  <a:cxn ang="0">
                    <a:pos x="60" y="16"/>
                  </a:cxn>
                  <a:cxn ang="0">
                    <a:pos x="28" y="7"/>
                  </a:cxn>
                  <a:cxn ang="0">
                    <a:pos x="0" y="0"/>
                  </a:cxn>
                </a:cxnLst>
                <a:rect l="0" t="0" r="r" b="b"/>
                <a:pathLst>
                  <a:path w="495" h="1165">
                    <a:moveTo>
                      <a:pt x="0" y="0"/>
                    </a:moveTo>
                    <a:lnTo>
                      <a:pt x="17" y="87"/>
                    </a:lnTo>
                    <a:lnTo>
                      <a:pt x="36" y="175"/>
                    </a:lnTo>
                    <a:lnTo>
                      <a:pt x="55" y="263"/>
                    </a:lnTo>
                    <a:lnTo>
                      <a:pt x="74" y="351"/>
                    </a:lnTo>
                    <a:lnTo>
                      <a:pt x="93" y="437"/>
                    </a:lnTo>
                    <a:lnTo>
                      <a:pt x="112" y="525"/>
                    </a:lnTo>
                    <a:lnTo>
                      <a:pt x="131" y="613"/>
                    </a:lnTo>
                    <a:lnTo>
                      <a:pt x="150" y="701"/>
                    </a:lnTo>
                    <a:lnTo>
                      <a:pt x="164" y="706"/>
                    </a:lnTo>
                    <a:lnTo>
                      <a:pt x="178" y="715"/>
                    </a:lnTo>
                    <a:lnTo>
                      <a:pt x="192" y="723"/>
                    </a:lnTo>
                    <a:lnTo>
                      <a:pt x="205" y="734"/>
                    </a:lnTo>
                    <a:lnTo>
                      <a:pt x="216" y="744"/>
                    </a:lnTo>
                    <a:lnTo>
                      <a:pt x="226" y="756"/>
                    </a:lnTo>
                    <a:lnTo>
                      <a:pt x="235" y="770"/>
                    </a:lnTo>
                    <a:lnTo>
                      <a:pt x="245" y="787"/>
                    </a:lnTo>
                    <a:lnTo>
                      <a:pt x="259" y="813"/>
                    </a:lnTo>
                    <a:lnTo>
                      <a:pt x="271" y="842"/>
                    </a:lnTo>
                    <a:lnTo>
                      <a:pt x="281" y="872"/>
                    </a:lnTo>
                    <a:lnTo>
                      <a:pt x="292" y="901"/>
                    </a:lnTo>
                    <a:lnTo>
                      <a:pt x="302" y="929"/>
                    </a:lnTo>
                    <a:lnTo>
                      <a:pt x="318" y="958"/>
                    </a:lnTo>
                    <a:lnTo>
                      <a:pt x="335" y="982"/>
                    </a:lnTo>
                    <a:lnTo>
                      <a:pt x="361" y="1008"/>
                    </a:lnTo>
                    <a:lnTo>
                      <a:pt x="444" y="1132"/>
                    </a:lnTo>
                    <a:lnTo>
                      <a:pt x="442" y="1148"/>
                    </a:lnTo>
                    <a:lnTo>
                      <a:pt x="437" y="1165"/>
                    </a:lnTo>
                    <a:lnTo>
                      <a:pt x="452" y="1162"/>
                    </a:lnTo>
                    <a:lnTo>
                      <a:pt x="468" y="1158"/>
                    </a:lnTo>
                    <a:lnTo>
                      <a:pt x="482" y="1155"/>
                    </a:lnTo>
                    <a:lnTo>
                      <a:pt x="495" y="1151"/>
                    </a:lnTo>
                    <a:lnTo>
                      <a:pt x="464" y="1010"/>
                    </a:lnTo>
                    <a:lnTo>
                      <a:pt x="435" y="868"/>
                    </a:lnTo>
                    <a:lnTo>
                      <a:pt x="406" y="727"/>
                    </a:lnTo>
                    <a:lnTo>
                      <a:pt x="376" y="587"/>
                    </a:lnTo>
                    <a:lnTo>
                      <a:pt x="345" y="446"/>
                    </a:lnTo>
                    <a:lnTo>
                      <a:pt x="316" y="304"/>
                    </a:lnTo>
                    <a:lnTo>
                      <a:pt x="285" y="163"/>
                    </a:lnTo>
                    <a:lnTo>
                      <a:pt x="255" y="23"/>
                    </a:lnTo>
                    <a:lnTo>
                      <a:pt x="224" y="28"/>
                    </a:lnTo>
                    <a:lnTo>
                      <a:pt x="193" y="31"/>
                    </a:lnTo>
                    <a:lnTo>
                      <a:pt x="160" y="31"/>
                    </a:lnTo>
                    <a:lnTo>
                      <a:pt x="128" y="30"/>
                    </a:lnTo>
                    <a:lnTo>
                      <a:pt x="93" y="23"/>
                    </a:lnTo>
                    <a:lnTo>
                      <a:pt x="60" y="16"/>
                    </a:lnTo>
                    <a:lnTo>
                      <a:pt x="2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91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3" name="Freeform 57"/>
              <p:cNvSpPr>
                <a:spLocks/>
              </p:cNvSpPr>
              <p:nvPr/>
            </p:nvSpPr>
            <p:spPr bwMode="auto">
              <a:xfrm>
                <a:off x="1797" y="1495"/>
                <a:ext cx="474" cy="11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8"/>
                  </a:cxn>
                  <a:cxn ang="0">
                    <a:pos x="36" y="177"/>
                  </a:cxn>
                  <a:cxn ang="0">
                    <a:pos x="53" y="265"/>
                  </a:cxn>
                  <a:cxn ang="0">
                    <a:pos x="74" y="354"/>
                  </a:cxn>
                  <a:cxn ang="0">
                    <a:pos x="93" y="442"/>
                  </a:cxn>
                  <a:cxn ang="0">
                    <a:pos x="112" y="530"/>
                  </a:cxn>
                  <a:cxn ang="0">
                    <a:pos x="131" y="618"/>
                  </a:cxn>
                  <a:cxn ang="0">
                    <a:pos x="152" y="708"/>
                  </a:cxn>
                  <a:cxn ang="0">
                    <a:pos x="160" y="713"/>
                  </a:cxn>
                  <a:cxn ang="0">
                    <a:pos x="171" y="718"/>
                  </a:cxn>
                  <a:cxn ang="0">
                    <a:pos x="181" y="725"/>
                  </a:cxn>
                  <a:cxn ang="0">
                    <a:pos x="191" y="736"/>
                  </a:cxn>
                  <a:cxn ang="0">
                    <a:pos x="200" y="744"/>
                  </a:cxn>
                  <a:cxn ang="0">
                    <a:pos x="209" y="756"/>
                  </a:cxn>
                  <a:cxn ang="0">
                    <a:pos x="215" y="767"/>
                  </a:cxn>
                  <a:cxn ang="0">
                    <a:pos x="224" y="782"/>
                  </a:cxn>
                  <a:cxn ang="0">
                    <a:pos x="238" y="808"/>
                  </a:cxn>
                  <a:cxn ang="0">
                    <a:pos x="250" y="837"/>
                  </a:cxn>
                  <a:cxn ang="0">
                    <a:pos x="260" y="867"/>
                  </a:cxn>
                  <a:cxn ang="0">
                    <a:pos x="271" y="896"/>
                  </a:cxn>
                  <a:cxn ang="0">
                    <a:pos x="281" y="924"/>
                  </a:cxn>
                  <a:cxn ang="0">
                    <a:pos x="297" y="953"/>
                  </a:cxn>
                  <a:cxn ang="0">
                    <a:pos x="314" y="977"/>
                  </a:cxn>
                  <a:cxn ang="0">
                    <a:pos x="340" y="1003"/>
                  </a:cxn>
                  <a:cxn ang="0">
                    <a:pos x="423" y="1127"/>
                  </a:cxn>
                  <a:cxn ang="0">
                    <a:pos x="421" y="1143"/>
                  </a:cxn>
                  <a:cxn ang="0">
                    <a:pos x="416" y="1160"/>
                  </a:cxn>
                  <a:cxn ang="0">
                    <a:pos x="431" y="1157"/>
                  </a:cxn>
                  <a:cxn ang="0">
                    <a:pos x="447" y="1153"/>
                  </a:cxn>
                  <a:cxn ang="0">
                    <a:pos x="461" y="1150"/>
                  </a:cxn>
                  <a:cxn ang="0">
                    <a:pos x="474" y="1146"/>
                  </a:cxn>
                  <a:cxn ang="0">
                    <a:pos x="443" y="1005"/>
                  </a:cxn>
                  <a:cxn ang="0">
                    <a:pos x="414" y="863"/>
                  </a:cxn>
                  <a:cxn ang="0">
                    <a:pos x="385" y="722"/>
                  </a:cxn>
                  <a:cxn ang="0">
                    <a:pos x="355" y="582"/>
                  </a:cxn>
                  <a:cxn ang="0">
                    <a:pos x="324" y="441"/>
                  </a:cxn>
                  <a:cxn ang="0">
                    <a:pos x="295" y="299"/>
                  </a:cxn>
                  <a:cxn ang="0">
                    <a:pos x="264" y="158"/>
                  </a:cxn>
                  <a:cxn ang="0">
                    <a:pos x="234" y="18"/>
                  </a:cxn>
                  <a:cxn ang="0">
                    <a:pos x="207" y="23"/>
                  </a:cxn>
                  <a:cxn ang="0">
                    <a:pos x="179" y="26"/>
                  </a:cxn>
                  <a:cxn ang="0">
                    <a:pos x="148" y="26"/>
                  </a:cxn>
                  <a:cxn ang="0">
                    <a:pos x="119" y="25"/>
                  </a:cxn>
                  <a:cxn ang="0">
                    <a:pos x="88" y="18"/>
                  </a:cxn>
                  <a:cxn ang="0">
                    <a:pos x="57" y="13"/>
                  </a:cxn>
                  <a:cxn ang="0">
                    <a:pos x="26" y="6"/>
                  </a:cxn>
                  <a:cxn ang="0">
                    <a:pos x="0" y="0"/>
                  </a:cxn>
                </a:cxnLst>
                <a:rect l="0" t="0" r="r" b="b"/>
                <a:pathLst>
                  <a:path w="474" h="1160">
                    <a:moveTo>
                      <a:pt x="0" y="0"/>
                    </a:moveTo>
                    <a:lnTo>
                      <a:pt x="17" y="88"/>
                    </a:lnTo>
                    <a:lnTo>
                      <a:pt x="36" y="177"/>
                    </a:lnTo>
                    <a:lnTo>
                      <a:pt x="53" y="265"/>
                    </a:lnTo>
                    <a:lnTo>
                      <a:pt x="74" y="354"/>
                    </a:lnTo>
                    <a:lnTo>
                      <a:pt x="93" y="442"/>
                    </a:lnTo>
                    <a:lnTo>
                      <a:pt x="112" y="530"/>
                    </a:lnTo>
                    <a:lnTo>
                      <a:pt x="131" y="618"/>
                    </a:lnTo>
                    <a:lnTo>
                      <a:pt x="152" y="708"/>
                    </a:lnTo>
                    <a:lnTo>
                      <a:pt x="160" y="713"/>
                    </a:lnTo>
                    <a:lnTo>
                      <a:pt x="171" y="718"/>
                    </a:lnTo>
                    <a:lnTo>
                      <a:pt x="181" y="725"/>
                    </a:lnTo>
                    <a:lnTo>
                      <a:pt x="191" y="736"/>
                    </a:lnTo>
                    <a:lnTo>
                      <a:pt x="200" y="744"/>
                    </a:lnTo>
                    <a:lnTo>
                      <a:pt x="209" y="756"/>
                    </a:lnTo>
                    <a:lnTo>
                      <a:pt x="215" y="767"/>
                    </a:lnTo>
                    <a:lnTo>
                      <a:pt x="224" y="782"/>
                    </a:lnTo>
                    <a:lnTo>
                      <a:pt x="238" y="808"/>
                    </a:lnTo>
                    <a:lnTo>
                      <a:pt x="250" y="837"/>
                    </a:lnTo>
                    <a:lnTo>
                      <a:pt x="260" y="867"/>
                    </a:lnTo>
                    <a:lnTo>
                      <a:pt x="271" y="896"/>
                    </a:lnTo>
                    <a:lnTo>
                      <a:pt x="281" y="924"/>
                    </a:lnTo>
                    <a:lnTo>
                      <a:pt x="297" y="953"/>
                    </a:lnTo>
                    <a:lnTo>
                      <a:pt x="314" y="977"/>
                    </a:lnTo>
                    <a:lnTo>
                      <a:pt x="340" y="1003"/>
                    </a:lnTo>
                    <a:lnTo>
                      <a:pt x="423" y="1127"/>
                    </a:lnTo>
                    <a:lnTo>
                      <a:pt x="421" y="1143"/>
                    </a:lnTo>
                    <a:lnTo>
                      <a:pt x="416" y="1160"/>
                    </a:lnTo>
                    <a:lnTo>
                      <a:pt x="431" y="1157"/>
                    </a:lnTo>
                    <a:lnTo>
                      <a:pt x="447" y="1153"/>
                    </a:lnTo>
                    <a:lnTo>
                      <a:pt x="461" y="1150"/>
                    </a:lnTo>
                    <a:lnTo>
                      <a:pt x="474" y="1146"/>
                    </a:lnTo>
                    <a:lnTo>
                      <a:pt x="443" y="1005"/>
                    </a:lnTo>
                    <a:lnTo>
                      <a:pt x="414" y="863"/>
                    </a:lnTo>
                    <a:lnTo>
                      <a:pt x="385" y="722"/>
                    </a:lnTo>
                    <a:lnTo>
                      <a:pt x="355" y="582"/>
                    </a:lnTo>
                    <a:lnTo>
                      <a:pt x="324" y="441"/>
                    </a:lnTo>
                    <a:lnTo>
                      <a:pt x="295" y="299"/>
                    </a:lnTo>
                    <a:lnTo>
                      <a:pt x="264" y="158"/>
                    </a:lnTo>
                    <a:lnTo>
                      <a:pt x="234" y="18"/>
                    </a:lnTo>
                    <a:lnTo>
                      <a:pt x="207" y="23"/>
                    </a:lnTo>
                    <a:lnTo>
                      <a:pt x="179" y="26"/>
                    </a:lnTo>
                    <a:lnTo>
                      <a:pt x="148" y="26"/>
                    </a:lnTo>
                    <a:lnTo>
                      <a:pt x="119" y="25"/>
                    </a:lnTo>
                    <a:lnTo>
                      <a:pt x="88" y="18"/>
                    </a:lnTo>
                    <a:lnTo>
                      <a:pt x="57" y="13"/>
                    </a:lnTo>
                    <a:lnTo>
                      <a:pt x="2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D13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4" name="Freeform 58"/>
              <p:cNvSpPr>
                <a:spLocks/>
              </p:cNvSpPr>
              <p:nvPr/>
            </p:nvSpPr>
            <p:spPr bwMode="auto">
              <a:xfrm>
                <a:off x="1816" y="1501"/>
                <a:ext cx="455" cy="11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8"/>
                  </a:cxn>
                  <a:cxn ang="0">
                    <a:pos x="38" y="177"/>
                  </a:cxn>
                  <a:cxn ang="0">
                    <a:pos x="55" y="265"/>
                  </a:cxn>
                  <a:cxn ang="0">
                    <a:pos x="76" y="355"/>
                  </a:cxn>
                  <a:cxn ang="0">
                    <a:pos x="93" y="443"/>
                  </a:cxn>
                  <a:cxn ang="0">
                    <a:pos x="112" y="533"/>
                  </a:cxn>
                  <a:cxn ang="0">
                    <a:pos x="131" y="623"/>
                  </a:cxn>
                  <a:cxn ang="0">
                    <a:pos x="150" y="714"/>
                  </a:cxn>
                  <a:cxn ang="0">
                    <a:pos x="165" y="724"/>
                  </a:cxn>
                  <a:cxn ang="0">
                    <a:pos x="183" y="738"/>
                  </a:cxn>
                  <a:cxn ang="0">
                    <a:pos x="188" y="745"/>
                  </a:cxn>
                  <a:cxn ang="0">
                    <a:pos x="193" y="754"/>
                  </a:cxn>
                  <a:cxn ang="0">
                    <a:pos x="198" y="764"/>
                  </a:cxn>
                  <a:cxn ang="0">
                    <a:pos x="205" y="776"/>
                  </a:cxn>
                  <a:cxn ang="0">
                    <a:pos x="219" y="802"/>
                  </a:cxn>
                  <a:cxn ang="0">
                    <a:pos x="231" y="831"/>
                  </a:cxn>
                  <a:cxn ang="0">
                    <a:pos x="241" y="861"/>
                  </a:cxn>
                  <a:cxn ang="0">
                    <a:pos x="252" y="890"/>
                  </a:cxn>
                  <a:cxn ang="0">
                    <a:pos x="262" y="918"/>
                  </a:cxn>
                  <a:cxn ang="0">
                    <a:pos x="278" y="947"/>
                  </a:cxn>
                  <a:cxn ang="0">
                    <a:pos x="295" y="971"/>
                  </a:cxn>
                  <a:cxn ang="0">
                    <a:pos x="321" y="997"/>
                  </a:cxn>
                  <a:cxn ang="0">
                    <a:pos x="404" y="1121"/>
                  </a:cxn>
                  <a:cxn ang="0">
                    <a:pos x="402" y="1137"/>
                  </a:cxn>
                  <a:cxn ang="0">
                    <a:pos x="397" y="1154"/>
                  </a:cxn>
                  <a:cxn ang="0">
                    <a:pos x="412" y="1151"/>
                  </a:cxn>
                  <a:cxn ang="0">
                    <a:pos x="430" y="1147"/>
                  </a:cxn>
                  <a:cxn ang="0">
                    <a:pos x="443" y="1144"/>
                  </a:cxn>
                  <a:cxn ang="0">
                    <a:pos x="455" y="1140"/>
                  </a:cxn>
                  <a:cxn ang="0">
                    <a:pos x="424" y="999"/>
                  </a:cxn>
                  <a:cxn ang="0">
                    <a:pos x="395" y="857"/>
                  </a:cxn>
                  <a:cxn ang="0">
                    <a:pos x="366" y="716"/>
                  </a:cxn>
                  <a:cxn ang="0">
                    <a:pos x="336" y="576"/>
                  </a:cxn>
                  <a:cxn ang="0">
                    <a:pos x="305" y="435"/>
                  </a:cxn>
                  <a:cxn ang="0">
                    <a:pos x="276" y="293"/>
                  </a:cxn>
                  <a:cxn ang="0">
                    <a:pos x="245" y="152"/>
                  </a:cxn>
                  <a:cxn ang="0">
                    <a:pos x="215" y="12"/>
                  </a:cxn>
                  <a:cxn ang="0">
                    <a:pos x="190" y="15"/>
                  </a:cxn>
                  <a:cxn ang="0">
                    <a:pos x="165" y="19"/>
                  </a:cxn>
                  <a:cxn ang="0">
                    <a:pos x="138" y="19"/>
                  </a:cxn>
                  <a:cxn ang="0">
                    <a:pos x="110" y="19"/>
                  </a:cxn>
                  <a:cxn ang="0">
                    <a:pos x="81" y="13"/>
                  </a:cxn>
                  <a:cxn ang="0">
                    <a:pos x="53" y="10"/>
                  </a:cxn>
                  <a:cxn ang="0">
                    <a:pos x="25" y="5"/>
                  </a:cxn>
                  <a:cxn ang="0">
                    <a:pos x="0" y="0"/>
                  </a:cxn>
                </a:cxnLst>
                <a:rect l="0" t="0" r="r" b="b"/>
                <a:pathLst>
                  <a:path w="455" h="1154">
                    <a:moveTo>
                      <a:pt x="0" y="0"/>
                    </a:moveTo>
                    <a:lnTo>
                      <a:pt x="17" y="88"/>
                    </a:lnTo>
                    <a:lnTo>
                      <a:pt x="38" y="177"/>
                    </a:lnTo>
                    <a:lnTo>
                      <a:pt x="55" y="265"/>
                    </a:lnTo>
                    <a:lnTo>
                      <a:pt x="76" y="355"/>
                    </a:lnTo>
                    <a:lnTo>
                      <a:pt x="93" y="443"/>
                    </a:lnTo>
                    <a:lnTo>
                      <a:pt x="112" y="533"/>
                    </a:lnTo>
                    <a:lnTo>
                      <a:pt x="131" y="623"/>
                    </a:lnTo>
                    <a:lnTo>
                      <a:pt x="150" y="714"/>
                    </a:lnTo>
                    <a:lnTo>
                      <a:pt x="165" y="724"/>
                    </a:lnTo>
                    <a:lnTo>
                      <a:pt x="183" y="738"/>
                    </a:lnTo>
                    <a:lnTo>
                      <a:pt x="188" y="745"/>
                    </a:lnTo>
                    <a:lnTo>
                      <a:pt x="193" y="754"/>
                    </a:lnTo>
                    <a:lnTo>
                      <a:pt x="198" y="764"/>
                    </a:lnTo>
                    <a:lnTo>
                      <a:pt x="205" y="776"/>
                    </a:lnTo>
                    <a:lnTo>
                      <a:pt x="219" y="802"/>
                    </a:lnTo>
                    <a:lnTo>
                      <a:pt x="231" y="831"/>
                    </a:lnTo>
                    <a:lnTo>
                      <a:pt x="241" y="861"/>
                    </a:lnTo>
                    <a:lnTo>
                      <a:pt x="252" y="890"/>
                    </a:lnTo>
                    <a:lnTo>
                      <a:pt x="262" y="918"/>
                    </a:lnTo>
                    <a:lnTo>
                      <a:pt x="278" y="947"/>
                    </a:lnTo>
                    <a:lnTo>
                      <a:pt x="295" y="971"/>
                    </a:lnTo>
                    <a:lnTo>
                      <a:pt x="321" y="997"/>
                    </a:lnTo>
                    <a:lnTo>
                      <a:pt x="404" y="1121"/>
                    </a:lnTo>
                    <a:lnTo>
                      <a:pt x="402" y="1137"/>
                    </a:lnTo>
                    <a:lnTo>
                      <a:pt x="397" y="1154"/>
                    </a:lnTo>
                    <a:lnTo>
                      <a:pt x="412" y="1151"/>
                    </a:lnTo>
                    <a:lnTo>
                      <a:pt x="430" y="1147"/>
                    </a:lnTo>
                    <a:lnTo>
                      <a:pt x="443" y="1144"/>
                    </a:lnTo>
                    <a:lnTo>
                      <a:pt x="455" y="1140"/>
                    </a:lnTo>
                    <a:lnTo>
                      <a:pt x="424" y="999"/>
                    </a:lnTo>
                    <a:lnTo>
                      <a:pt x="395" y="857"/>
                    </a:lnTo>
                    <a:lnTo>
                      <a:pt x="366" y="716"/>
                    </a:lnTo>
                    <a:lnTo>
                      <a:pt x="336" y="576"/>
                    </a:lnTo>
                    <a:lnTo>
                      <a:pt x="305" y="435"/>
                    </a:lnTo>
                    <a:lnTo>
                      <a:pt x="276" y="293"/>
                    </a:lnTo>
                    <a:lnTo>
                      <a:pt x="245" y="152"/>
                    </a:lnTo>
                    <a:lnTo>
                      <a:pt x="215" y="12"/>
                    </a:lnTo>
                    <a:lnTo>
                      <a:pt x="190" y="15"/>
                    </a:lnTo>
                    <a:lnTo>
                      <a:pt x="165" y="19"/>
                    </a:lnTo>
                    <a:lnTo>
                      <a:pt x="138" y="19"/>
                    </a:lnTo>
                    <a:lnTo>
                      <a:pt x="110" y="19"/>
                    </a:lnTo>
                    <a:lnTo>
                      <a:pt x="81" y="13"/>
                    </a:lnTo>
                    <a:lnTo>
                      <a:pt x="53" y="10"/>
                    </a:lnTo>
                    <a:lnTo>
                      <a:pt x="2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DD13D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5" name="Freeform 59"/>
              <p:cNvSpPr>
                <a:spLocks/>
              </p:cNvSpPr>
              <p:nvPr/>
            </p:nvSpPr>
            <p:spPr bwMode="auto">
              <a:xfrm>
                <a:off x="1835" y="1506"/>
                <a:ext cx="436" cy="11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90"/>
                  </a:cxn>
                  <a:cxn ang="0">
                    <a:pos x="38" y="181"/>
                  </a:cxn>
                  <a:cxn ang="0">
                    <a:pos x="55" y="271"/>
                  </a:cxn>
                  <a:cxn ang="0">
                    <a:pos x="76" y="362"/>
                  </a:cxn>
                  <a:cxn ang="0">
                    <a:pos x="95" y="452"/>
                  </a:cxn>
                  <a:cxn ang="0">
                    <a:pos x="114" y="543"/>
                  </a:cxn>
                  <a:cxn ang="0">
                    <a:pos x="133" y="633"/>
                  </a:cxn>
                  <a:cxn ang="0">
                    <a:pos x="153" y="726"/>
                  </a:cxn>
                  <a:cxn ang="0">
                    <a:pos x="162" y="733"/>
                  </a:cxn>
                  <a:cxn ang="0">
                    <a:pos x="171" y="745"/>
                  </a:cxn>
                  <a:cxn ang="0">
                    <a:pos x="177" y="756"/>
                  </a:cxn>
                  <a:cxn ang="0">
                    <a:pos x="186" y="771"/>
                  </a:cxn>
                  <a:cxn ang="0">
                    <a:pos x="200" y="797"/>
                  </a:cxn>
                  <a:cxn ang="0">
                    <a:pos x="212" y="826"/>
                  </a:cxn>
                  <a:cxn ang="0">
                    <a:pos x="222" y="856"/>
                  </a:cxn>
                  <a:cxn ang="0">
                    <a:pos x="233" y="885"/>
                  </a:cxn>
                  <a:cxn ang="0">
                    <a:pos x="243" y="913"/>
                  </a:cxn>
                  <a:cxn ang="0">
                    <a:pos x="259" y="942"/>
                  </a:cxn>
                  <a:cxn ang="0">
                    <a:pos x="276" y="966"/>
                  </a:cxn>
                  <a:cxn ang="0">
                    <a:pos x="302" y="992"/>
                  </a:cxn>
                  <a:cxn ang="0">
                    <a:pos x="385" y="1116"/>
                  </a:cxn>
                  <a:cxn ang="0">
                    <a:pos x="385" y="1132"/>
                  </a:cxn>
                  <a:cxn ang="0">
                    <a:pos x="379" y="1149"/>
                  </a:cxn>
                  <a:cxn ang="0">
                    <a:pos x="395" y="1146"/>
                  </a:cxn>
                  <a:cxn ang="0">
                    <a:pos x="411" y="1142"/>
                  </a:cxn>
                  <a:cxn ang="0">
                    <a:pos x="424" y="1139"/>
                  </a:cxn>
                  <a:cxn ang="0">
                    <a:pos x="436" y="1135"/>
                  </a:cxn>
                  <a:cxn ang="0">
                    <a:pos x="405" y="994"/>
                  </a:cxn>
                  <a:cxn ang="0">
                    <a:pos x="376" y="852"/>
                  </a:cxn>
                  <a:cxn ang="0">
                    <a:pos x="347" y="711"/>
                  </a:cxn>
                  <a:cxn ang="0">
                    <a:pos x="317" y="571"/>
                  </a:cxn>
                  <a:cxn ang="0">
                    <a:pos x="286" y="430"/>
                  </a:cxn>
                  <a:cxn ang="0">
                    <a:pos x="257" y="288"/>
                  </a:cxn>
                  <a:cxn ang="0">
                    <a:pos x="226" y="147"/>
                  </a:cxn>
                  <a:cxn ang="0">
                    <a:pos x="196" y="7"/>
                  </a:cxn>
                  <a:cxn ang="0">
                    <a:pos x="172" y="10"/>
                  </a:cxn>
                  <a:cxn ang="0">
                    <a:pos x="150" y="14"/>
                  </a:cxn>
                  <a:cxn ang="0">
                    <a:pos x="126" y="14"/>
                  </a:cxn>
                  <a:cxn ang="0">
                    <a:pos x="101" y="15"/>
                  </a:cxn>
                  <a:cxn ang="0">
                    <a:pos x="76" y="12"/>
                  </a:cxn>
                  <a:cxn ang="0">
                    <a:pos x="50" y="8"/>
                  </a:cxn>
                  <a:cxn ang="0">
                    <a:pos x="24" y="3"/>
                  </a:cxn>
                  <a:cxn ang="0">
                    <a:pos x="0" y="0"/>
                  </a:cxn>
                </a:cxnLst>
                <a:rect l="0" t="0" r="r" b="b"/>
                <a:pathLst>
                  <a:path w="436" h="1149">
                    <a:moveTo>
                      <a:pt x="0" y="0"/>
                    </a:moveTo>
                    <a:lnTo>
                      <a:pt x="17" y="90"/>
                    </a:lnTo>
                    <a:lnTo>
                      <a:pt x="38" y="181"/>
                    </a:lnTo>
                    <a:lnTo>
                      <a:pt x="55" y="271"/>
                    </a:lnTo>
                    <a:lnTo>
                      <a:pt x="76" y="362"/>
                    </a:lnTo>
                    <a:lnTo>
                      <a:pt x="95" y="452"/>
                    </a:lnTo>
                    <a:lnTo>
                      <a:pt x="114" y="543"/>
                    </a:lnTo>
                    <a:lnTo>
                      <a:pt x="133" y="633"/>
                    </a:lnTo>
                    <a:lnTo>
                      <a:pt x="153" y="726"/>
                    </a:lnTo>
                    <a:lnTo>
                      <a:pt x="162" y="733"/>
                    </a:lnTo>
                    <a:lnTo>
                      <a:pt x="171" y="745"/>
                    </a:lnTo>
                    <a:lnTo>
                      <a:pt x="177" y="756"/>
                    </a:lnTo>
                    <a:lnTo>
                      <a:pt x="186" y="771"/>
                    </a:lnTo>
                    <a:lnTo>
                      <a:pt x="200" y="797"/>
                    </a:lnTo>
                    <a:lnTo>
                      <a:pt x="212" y="826"/>
                    </a:lnTo>
                    <a:lnTo>
                      <a:pt x="222" y="856"/>
                    </a:lnTo>
                    <a:lnTo>
                      <a:pt x="233" y="885"/>
                    </a:lnTo>
                    <a:lnTo>
                      <a:pt x="243" y="913"/>
                    </a:lnTo>
                    <a:lnTo>
                      <a:pt x="259" y="942"/>
                    </a:lnTo>
                    <a:lnTo>
                      <a:pt x="276" y="966"/>
                    </a:lnTo>
                    <a:lnTo>
                      <a:pt x="302" y="992"/>
                    </a:lnTo>
                    <a:lnTo>
                      <a:pt x="385" y="1116"/>
                    </a:lnTo>
                    <a:lnTo>
                      <a:pt x="385" y="1132"/>
                    </a:lnTo>
                    <a:lnTo>
                      <a:pt x="379" y="1149"/>
                    </a:lnTo>
                    <a:lnTo>
                      <a:pt x="395" y="1146"/>
                    </a:lnTo>
                    <a:lnTo>
                      <a:pt x="411" y="1142"/>
                    </a:lnTo>
                    <a:lnTo>
                      <a:pt x="424" y="1139"/>
                    </a:lnTo>
                    <a:lnTo>
                      <a:pt x="436" y="1135"/>
                    </a:lnTo>
                    <a:lnTo>
                      <a:pt x="405" y="994"/>
                    </a:lnTo>
                    <a:lnTo>
                      <a:pt x="376" y="852"/>
                    </a:lnTo>
                    <a:lnTo>
                      <a:pt x="347" y="711"/>
                    </a:lnTo>
                    <a:lnTo>
                      <a:pt x="317" y="571"/>
                    </a:lnTo>
                    <a:lnTo>
                      <a:pt x="286" y="430"/>
                    </a:lnTo>
                    <a:lnTo>
                      <a:pt x="257" y="288"/>
                    </a:lnTo>
                    <a:lnTo>
                      <a:pt x="226" y="147"/>
                    </a:lnTo>
                    <a:lnTo>
                      <a:pt x="196" y="7"/>
                    </a:lnTo>
                    <a:lnTo>
                      <a:pt x="172" y="10"/>
                    </a:lnTo>
                    <a:lnTo>
                      <a:pt x="150" y="14"/>
                    </a:lnTo>
                    <a:lnTo>
                      <a:pt x="126" y="14"/>
                    </a:lnTo>
                    <a:lnTo>
                      <a:pt x="101" y="15"/>
                    </a:lnTo>
                    <a:lnTo>
                      <a:pt x="76" y="12"/>
                    </a:lnTo>
                    <a:lnTo>
                      <a:pt x="50" y="8"/>
                    </a:lnTo>
                    <a:lnTo>
                      <a:pt x="2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D65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6" name="Freeform 60"/>
              <p:cNvSpPr>
                <a:spLocks/>
              </p:cNvSpPr>
              <p:nvPr/>
            </p:nvSpPr>
            <p:spPr bwMode="auto">
              <a:xfrm>
                <a:off x="1854" y="1513"/>
                <a:ext cx="417" cy="11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93"/>
                  </a:cxn>
                  <a:cxn ang="0">
                    <a:pos x="39" y="186"/>
                  </a:cxn>
                  <a:cxn ang="0">
                    <a:pos x="58" y="279"/>
                  </a:cxn>
                  <a:cxn ang="0">
                    <a:pos x="79" y="374"/>
                  </a:cxn>
                  <a:cxn ang="0">
                    <a:pos x="100" y="467"/>
                  </a:cxn>
                  <a:cxn ang="0">
                    <a:pos x="120" y="562"/>
                  </a:cxn>
                  <a:cxn ang="0">
                    <a:pos x="141" y="657"/>
                  </a:cxn>
                  <a:cxn ang="0">
                    <a:pos x="162" y="752"/>
                  </a:cxn>
                  <a:cxn ang="0">
                    <a:pos x="164" y="757"/>
                  </a:cxn>
                  <a:cxn ang="0">
                    <a:pos x="167" y="764"/>
                  </a:cxn>
                  <a:cxn ang="0">
                    <a:pos x="181" y="790"/>
                  </a:cxn>
                  <a:cxn ang="0">
                    <a:pos x="193" y="819"/>
                  </a:cxn>
                  <a:cxn ang="0">
                    <a:pos x="203" y="849"/>
                  </a:cxn>
                  <a:cxn ang="0">
                    <a:pos x="214" y="878"/>
                  </a:cxn>
                  <a:cxn ang="0">
                    <a:pos x="224" y="906"/>
                  </a:cxn>
                  <a:cxn ang="0">
                    <a:pos x="240" y="935"/>
                  </a:cxn>
                  <a:cxn ang="0">
                    <a:pos x="257" y="959"/>
                  </a:cxn>
                  <a:cxn ang="0">
                    <a:pos x="283" y="985"/>
                  </a:cxn>
                  <a:cxn ang="0">
                    <a:pos x="366" y="1109"/>
                  </a:cxn>
                  <a:cxn ang="0">
                    <a:pos x="366" y="1125"/>
                  </a:cxn>
                  <a:cxn ang="0">
                    <a:pos x="360" y="1142"/>
                  </a:cxn>
                  <a:cxn ang="0">
                    <a:pos x="376" y="1139"/>
                  </a:cxn>
                  <a:cxn ang="0">
                    <a:pos x="392" y="1135"/>
                  </a:cxn>
                  <a:cxn ang="0">
                    <a:pos x="405" y="1132"/>
                  </a:cxn>
                  <a:cxn ang="0">
                    <a:pos x="417" y="1128"/>
                  </a:cxn>
                  <a:cxn ang="0">
                    <a:pos x="386" y="987"/>
                  </a:cxn>
                  <a:cxn ang="0">
                    <a:pos x="357" y="845"/>
                  </a:cxn>
                  <a:cxn ang="0">
                    <a:pos x="328" y="704"/>
                  </a:cxn>
                  <a:cxn ang="0">
                    <a:pos x="298" y="564"/>
                  </a:cxn>
                  <a:cxn ang="0">
                    <a:pos x="267" y="423"/>
                  </a:cxn>
                  <a:cxn ang="0">
                    <a:pos x="238" y="281"/>
                  </a:cxn>
                  <a:cxn ang="0">
                    <a:pos x="207" y="140"/>
                  </a:cxn>
                  <a:cxn ang="0">
                    <a:pos x="177" y="0"/>
                  </a:cxn>
                  <a:cxn ang="0">
                    <a:pos x="157" y="3"/>
                  </a:cxn>
                  <a:cxn ang="0">
                    <a:pos x="136" y="7"/>
                  </a:cxn>
                  <a:cxn ang="0">
                    <a:pos x="114" y="7"/>
                  </a:cxn>
                  <a:cxn ang="0">
                    <a:pos x="93" y="8"/>
                  </a:cxn>
                  <a:cxn ang="0">
                    <a:pos x="69" y="7"/>
                  </a:cxn>
                  <a:cxn ang="0">
                    <a:pos x="46" y="5"/>
                  </a:cxn>
                  <a:cxn ang="0">
                    <a:pos x="22" y="1"/>
                  </a:cxn>
                  <a:cxn ang="0">
                    <a:pos x="0" y="0"/>
                  </a:cxn>
                </a:cxnLst>
                <a:rect l="0" t="0" r="r" b="b"/>
                <a:pathLst>
                  <a:path w="417" h="1142">
                    <a:moveTo>
                      <a:pt x="0" y="0"/>
                    </a:moveTo>
                    <a:lnTo>
                      <a:pt x="19" y="93"/>
                    </a:lnTo>
                    <a:lnTo>
                      <a:pt x="39" y="186"/>
                    </a:lnTo>
                    <a:lnTo>
                      <a:pt x="58" y="279"/>
                    </a:lnTo>
                    <a:lnTo>
                      <a:pt x="79" y="374"/>
                    </a:lnTo>
                    <a:lnTo>
                      <a:pt x="100" y="467"/>
                    </a:lnTo>
                    <a:lnTo>
                      <a:pt x="120" y="562"/>
                    </a:lnTo>
                    <a:lnTo>
                      <a:pt x="141" y="657"/>
                    </a:lnTo>
                    <a:lnTo>
                      <a:pt x="162" y="752"/>
                    </a:lnTo>
                    <a:lnTo>
                      <a:pt x="164" y="757"/>
                    </a:lnTo>
                    <a:lnTo>
                      <a:pt x="167" y="764"/>
                    </a:lnTo>
                    <a:lnTo>
                      <a:pt x="181" y="790"/>
                    </a:lnTo>
                    <a:lnTo>
                      <a:pt x="193" y="819"/>
                    </a:lnTo>
                    <a:lnTo>
                      <a:pt x="203" y="849"/>
                    </a:lnTo>
                    <a:lnTo>
                      <a:pt x="214" y="878"/>
                    </a:lnTo>
                    <a:lnTo>
                      <a:pt x="224" y="906"/>
                    </a:lnTo>
                    <a:lnTo>
                      <a:pt x="240" y="935"/>
                    </a:lnTo>
                    <a:lnTo>
                      <a:pt x="257" y="959"/>
                    </a:lnTo>
                    <a:lnTo>
                      <a:pt x="283" y="985"/>
                    </a:lnTo>
                    <a:lnTo>
                      <a:pt x="366" y="1109"/>
                    </a:lnTo>
                    <a:lnTo>
                      <a:pt x="366" y="1125"/>
                    </a:lnTo>
                    <a:lnTo>
                      <a:pt x="360" y="1142"/>
                    </a:lnTo>
                    <a:lnTo>
                      <a:pt x="376" y="1139"/>
                    </a:lnTo>
                    <a:lnTo>
                      <a:pt x="392" y="1135"/>
                    </a:lnTo>
                    <a:lnTo>
                      <a:pt x="405" y="1132"/>
                    </a:lnTo>
                    <a:lnTo>
                      <a:pt x="417" y="1128"/>
                    </a:lnTo>
                    <a:lnTo>
                      <a:pt x="386" y="987"/>
                    </a:lnTo>
                    <a:lnTo>
                      <a:pt x="357" y="845"/>
                    </a:lnTo>
                    <a:lnTo>
                      <a:pt x="328" y="704"/>
                    </a:lnTo>
                    <a:lnTo>
                      <a:pt x="298" y="564"/>
                    </a:lnTo>
                    <a:lnTo>
                      <a:pt x="267" y="423"/>
                    </a:lnTo>
                    <a:lnTo>
                      <a:pt x="238" y="281"/>
                    </a:lnTo>
                    <a:lnTo>
                      <a:pt x="207" y="140"/>
                    </a:lnTo>
                    <a:lnTo>
                      <a:pt x="177" y="0"/>
                    </a:lnTo>
                    <a:lnTo>
                      <a:pt x="157" y="3"/>
                    </a:lnTo>
                    <a:lnTo>
                      <a:pt x="136" y="7"/>
                    </a:lnTo>
                    <a:lnTo>
                      <a:pt x="114" y="7"/>
                    </a:lnTo>
                    <a:lnTo>
                      <a:pt x="93" y="8"/>
                    </a:lnTo>
                    <a:lnTo>
                      <a:pt x="69" y="7"/>
                    </a:lnTo>
                    <a:lnTo>
                      <a:pt x="46" y="5"/>
                    </a:lnTo>
                    <a:lnTo>
                      <a:pt x="2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DB6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7" name="Freeform 61"/>
              <p:cNvSpPr>
                <a:spLocks/>
              </p:cNvSpPr>
              <p:nvPr/>
            </p:nvSpPr>
            <p:spPr bwMode="auto">
              <a:xfrm>
                <a:off x="1873" y="1513"/>
                <a:ext cx="398" cy="11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74" y="821"/>
                  </a:cxn>
                  <a:cxn ang="0">
                    <a:pos x="181" y="842"/>
                  </a:cxn>
                  <a:cxn ang="0">
                    <a:pos x="188" y="864"/>
                  </a:cxn>
                  <a:cxn ang="0">
                    <a:pos x="196" y="887"/>
                  </a:cxn>
                  <a:cxn ang="0">
                    <a:pos x="207" y="909"/>
                  </a:cxn>
                  <a:cxn ang="0">
                    <a:pos x="215" y="928"/>
                  </a:cxn>
                  <a:cxn ang="0">
                    <a:pos x="229" y="949"/>
                  </a:cxn>
                  <a:cxn ang="0">
                    <a:pos x="243" y="966"/>
                  </a:cxn>
                  <a:cxn ang="0">
                    <a:pos x="264" y="985"/>
                  </a:cxn>
                  <a:cxn ang="0">
                    <a:pos x="347" y="1109"/>
                  </a:cxn>
                  <a:cxn ang="0">
                    <a:pos x="347" y="1125"/>
                  </a:cxn>
                  <a:cxn ang="0">
                    <a:pos x="341" y="1142"/>
                  </a:cxn>
                  <a:cxn ang="0">
                    <a:pos x="357" y="1139"/>
                  </a:cxn>
                  <a:cxn ang="0">
                    <a:pos x="374" y="1135"/>
                  </a:cxn>
                  <a:cxn ang="0">
                    <a:pos x="388" y="1132"/>
                  </a:cxn>
                  <a:cxn ang="0">
                    <a:pos x="398" y="1128"/>
                  </a:cxn>
                  <a:cxn ang="0">
                    <a:pos x="158" y="0"/>
                  </a:cxn>
                  <a:cxn ang="0">
                    <a:pos x="139" y="1"/>
                  </a:cxn>
                  <a:cxn ang="0">
                    <a:pos x="120" y="5"/>
                  </a:cxn>
                  <a:cxn ang="0">
                    <a:pos x="101" y="7"/>
                  </a:cxn>
                  <a:cxn ang="0">
                    <a:pos x="84" y="8"/>
                  </a:cxn>
                  <a:cxn ang="0">
                    <a:pos x="63" y="8"/>
                  </a:cxn>
                  <a:cxn ang="0">
                    <a:pos x="43" y="8"/>
                  </a:cxn>
                  <a:cxn ang="0">
                    <a:pos x="20" y="7"/>
                  </a:cxn>
                  <a:cxn ang="0">
                    <a:pos x="0" y="5"/>
                  </a:cxn>
                </a:cxnLst>
                <a:rect l="0" t="0" r="r" b="b"/>
                <a:pathLst>
                  <a:path w="398" h="1142">
                    <a:moveTo>
                      <a:pt x="0" y="5"/>
                    </a:moveTo>
                    <a:lnTo>
                      <a:pt x="174" y="821"/>
                    </a:lnTo>
                    <a:lnTo>
                      <a:pt x="181" y="842"/>
                    </a:lnTo>
                    <a:lnTo>
                      <a:pt x="188" y="864"/>
                    </a:lnTo>
                    <a:lnTo>
                      <a:pt x="196" y="887"/>
                    </a:lnTo>
                    <a:lnTo>
                      <a:pt x="207" y="909"/>
                    </a:lnTo>
                    <a:lnTo>
                      <a:pt x="215" y="928"/>
                    </a:lnTo>
                    <a:lnTo>
                      <a:pt x="229" y="949"/>
                    </a:lnTo>
                    <a:lnTo>
                      <a:pt x="243" y="966"/>
                    </a:lnTo>
                    <a:lnTo>
                      <a:pt x="264" y="985"/>
                    </a:lnTo>
                    <a:lnTo>
                      <a:pt x="347" y="1109"/>
                    </a:lnTo>
                    <a:lnTo>
                      <a:pt x="347" y="1125"/>
                    </a:lnTo>
                    <a:lnTo>
                      <a:pt x="341" y="1142"/>
                    </a:lnTo>
                    <a:lnTo>
                      <a:pt x="357" y="1139"/>
                    </a:lnTo>
                    <a:lnTo>
                      <a:pt x="374" y="1135"/>
                    </a:lnTo>
                    <a:lnTo>
                      <a:pt x="388" y="1132"/>
                    </a:lnTo>
                    <a:lnTo>
                      <a:pt x="398" y="1128"/>
                    </a:lnTo>
                    <a:lnTo>
                      <a:pt x="158" y="0"/>
                    </a:lnTo>
                    <a:lnTo>
                      <a:pt x="139" y="1"/>
                    </a:lnTo>
                    <a:lnTo>
                      <a:pt x="120" y="5"/>
                    </a:lnTo>
                    <a:lnTo>
                      <a:pt x="101" y="7"/>
                    </a:lnTo>
                    <a:lnTo>
                      <a:pt x="84" y="8"/>
                    </a:lnTo>
                    <a:lnTo>
                      <a:pt x="63" y="8"/>
                    </a:lnTo>
                    <a:lnTo>
                      <a:pt x="43" y="8"/>
                    </a:lnTo>
                    <a:lnTo>
                      <a:pt x="20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73E07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8" name="Freeform 62"/>
              <p:cNvSpPr>
                <a:spLocks/>
              </p:cNvSpPr>
              <p:nvPr/>
            </p:nvSpPr>
            <p:spPr bwMode="auto">
              <a:xfrm>
                <a:off x="2425" y="1953"/>
                <a:ext cx="223" cy="105"/>
              </a:xfrm>
              <a:custGeom>
                <a:avLst/>
                <a:gdLst/>
                <a:ahLst/>
                <a:cxnLst>
                  <a:cxn ang="0">
                    <a:pos x="152" y="27"/>
                  </a:cxn>
                  <a:cxn ang="0">
                    <a:pos x="152" y="34"/>
                  </a:cxn>
                  <a:cxn ang="0">
                    <a:pos x="157" y="31"/>
                  </a:cxn>
                  <a:cxn ang="0">
                    <a:pos x="171" y="27"/>
                  </a:cxn>
                  <a:cxn ang="0">
                    <a:pos x="206" y="10"/>
                  </a:cxn>
                  <a:cxn ang="0">
                    <a:pos x="223" y="0"/>
                  </a:cxn>
                  <a:cxn ang="0">
                    <a:pos x="219" y="7"/>
                  </a:cxn>
                  <a:cxn ang="0">
                    <a:pos x="206" y="17"/>
                  </a:cxn>
                  <a:cxn ang="0">
                    <a:pos x="188" y="27"/>
                  </a:cxn>
                  <a:cxn ang="0">
                    <a:pos x="197" y="31"/>
                  </a:cxn>
                  <a:cxn ang="0">
                    <a:pos x="209" y="29"/>
                  </a:cxn>
                  <a:cxn ang="0">
                    <a:pos x="202" y="40"/>
                  </a:cxn>
                  <a:cxn ang="0">
                    <a:pos x="176" y="55"/>
                  </a:cxn>
                  <a:cxn ang="0">
                    <a:pos x="168" y="64"/>
                  </a:cxn>
                  <a:cxn ang="0">
                    <a:pos x="138" y="74"/>
                  </a:cxn>
                  <a:cxn ang="0">
                    <a:pos x="111" y="84"/>
                  </a:cxn>
                  <a:cxn ang="0">
                    <a:pos x="97" y="90"/>
                  </a:cxn>
                  <a:cxn ang="0">
                    <a:pos x="78" y="96"/>
                  </a:cxn>
                  <a:cxn ang="0">
                    <a:pos x="62" y="105"/>
                  </a:cxn>
                  <a:cxn ang="0">
                    <a:pos x="60" y="98"/>
                  </a:cxn>
                  <a:cxn ang="0">
                    <a:pos x="76" y="84"/>
                  </a:cxn>
                  <a:cxn ang="0">
                    <a:pos x="57" y="84"/>
                  </a:cxn>
                  <a:cxn ang="0">
                    <a:pos x="45" y="88"/>
                  </a:cxn>
                  <a:cxn ang="0">
                    <a:pos x="35" y="96"/>
                  </a:cxn>
                  <a:cxn ang="0">
                    <a:pos x="24" y="93"/>
                  </a:cxn>
                  <a:cxn ang="0">
                    <a:pos x="31" y="88"/>
                  </a:cxn>
                  <a:cxn ang="0">
                    <a:pos x="35" y="77"/>
                  </a:cxn>
                  <a:cxn ang="0">
                    <a:pos x="12" y="77"/>
                  </a:cxn>
                  <a:cxn ang="0">
                    <a:pos x="0" y="77"/>
                  </a:cxn>
                  <a:cxn ang="0">
                    <a:pos x="5" y="69"/>
                  </a:cxn>
                  <a:cxn ang="0">
                    <a:pos x="29" y="69"/>
                  </a:cxn>
                  <a:cxn ang="0">
                    <a:pos x="50" y="67"/>
                  </a:cxn>
                  <a:cxn ang="0">
                    <a:pos x="60" y="62"/>
                  </a:cxn>
                  <a:cxn ang="0">
                    <a:pos x="55" y="55"/>
                  </a:cxn>
                  <a:cxn ang="0">
                    <a:pos x="60" y="50"/>
                  </a:cxn>
                  <a:cxn ang="0">
                    <a:pos x="78" y="64"/>
                  </a:cxn>
                  <a:cxn ang="0">
                    <a:pos x="88" y="57"/>
                  </a:cxn>
                  <a:cxn ang="0">
                    <a:pos x="97" y="48"/>
                  </a:cxn>
                  <a:cxn ang="0">
                    <a:pos x="114" y="46"/>
                  </a:cxn>
                  <a:cxn ang="0">
                    <a:pos x="128" y="38"/>
                  </a:cxn>
                </a:cxnLst>
                <a:rect l="0" t="0" r="r" b="b"/>
                <a:pathLst>
                  <a:path w="223" h="105">
                    <a:moveTo>
                      <a:pt x="128" y="34"/>
                    </a:moveTo>
                    <a:lnTo>
                      <a:pt x="152" y="27"/>
                    </a:lnTo>
                    <a:lnTo>
                      <a:pt x="152" y="31"/>
                    </a:lnTo>
                    <a:lnTo>
                      <a:pt x="152" y="34"/>
                    </a:lnTo>
                    <a:lnTo>
                      <a:pt x="154" y="33"/>
                    </a:lnTo>
                    <a:lnTo>
                      <a:pt x="157" y="31"/>
                    </a:lnTo>
                    <a:lnTo>
                      <a:pt x="162" y="24"/>
                    </a:lnTo>
                    <a:lnTo>
                      <a:pt x="171" y="27"/>
                    </a:lnTo>
                    <a:lnTo>
                      <a:pt x="188" y="19"/>
                    </a:lnTo>
                    <a:lnTo>
                      <a:pt x="206" y="10"/>
                    </a:lnTo>
                    <a:lnTo>
                      <a:pt x="214" y="0"/>
                    </a:lnTo>
                    <a:lnTo>
                      <a:pt x="223" y="0"/>
                    </a:lnTo>
                    <a:lnTo>
                      <a:pt x="221" y="2"/>
                    </a:lnTo>
                    <a:lnTo>
                      <a:pt x="219" y="7"/>
                    </a:lnTo>
                    <a:lnTo>
                      <a:pt x="214" y="12"/>
                    </a:lnTo>
                    <a:lnTo>
                      <a:pt x="206" y="17"/>
                    </a:lnTo>
                    <a:lnTo>
                      <a:pt x="193" y="24"/>
                    </a:lnTo>
                    <a:lnTo>
                      <a:pt x="188" y="27"/>
                    </a:lnTo>
                    <a:lnTo>
                      <a:pt x="192" y="33"/>
                    </a:lnTo>
                    <a:lnTo>
                      <a:pt x="197" y="31"/>
                    </a:lnTo>
                    <a:lnTo>
                      <a:pt x="204" y="24"/>
                    </a:lnTo>
                    <a:lnTo>
                      <a:pt x="209" y="29"/>
                    </a:lnTo>
                    <a:lnTo>
                      <a:pt x="207" y="36"/>
                    </a:lnTo>
                    <a:lnTo>
                      <a:pt x="202" y="40"/>
                    </a:lnTo>
                    <a:lnTo>
                      <a:pt x="187" y="45"/>
                    </a:lnTo>
                    <a:lnTo>
                      <a:pt x="176" y="55"/>
                    </a:lnTo>
                    <a:lnTo>
                      <a:pt x="171" y="65"/>
                    </a:lnTo>
                    <a:lnTo>
                      <a:pt x="168" y="64"/>
                    </a:lnTo>
                    <a:lnTo>
                      <a:pt x="152" y="69"/>
                    </a:lnTo>
                    <a:lnTo>
                      <a:pt x="138" y="74"/>
                    </a:lnTo>
                    <a:lnTo>
                      <a:pt x="124" y="79"/>
                    </a:lnTo>
                    <a:lnTo>
                      <a:pt x="111" y="84"/>
                    </a:lnTo>
                    <a:lnTo>
                      <a:pt x="104" y="91"/>
                    </a:lnTo>
                    <a:lnTo>
                      <a:pt x="97" y="90"/>
                    </a:lnTo>
                    <a:lnTo>
                      <a:pt x="86" y="93"/>
                    </a:lnTo>
                    <a:lnTo>
                      <a:pt x="78" y="96"/>
                    </a:lnTo>
                    <a:lnTo>
                      <a:pt x="67" y="102"/>
                    </a:lnTo>
                    <a:lnTo>
                      <a:pt x="62" y="105"/>
                    </a:lnTo>
                    <a:lnTo>
                      <a:pt x="57" y="105"/>
                    </a:lnTo>
                    <a:lnTo>
                      <a:pt x="60" y="98"/>
                    </a:lnTo>
                    <a:lnTo>
                      <a:pt x="73" y="90"/>
                    </a:lnTo>
                    <a:lnTo>
                      <a:pt x="76" y="84"/>
                    </a:lnTo>
                    <a:lnTo>
                      <a:pt x="71" y="84"/>
                    </a:lnTo>
                    <a:lnTo>
                      <a:pt x="57" y="84"/>
                    </a:lnTo>
                    <a:lnTo>
                      <a:pt x="50" y="86"/>
                    </a:lnTo>
                    <a:lnTo>
                      <a:pt x="45" y="88"/>
                    </a:lnTo>
                    <a:lnTo>
                      <a:pt x="43" y="90"/>
                    </a:lnTo>
                    <a:lnTo>
                      <a:pt x="35" y="96"/>
                    </a:lnTo>
                    <a:lnTo>
                      <a:pt x="28" y="96"/>
                    </a:lnTo>
                    <a:lnTo>
                      <a:pt x="24" y="93"/>
                    </a:lnTo>
                    <a:lnTo>
                      <a:pt x="26" y="91"/>
                    </a:lnTo>
                    <a:lnTo>
                      <a:pt x="31" y="88"/>
                    </a:lnTo>
                    <a:lnTo>
                      <a:pt x="41" y="84"/>
                    </a:lnTo>
                    <a:lnTo>
                      <a:pt x="35" y="77"/>
                    </a:lnTo>
                    <a:lnTo>
                      <a:pt x="24" y="77"/>
                    </a:lnTo>
                    <a:lnTo>
                      <a:pt x="12" y="77"/>
                    </a:lnTo>
                    <a:lnTo>
                      <a:pt x="5" y="79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5" y="69"/>
                    </a:lnTo>
                    <a:lnTo>
                      <a:pt x="19" y="71"/>
                    </a:lnTo>
                    <a:lnTo>
                      <a:pt x="29" y="69"/>
                    </a:lnTo>
                    <a:lnTo>
                      <a:pt x="40" y="69"/>
                    </a:lnTo>
                    <a:lnTo>
                      <a:pt x="50" y="67"/>
                    </a:lnTo>
                    <a:lnTo>
                      <a:pt x="62" y="65"/>
                    </a:lnTo>
                    <a:lnTo>
                      <a:pt x="60" y="62"/>
                    </a:lnTo>
                    <a:lnTo>
                      <a:pt x="59" y="60"/>
                    </a:lnTo>
                    <a:lnTo>
                      <a:pt x="55" y="55"/>
                    </a:lnTo>
                    <a:lnTo>
                      <a:pt x="57" y="52"/>
                    </a:lnTo>
                    <a:lnTo>
                      <a:pt x="60" y="50"/>
                    </a:lnTo>
                    <a:lnTo>
                      <a:pt x="71" y="60"/>
                    </a:lnTo>
                    <a:lnTo>
                      <a:pt x="78" y="64"/>
                    </a:lnTo>
                    <a:lnTo>
                      <a:pt x="86" y="64"/>
                    </a:lnTo>
                    <a:lnTo>
                      <a:pt x="88" y="57"/>
                    </a:lnTo>
                    <a:lnTo>
                      <a:pt x="93" y="52"/>
                    </a:lnTo>
                    <a:lnTo>
                      <a:pt x="97" y="48"/>
                    </a:lnTo>
                    <a:lnTo>
                      <a:pt x="100" y="53"/>
                    </a:lnTo>
                    <a:lnTo>
                      <a:pt x="114" y="46"/>
                    </a:lnTo>
                    <a:lnTo>
                      <a:pt x="130" y="41"/>
                    </a:lnTo>
                    <a:lnTo>
                      <a:pt x="128" y="38"/>
                    </a:lnTo>
                    <a:lnTo>
                      <a:pt x="128" y="34"/>
                    </a:lnTo>
                    <a:close/>
                  </a:path>
                </a:pathLst>
              </a:custGeom>
              <a:solidFill>
                <a:srgbClr val="FFBF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79" name="Freeform 63"/>
              <p:cNvSpPr>
                <a:spLocks/>
              </p:cNvSpPr>
              <p:nvPr/>
            </p:nvSpPr>
            <p:spPr bwMode="auto">
              <a:xfrm>
                <a:off x="2553" y="1979"/>
                <a:ext cx="26" cy="10"/>
              </a:xfrm>
              <a:custGeom>
                <a:avLst/>
                <a:gdLst/>
                <a:ahLst/>
                <a:cxnLst>
                  <a:cxn ang="0">
                    <a:pos x="26" y="1"/>
                  </a:cxn>
                  <a:cxn ang="0">
                    <a:pos x="24" y="0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24" y="5"/>
                  </a:cxn>
                  <a:cxn ang="0">
                    <a:pos x="21" y="1"/>
                  </a:cxn>
                  <a:cxn ang="0">
                    <a:pos x="26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6" y="1"/>
                  </a:cxn>
                </a:cxnLst>
                <a:rect l="0" t="0" r="r" b="b"/>
                <a:pathLst>
                  <a:path w="26" h="10">
                    <a:moveTo>
                      <a:pt x="26" y="1"/>
                    </a:moveTo>
                    <a:lnTo>
                      <a:pt x="24" y="0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4" y="5"/>
                    </a:lnTo>
                    <a:lnTo>
                      <a:pt x="21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0" name="Freeform 64"/>
              <p:cNvSpPr>
                <a:spLocks/>
              </p:cNvSpPr>
              <p:nvPr/>
            </p:nvSpPr>
            <p:spPr bwMode="auto">
              <a:xfrm>
                <a:off x="2574" y="1980"/>
                <a:ext cx="5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3" y="9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0" y="4"/>
                  </a:cxn>
                </a:cxnLst>
                <a:rect l="0" t="0" r="r" b="b"/>
                <a:pathLst>
                  <a:path w="5" h="9">
                    <a:moveTo>
                      <a:pt x="0" y="4"/>
                    </a:moveTo>
                    <a:lnTo>
                      <a:pt x="5" y="7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1" name="Freeform 65"/>
              <p:cNvSpPr>
                <a:spLocks/>
              </p:cNvSpPr>
              <p:nvPr/>
            </p:nvSpPr>
            <p:spPr bwMode="auto">
              <a:xfrm>
                <a:off x="2574" y="1980"/>
                <a:ext cx="10" cy="9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5" y="7"/>
                  </a:cxn>
                  <a:cxn ang="0">
                    <a:pos x="8" y="7"/>
                  </a:cxn>
                  <a:cxn ang="0">
                    <a:pos x="10" y="4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0" y="4"/>
                  </a:cxn>
                  <a:cxn ang="0">
                    <a:pos x="5" y="4"/>
                  </a:cxn>
                </a:cxnLst>
                <a:rect l="0" t="0" r="r" b="b"/>
                <a:pathLst>
                  <a:path w="10" h="9">
                    <a:moveTo>
                      <a:pt x="5" y="4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10" y="4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2" name="Freeform 66"/>
              <p:cNvSpPr>
                <a:spLocks/>
              </p:cNvSpPr>
              <p:nvPr/>
            </p:nvSpPr>
            <p:spPr bwMode="auto">
              <a:xfrm>
                <a:off x="2579" y="1975"/>
                <a:ext cx="19" cy="12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19" y="5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9" y="9"/>
                  </a:cxn>
                  <a:cxn ang="0">
                    <a:pos x="14" y="9"/>
                  </a:cxn>
                  <a:cxn ang="0">
                    <a:pos x="17" y="12"/>
                  </a:cxn>
                  <a:cxn ang="0">
                    <a:pos x="19" y="9"/>
                  </a:cxn>
                  <a:cxn ang="0">
                    <a:pos x="17" y="5"/>
                  </a:cxn>
                </a:cxnLst>
                <a:rect l="0" t="0" r="r" b="b"/>
                <a:pathLst>
                  <a:path w="19" h="12">
                    <a:moveTo>
                      <a:pt x="17" y="5"/>
                    </a:moveTo>
                    <a:lnTo>
                      <a:pt x="19" y="5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3" name="Freeform 67"/>
              <p:cNvSpPr>
                <a:spLocks/>
              </p:cNvSpPr>
              <p:nvPr/>
            </p:nvSpPr>
            <p:spPr bwMode="auto">
              <a:xfrm>
                <a:off x="2596" y="1960"/>
                <a:ext cx="36" cy="24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5" y="0"/>
                  </a:cxn>
                  <a:cxn ang="0">
                    <a:pos x="31" y="3"/>
                  </a:cxn>
                  <a:cxn ang="0">
                    <a:pos x="29" y="3"/>
                  </a:cxn>
                  <a:cxn ang="0">
                    <a:pos x="26" y="5"/>
                  </a:cxn>
                  <a:cxn ang="0">
                    <a:pos x="24" y="5"/>
                  </a:cxn>
                  <a:cxn ang="0">
                    <a:pos x="24" y="8"/>
                  </a:cxn>
                  <a:cxn ang="0">
                    <a:pos x="21" y="8"/>
                  </a:cxn>
                  <a:cxn ang="0">
                    <a:pos x="17" y="10"/>
                  </a:cxn>
                  <a:cxn ang="0">
                    <a:pos x="16" y="10"/>
                  </a:cxn>
                  <a:cxn ang="0">
                    <a:pos x="12" y="14"/>
                  </a:cxn>
                  <a:cxn ang="0">
                    <a:pos x="10" y="14"/>
                  </a:cxn>
                  <a:cxn ang="0">
                    <a:pos x="10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2" y="19"/>
                  </a:cxn>
                  <a:cxn ang="0">
                    <a:pos x="0" y="20"/>
                  </a:cxn>
                  <a:cxn ang="0">
                    <a:pos x="2" y="24"/>
                  </a:cxn>
                  <a:cxn ang="0">
                    <a:pos x="5" y="24"/>
                  </a:cxn>
                  <a:cxn ang="0">
                    <a:pos x="7" y="20"/>
                  </a:cxn>
                  <a:cxn ang="0">
                    <a:pos x="10" y="20"/>
                  </a:cxn>
                  <a:cxn ang="0">
                    <a:pos x="12" y="20"/>
                  </a:cxn>
                  <a:cxn ang="0">
                    <a:pos x="12" y="19"/>
                  </a:cxn>
                  <a:cxn ang="0">
                    <a:pos x="16" y="19"/>
                  </a:cxn>
                  <a:cxn ang="0">
                    <a:pos x="17" y="15"/>
                  </a:cxn>
                  <a:cxn ang="0">
                    <a:pos x="21" y="15"/>
                  </a:cxn>
                  <a:cxn ang="0">
                    <a:pos x="24" y="14"/>
                  </a:cxn>
                  <a:cxn ang="0">
                    <a:pos x="26" y="10"/>
                  </a:cxn>
                  <a:cxn ang="0">
                    <a:pos x="29" y="10"/>
                  </a:cxn>
                  <a:cxn ang="0">
                    <a:pos x="31" y="8"/>
                  </a:cxn>
                  <a:cxn ang="0">
                    <a:pos x="35" y="5"/>
                  </a:cxn>
                  <a:cxn ang="0">
                    <a:pos x="36" y="5"/>
                  </a:cxn>
                  <a:cxn ang="0">
                    <a:pos x="31" y="0"/>
                  </a:cxn>
                </a:cxnLst>
                <a:rect l="0" t="0" r="r" b="b"/>
                <a:pathLst>
                  <a:path w="36" h="24">
                    <a:moveTo>
                      <a:pt x="31" y="0"/>
                    </a:moveTo>
                    <a:lnTo>
                      <a:pt x="35" y="0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4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0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5" y="24"/>
                    </a:lnTo>
                    <a:lnTo>
                      <a:pt x="7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21" y="15"/>
                    </a:lnTo>
                    <a:lnTo>
                      <a:pt x="24" y="14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31" y="8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4" name="Freeform 68"/>
              <p:cNvSpPr>
                <a:spLocks/>
              </p:cNvSpPr>
              <p:nvPr/>
            </p:nvSpPr>
            <p:spPr bwMode="auto">
              <a:xfrm>
                <a:off x="2627" y="1951"/>
                <a:ext cx="24" cy="19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2" y="19"/>
                  </a:cxn>
                  <a:cxn ang="0">
                    <a:pos x="14" y="17"/>
                  </a:cxn>
                  <a:cxn ang="0">
                    <a:pos x="17" y="17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23" y="12"/>
                  </a:cxn>
                  <a:cxn ang="0">
                    <a:pos x="23" y="9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24" y="4"/>
                  </a:cxn>
                  <a:cxn ang="0">
                    <a:pos x="23" y="4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2" y="5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17" y="9"/>
                  </a:cxn>
                  <a:cxn ang="0">
                    <a:pos x="14" y="12"/>
                  </a:cxn>
                  <a:cxn ang="0">
                    <a:pos x="12" y="12"/>
                  </a:cxn>
                  <a:cxn ang="0">
                    <a:pos x="12" y="14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4" y="17"/>
                  </a:cxn>
                  <a:cxn ang="0">
                    <a:pos x="5" y="19"/>
                  </a:cxn>
                </a:cxnLst>
                <a:rect l="0" t="0" r="r" b="b"/>
                <a:pathLst>
                  <a:path w="24" h="19">
                    <a:moveTo>
                      <a:pt x="5" y="19"/>
                    </a:moveTo>
                    <a:lnTo>
                      <a:pt x="5" y="19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3" y="12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7" y="9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4" y="17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5" name="Freeform 69"/>
              <p:cNvSpPr>
                <a:spLocks/>
              </p:cNvSpPr>
              <p:nvPr/>
            </p:nvSpPr>
            <p:spPr bwMode="auto">
              <a:xfrm>
                <a:off x="2613" y="1968"/>
                <a:ext cx="19" cy="16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4" y="16"/>
                  </a:cxn>
                  <a:cxn ang="0">
                    <a:pos x="7" y="16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12" y="11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6"/>
                  </a:cxn>
                  <a:cxn ang="0">
                    <a:pos x="19" y="2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9" y="7"/>
                  </a:cxn>
                  <a:cxn ang="0">
                    <a:pos x="7" y="7"/>
                  </a:cxn>
                  <a:cxn ang="0">
                    <a:pos x="4" y="11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7" y="12"/>
                  </a:cxn>
                </a:cxnLst>
                <a:rect l="0" t="0" r="r" b="b"/>
                <a:pathLst>
                  <a:path w="19" h="16">
                    <a:moveTo>
                      <a:pt x="7" y="12"/>
                    </a:moveTo>
                    <a:lnTo>
                      <a:pt x="4" y="16"/>
                    </a:lnTo>
                    <a:lnTo>
                      <a:pt x="7" y="16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1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6" name="Freeform 70"/>
              <p:cNvSpPr>
                <a:spLocks/>
              </p:cNvSpPr>
              <p:nvPr/>
            </p:nvSpPr>
            <p:spPr bwMode="auto">
              <a:xfrm>
                <a:off x="2613" y="1980"/>
                <a:ext cx="12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7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7" y="4"/>
                  </a:cxn>
                </a:cxnLst>
                <a:rect l="0" t="0" r="r" b="b"/>
                <a:pathLst>
                  <a:path w="12" h="7">
                    <a:moveTo>
                      <a:pt x="7" y="4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7" name="Freeform 71"/>
              <p:cNvSpPr>
                <a:spLocks/>
              </p:cNvSpPr>
              <p:nvPr/>
            </p:nvSpPr>
            <p:spPr bwMode="auto">
              <a:xfrm>
                <a:off x="2620" y="1975"/>
                <a:ext cx="19" cy="19"/>
              </a:xfrm>
              <a:custGeom>
                <a:avLst/>
                <a:gdLst/>
                <a:ahLst/>
                <a:cxnLst>
                  <a:cxn ang="0">
                    <a:pos x="7" y="18"/>
                  </a:cxn>
                  <a:cxn ang="0">
                    <a:pos x="5" y="18"/>
                  </a:cxn>
                  <a:cxn ang="0">
                    <a:pos x="7" y="19"/>
                  </a:cxn>
                  <a:cxn ang="0">
                    <a:pos x="11" y="19"/>
                  </a:cxn>
                  <a:cxn ang="0">
                    <a:pos x="12" y="19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6" y="4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5" y="12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1" y="12"/>
                  </a:cxn>
                  <a:cxn ang="0">
                    <a:pos x="11" y="14"/>
                  </a:cxn>
                  <a:cxn ang="0">
                    <a:pos x="7" y="14"/>
                  </a:cxn>
                  <a:cxn ang="0">
                    <a:pos x="5" y="14"/>
                  </a:cxn>
                  <a:cxn ang="0">
                    <a:pos x="7" y="14"/>
                  </a:cxn>
                  <a:cxn ang="0">
                    <a:pos x="7" y="12"/>
                  </a:cxn>
                  <a:cxn ang="0">
                    <a:pos x="5" y="14"/>
                  </a:cxn>
                  <a:cxn ang="0">
                    <a:pos x="7" y="18"/>
                  </a:cxn>
                </a:cxnLst>
                <a:rect l="0" t="0" r="r" b="b"/>
                <a:pathLst>
                  <a:path w="19" h="19">
                    <a:moveTo>
                      <a:pt x="7" y="18"/>
                    </a:moveTo>
                    <a:lnTo>
                      <a:pt x="5" y="18"/>
                    </a:lnTo>
                    <a:lnTo>
                      <a:pt x="7" y="19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5" y="12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5" y="14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8" name="Freeform 72"/>
              <p:cNvSpPr>
                <a:spLocks/>
              </p:cNvSpPr>
              <p:nvPr/>
            </p:nvSpPr>
            <p:spPr bwMode="auto">
              <a:xfrm>
                <a:off x="2598" y="1989"/>
                <a:ext cx="29" cy="22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5" y="22"/>
                  </a:cxn>
                  <a:cxn ang="0">
                    <a:pos x="8" y="19"/>
                  </a:cxn>
                  <a:cxn ang="0">
                    <a:pos x="10" y="17"/>
                  </a:cxn>
                  <a:cxn ang="0">
                    <a:pos x="14" y="17"/>
                  </a:cxn>
                  <a:cxn ang="0">
                    <a:pos x="14" y="14"/>
                  </a:cxn>
                  <a:cxn ang="0">
                    <a:pos x="15" y="14"/>
                  </a:cxn>
                  <a:cxn ang="0">
                    <a:pos x="15" y="10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29" y="4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19" y="4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10" y="10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5" y="19"/>
                  </a:cxn>
                </a:cxnLst>
                <a:rect l="0" t="0" r="r" b="b"/>
                <a:pathLst>
                  <a:path w="29" h="22">
                    <a:moveTo>
                      <a:pt x="5" y="19"/>
                    </a:moveTo>
                    <a:lnTo>
                      <a:pt x="5" y="22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89" name="Freeform 73"/>
              <p:cNvSpPr>
                <a:spLocks/>
              </p:cNvSpPr>
              <p:nvPr/>
            </p:nvSpPr>
            <p:spPr bwMode="auto">
              <a:xfrm>
                <a:off x="2587" y="2008"/>
                <a:ext cx="16" cy="14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0" y="9"/>
                  </a:cxn>
                  <a:cxn ang="0">
                    <a:pos x="2" y="10"/>
                  </a:cxn>
                  <a:cxn ang="0">
                    <a:pos x="2" y="14"/>
                  </a:cxn>
                  <a:cxn ang="0">
                    <a:pos x="6" y="14"/>
                  </a:cxn>
                  <a:cxn ang="0">
                    <a:pos x="9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9" y="9"/>
                  </a:cxn>
                  <a:cxn ang="0">
                    <a:pos x="6" y="9"/>
                  </a:cxn>
                  <a:cxn ang="0">
                    <a:pos x="2" y="5"/>
                  </a:cxn>
                  <a:cxn ang="0">
                    <a:pos x="6" y="9"/>
                  </a:cxn>
                  <a:cxn ang="0">
                    <a:pos x="6" y="3"/>
                  </a:cxn>
                  <a:cxn ang="0">
                    <a:pos x="2" y="5"/>
                  </a:cxn>
                  <a:cxn ang="0">
                    <a:pos x="6" y="10"/>
                  </a:cxn>
                </a:cxnLst>
                <a:rect l="0" t="0" r="r" b="b"/>
                <a:pathLst>
                  <a:path w="16" h="14">
                    <a:moveTo>
                      <a:pt x="6" y="10"/>
                    </a:moveTo>
                    <a:lnTo>
                      <a:pt x="0" y="9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6" y="9"/>
                    </a:lnTo>
                    <a:lnTo>
                      <a:pt x="2" y="5"/>
                    </a:lnTo>
                    <a:lnTo>
                      <a:pt x="6" y="9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0" name="Freeform 74"/>
              <p:cNvSpPr>
                <a:spLocks/>
              </p:cNvSpPr>
              <p:nvPr/>
            </p:nvSpPr>
            <p:spPr bwMode="auto">
              <a:xfrm>
                <a:off x="2534" y="2013"/>
                <a:ext cx="59" cy="28"/>
              </a:xfrm>
              <a:custGeom>
                <a:avLst/>
                <a:gdLst/>
                <a:ahLst/>
                <a:cxnLst>
                  <a:cxn ang="0">
                    <a:pos x="5" y="28"/>
                  </a:cxn>
                  <a:cxn ang="0">
                    <a:pos x="2" y="28"/>
                  </a:cxn>
                  <a:cxn ang="0">
                    <a:pos x="5" y="28"/>
                  </a:cxn>
                  <a:cxn ang="0">
                    <a:pos x="7" y="28"/>
                  </a:cxn>
                  <a:cxn ang="0">
                    <a:pos x="7" y="24"/>
                  </a:cxn>
                  <a:cxn ang="0">
                    <a:pos x="10" y="24"/>
                  </a:cxn>
                  <a:cxn ang="0">
                    <a:pos x="12" y="24"/>
                  </a:cxn>
                  <a:cxn ang="0">
                    <a:pos x="15" y="23"/>
                  </a:cxn>
                  <a:cxn ang="0">
                    <a:pos x="21" y="23"/>
                  </a:cxn>
                  <a:cxn ang="0">
                    <a:pos x="24" y="19"/>
                  </a:cxn>
                  <a:cxn ang="0">
                    <a:pos x="26" y="19"/>
                  </a:cxn>
                  <a:cxn ang="0">
                    <a:pos x="29" y="17"/>
                  </a:cxn>
                  <a:cxn ang="0">
                    <a:pos x="34" y="14"/>
                  </a:cxn>
                  <a:cxn ang="0">
                    <a:pos x="36" y="14"/>
                  </a:cxn>
                  <a:cxn ang="0">
                    <a:pos x="40" y="14"/>
                  </a:cxn>
                  <a:cxn ang="0">
                    <a:pos x="45" y="11"/>
                  </a:cxn>
                  <a:cxn ang="0">
                    <a:pos x="48" y="9"/>
                  </a:cxn>
                  <a:cxn ang="0">
                    <a:pos x="50" y="9"/>
                  </a:cxn>
                  <a:cxn ang="0">
                    <a:pos x="53" y="9"/>
                  </a:cxn>
                  <a:cxn ang="0">
                    <a:pos x="53" y="5"/>
                  </a:cxn>
                  <a:cxn ang="0">
                    <a:pos x="55" y="5"/>
                  </a:cxn>
                  <a:cxn ang="0">
                    <a:pos x="59" y="5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3" y="4"/>
                  </a:cxn>
                  <a:cxn ang="0">
                    <a:pos x="50" y="4"/>
                  </a:cxn>
                  <a:cxn ang="0">
                    <a:pos x="48" y="4"/>
                  </a:cxn>
                  <a:cxn ang="0">
                    <a:pos x="45" y="5"/>
                  </a:cxn>
                  <a:cxn ang="0">
                    <a:pos x="43" y="5"/>
                  </a:cxn>
                  <a:cxn ang="0">
                    <a:pos x="40" y="9"/>
                  </a:cxn>
                  <a:cxn ang="0">
                    <a:pos x="34" y="9"/>
                  </a:cxn>
                  <a:cxn ang="0">
                    <a:pos x="31" y="11"/>
                  </a:cxn>
                  <a:cxn ang="0">
                    <a:pos x="29" y="11"/>
                  </a:cxn>
                  <a:cxn ang="0">
                    <a:pos x="24" y="14"/>
                  </a:cxn>
                  <a:cxn ang="0">
                    <a:pos x="21" y="14"/>
                  </a:cxn>
                  <a:cxn ang="0">
                    <a:pos x="19" y="17"/>
                  </a:cxn>
                  <a:cxn ang="0">
                    <a:pos x="15" y="17"/>
                  </a:cxn>
                  <a:cxn ang="0">
                    <a:pos x="12" y="19"/>
                  </a:cxn>
                  <a:cxn ang="0">
                    <a:pos x="10" y="19"/>
                  </a:cxn>
                  <a:cxn ang="0">
                    <a:pos x="7" y="19"/>
                  </a:cxn>
                  <a:cxn ang="0">
                    <a:pos x="5" y="23"/>
                  </a:cxn>
                  <a:cxn ang="0">
                    <a:pos x="2" y="23"/>
                  </a:cxn>
                  <a:cxn ang="0">
                    <a:pos x="0" y="23"/>
                  </a:cxn>
                  <a:cxn ang="0">
                    <a:pos x="0" y="24"/>
                  </a:cxn>
                  <a:cxn ang="0">
                    <a:pos x="5" y="28"/>
                  </a:cxn>
                </a:cxnLst>
                <a:rect l="0" t="0" r="r" b="b"/>
                <a:pathLst>
                  <a:path w="59" h="28">
                    <a:moveTo>
                      <a:pt x="5" y="28"/>
                    </a:moveTo>
                    <a:lnTo>
                      <a:pt x="2" y="28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7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5" y="23"/>
                    </a:lnTo>
                    <a:lnTo>
                      <a:pt x="21" y="23"/>
                    </a:lnTo>
                    <a:lnTo>
                      <a:pt x="24" y="19"/>
                    </a:lnTo>
                    <a:lnTo>
                      <a:pt x="26" y="19"/>
                    </a:lnTo>
                    <a:lnTo>
                      <a:pt x="29" y="17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40" y="14"/>
                    </a:lnTo>
                    <a:lnTo>
                      <a:pt x="45" y="11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3" y="9"/>
                    </a:lnTo>
                    <a:lnTo>
                      <a:pt x="53" y="5"/>
                    </a:lnTo>
                    <a:lnTo>
                      <a:pt x="55" y="5"/>
                    </a:lnTo>
                    <a:lnTo>
                      <a:pt x="59" y="5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3" y="4"/>
                    </a:lnTo>
                    <a:lnTo>
                      <a:pt x="50" y="4"/>
                    </a:lnTo>
                    <a:lnTo>
                      <a:pt x="48" y="4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0" y="9"/>
                    </a:lnTo>
                    <a:lnTo>
                      <a:pt x="34" y="9"/>
                    </a:lnTo>
                    <a:lnTo>
                      <a:pt x="31" y="11"/>
                    </a:lnTo>
                    <a:lnTo>
                      <a:pt x="29" y="11"/>
                    </a:lnTo>
                    <a:lnTo>
                      <a:pt x="24" y="14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5" y="17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5" y="2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1" name="Freeform 75"/>
              <p:cNvSpPr>
                <a:spLocks/>
              </p:cNvSpPr>
              <p:nvPr/>
            </p:nvSpPr>
            <p:spPr bwMode="auto">
              <a:xfrm>
                <a:off x="2522" y="2037"/>
                <a:ext cx="17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7" y="4"/>
                  </a:cxn>
                  <a:cxn ang="0">
                    <a:pos x="12" y="0"/>
                  </a:cxn>
                  <a:cxn ang="0">
                    <a:pos x="8" y="4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9"/>
                  </a:cxn>
                </a:cxnLst>
                <a:rect l="0" t="0" r="r" b="b"/>
                <a:pathLst>
                  <a:path w="17" h="9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2" name="Freeform 76"/>
              <p:cNvSpPr>
                <a:spLocks/>
              </p:cNvSpPr>
              <p:nvPr/>
            </p:nvSpPr>
            <p:spPr bwMode="auto">
              <a:xfrm>
                <a:off x="2501" y="2041"/>
                <a:ext cx="21" cy="1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2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2" y="5"/>
                  </a:cxn>
                  <a:cxn ang="0">
                    <a:pos x="0" y="8"/>
                  </a:cxn>
                  <a:cxn ang="0">
                    <a:pos x="5" y="10"/>
                  </a:cxn>
                </a:cxnLst>
                <a:rect l="0" t="0" r="r" b="b"/>
                <a:pathLst>
                  <a:path w="21" h="10">
                    <a:moveTo>
                      <a:pt x="5" y="10"/>
                    </a:moveTo>
                    <a:lnTo>
                      <a:pt x="2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3" name="Freeform 77"/>
              <p:cNvSpPr>
                <a:spLocks/>
              </p:cNvSpPr>
              <p:nvPr/>
            </p:nvSpPr>
            <p:spPr bwMode="auto">
              <a:xfrm>
                <a:off x="2479" y="2043"/>
                <a:ext cx="27" cy="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12" y="3"/>
                  </a:cxn>
                  <a:cxn ang="0">
                    <a:pos x="8" y="3"/>
                  </a:cxn>
                  <a:cxn ang="0">
                    <a:pos x="8" y="6"/>
                  </a:cxn>
                  <a:cxn ang="0">
                    <a:pos x="5" y="6"/>
                  </a:cxn>
                  <a:cxn ang="0">
                    <a:pos x="3" y="8"/>
                  </a:cxn>
                  <a:cxn ang="0">
                    <a:pos x="3" y="12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3" y="19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12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22" y="13"/>
                  </a:cxn>
                  <a:cxn ang="0">
                    <a:pos x="22" y="12"/>
                  </a:cxn>
                  <a:cxn ang="0">
                    <a:pos x="27" y="8"/>
                  </a:cxn>
                  <a:cxn ang="0">
                    <a:pos x="22" y="6"/>
                  </a:cxn>
                  <a:cxn ang="0">
                    <a:pos x="19" y="6"/>
                  </a:cxn>
                  <a:cxn ang="0">
                    <a:pos x="17" y="8"/>
                  </a:cxn>
                  <a:cxn ang="0">
                    <a:pos x="17" y="12"/>
                  </a:cxn>
                  <a:cxn ang="0">
                    <a:pos x="13" y="12"/>
                  </a:cxn>
                  <a:cxn ang="0">
                    <a:pos x="12" y="12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8" y="13"/>
                  </a:cxn>
                  <a:cxn ang="0">
                    <a:pos x="8" y="12"/>
                  </a:cxn>
                  <a:cxn ang="0">
                    <a:pos x="12" y="12"/>
                  </a:cxn>
                  <a:cxn ang="0">
                    <a:pos x="12" y="8"/>
                  </a:cxn>
                  <a:cxn ang="0">
                    <a:pos x="13" y="8"/>
                  </a:cxn>
                  <a:cxn ang="0">
                    <a:pos x="17" y="6"/>
                  </a:cxn>
                  <a:cxn ang="0">
                    <a:pos x="19" y="6"/>
                  </a:cxn>
                  <a:cxn ang="0">
                    <a:pos x="22" y="3"/>
                  </a:cxn>
                  <a:cxn ang="0">
                    <a:pos x="17" y="0"/>
                  </a:cxn>
                </a:cxnLst>
                <a:rect l="0" t="0" r="r" b="b"/>
                <a:pathLst>
                  <a:path w="27" h="19">
                    <a:moveTo>
                      <a:pt x="17" y="0"/>
                    </a:moveTo>
                    <a:lnTo>
                      <a:pt x="19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3" y="12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7" y="8"/>
                    </a:lnTo>
                    <a:lnTo>
                      <a:pt x="22" y="6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7" y="12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2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4" name="Freeform 78"/>
              <p:cNvSpPr>
                <a:spLocks/>
              </p:cNvSpPr>
              <p:nvPr/>
            </p:nvSpPr>
            <p:spPr bwMode="auto">
              <a:xfrm>
                <a:off x="2496" y="2036"/>
                <a:ext cx="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5" y="10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7" h="10">
                    <a:moveTo>
                      <a:pt x="0" y="5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1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5" name="Freeform 79"/>
              <p:cNvSpPr>
                <a:spLocks/>
              </p:cNvSpPr>
              <p:nvPr/>
            </p:nvSpPr>
            <p:spPr bwMode="auto">
              <a:xfrm>
                <a:off x="2466" y="2036"/>
                <a:ext cx="30" cy="10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2" y="10"/>
                  </a:cxn>
                  <a:cxn ang="0">
                    <a:pos x="6" y="10"/>
                  </a:cxn>
                  <a:cxn ang="0">
                    <a:pos x="6" y="7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6" y="7"/>
                  </a:cxn>
                  <a:cxn ang="0">
                    <a:pos x="18" y="5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30" y="5"/>
                  </a:cxn>
                  <a:cxn ang="0">
                    <a:pos x="30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6" y="7"/>
                  </a:cxn>
                </a:cxnLst>
                <a:rect l="0" t="0" r="r" b="b"/>
                <a:pathLst>
                  <a:path w="30" h="10">
                    <a:moveTo>
                      <a:pt x="6" y="7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30" y="5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6" name="Freeform 80"/>
              <p:cNvSpPr>
                <a:spLocks/>
              </p:cNvSpPr>
              <p:nvPr/>
            </p:nvSpPr>
            <p:spPr bwMode="auto">
              <a:xfrm>
                <a:off x="2449" y="2036"/>
                <a:ext cx="23" cy="19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9" y="1"/>
                  </a:cxn>
                  <a:cxn ang="0">
                    <a:pos x="5" y="5"/>
                  </a:cxn>
                  <a:cxn ang="0">
                    <a:pos x="4" y="7"/>
                  </a:cxn>
                  <a:cxn ang="0">
                    <a:pos x="4" y="10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4" y="13"/>
                  </a:cxn>
                  <a:cxn ang="0">
                    <a:pos x="4" y="15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1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9" y="13"/>
                  </a:cxn>
                  <a:cxn ang="0">
                    <a:pos x="23" y="10"/>
                  </a:cxn>
                  <a:cxn ang="0">
                    <a:pos x="23" y="7"/>
                  </a:cxn>
                  <a:cxn ang="0">
                    <a:pos x="17" y="7"/>
                  </a:cxn>
                  <a:cxn ang="0">
                    <a:pos x="17" y="10"/>
                  </a:cxn>
                  <a:cxn ang="0">
                    <a:pos x="14" y="10"/>
                  </a:cxn>
                  <a:cxn ang="0">
                    <a:pos x="14" y="13"/>
                  </a:cxn>
                  <a:cxn ang="0">
                    <a:pos x="11" y="13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1"/>
                  </a:cxn>
                  <a:cxn ang="0">
                    <a:pos x="23" y="1"/>
                  </a:cxn>
                  <a:cxn ang="0">
                    <a:pos x="19" y="0"/>
                  </a:cxn>
                  <a:cxn ang="0">
                    <a:pos x="14" y="1"/>
                  </a:cxn>
                </a:cxnLst>
                <a:rect l="0" t="0" r="r" b="b"/>
                <a:pathLst>
                  <a:path w="23" h="19">
                    <a:moveTo>
                      <a:pt x="14" y="1"/>
                    </a:moveTo>
                    <a:lnTo>
                      <a:pt x="17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1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7" name="Freeform 81"/>
              <p:cNvSpPr>
                <a:spLocks/>
              </p:cNvSpPr>
              <p:nvPr/>
            </p:nvSpPr>
            <p:spPr bwMode="auto">
              <a:xfrm>
                <a:off x="2449" y="2027"/>
                <a:ext cx="19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7" y="3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9" h="10">
                    <a:moveTo>
                      <a:pt x="0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8" name="Freeform 82"/>
              <p:cNvSpPr>
                <a:spLocks/>
              </p:cNvSpPr>
              <p:nvPr/>
            </p:nvSpPr>
            <p:spPr bwMode="auto">
              <a:xfrm>
                <a:off x="2425" y="2018"/>
                <a:ext cx="24" cy="18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3" y="4"/>
                  </a:cxn>
                  <a:cxn ang="0">
                    <a:pos x="19" y="4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4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5" y="18"/>
                  </a:cxn>
                  <a:cxn ang="0">
                    <a:pos x="9" y="18"/>
                  </a:cxn>
                  <a:cxn ang="0">
                    <a:pos x="10" y="18"/>
                  </a:cxn>
                  <a:cxn ang="0">
                    <a:pos x="14" y="18"/>
                  </a:cxn>
                  <a:cxn ang="0">
                    <a:pos x="16" y="18"/>
                  </a:cxn>
                  <a:cxn ang="0">
                    <a:pos x="19" y="18"/>
                  </a:cxn>
                  <a:cxn ang="0">
                    <a:pos x="23" y="14"/>
                  </a:cxn>
                  <a:cxn ang="0">
                    <a:pos x="24" y="14"/>
                  </a:cxn>
                  <a:cxn ang="0">
                    <a:pos x="24" y="9"/>
                  </a:cxn>
                  <a:cxn ang="0">
                    <a:pos x="19" y="9"/>
                  </a:cxn>
                  <a:cxn ang="0">
                    <a:pos x="19" y="12"/>
                  </a:cxn>
                  <a:cxn ang="0">
                    <a:pos x="16" y="12"/>
                  </a:cxn>
                  <a:cxn ang="0">
                    <a:pos x="14" y="12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5" y="12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9" y="9"/>
                  </a:cxn>
                  <a:cxn ang="0">
                    <a:pos x="19" y="4"/>
                  </a:cxn>
                </a:cxnLst>
                <a:rect l="0" t="0" r="r" b="b"/>
                <a:pathLst>
                  <a:path w="24" h="18">
                    <a:moveTo>
                      <a:pt x="19" y="4"/>
                    </a:moveTo>
                    <a:lnTo>
                      <a:pt x="23" y="4"/>
                    </a:lnTo>
                    <a:lnTo>
                      <a:pt x="19" y="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6" y="18"/>
                    </a:lnTo>
                    <a:lnTo>
                      <a:pt x="19" y="18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4" y="9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9" y="9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699" name="Freeform 83"/>
              <p:cNvSpPr>
                <a:spLocks/>
              </p:cNvSpPr>
              <p:nvPr/>
            </p:nvSpPr>
            <p:spPr bwMode="auto">
              <a:xfrm>
                <a:off x="2444" y="2017"/>
                <a:ext cx="47" cy="10"/>
              </a:xfrm>
              <a:custGeom>
                <a:avLst/>
                <a:gdLst/>
                <a:ahLst/>
                <a:cxnLst>
                  <a:cxn ang="0">
                    <a:pos x="40" y="1"/>
                  </a:cxn>
                  <a:cxn ang="0">
                    <a:pos x="43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5" y="0"/>
                  </a:cxn>
                  <a:cxn ang="0">
                    <a:pos x="35" y="1"/>
                  </a:cxn>
                  <a:cxn ang="0">
                    <a:pos x="33" y="1"/>
                  </a:cxn>
                  <a:cxn ang="0">
                    <a:pos x="29" y="1"/>
                  </a:cxn>
                  <a:cxn ang="0">
                    <a:pos x="28" y="1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19" y="7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28" y="7"/>
                  </a:cxn>
                  <a:cxn ang="0">
                    <a:pos x="29" y="7"/>
                  </a:cxn>
                  <a:cxn ang="0">
                    <a:pos x="33" y="7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8" y="5"/>
                  </a:cxn>
                  <a:cxn ang="0">
                    <a:pos x="40" y="5"/>
                  </a:cxn>
                  <a:cxn ang="0">
                    <a:pos x="43" y="5"/>
                  </a:cxn>
                  <a:cxn ang="0">
                    <a:pos x="47" y="0"/>
                  </a:cxn>
                  <a:cxn ang="0">
                    <a:pos x="43" y="5"/>
                  </a:cxn>
                  <a:cxn ang="0">
                    <a:pos x="47" y="1"/>
                  </a:cxn>
                  <a:cxn ang="0">
                    <a:pos x="47" y="0"/>
                  </a:cxn>
                  <a:cxn ang="0">
                    <a:pos x="40" y="1"/>
                  </a:cxn>
                </a:cxnLst>
                <a:rect l="0" t="0" r="r" b="b"/>
                <a:pathLst>
                  <a:path w="47" h="10">
                    <a:moveTo>
                      <a:pt x="40" y="1"/>
                    </a:moveTo>
                    <a:lnTo>
                      <a:pt x="43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5" y="1"/>
                    </a:lnTo>
                    <a:lnTo>
                      <a:pt x="33" y="1"/>
                    </a:lnTo>
                    <a:lnTo>
                      <a:pt x="29" y="1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33" y="7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8" y="5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7" y="0"/>
                    </a:lnTo>
                    <a:lnTo>
                      <a:pt x="43" y="5"/>
                    </a:lnTo>
                    <a:lnTo>
                      <a:pt x="47" y="1"/>
                    </a:lnTo>
                    <a:lnTo>
                      <a:pt x="47" y="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0" name="Freeform 84"/>
              <p:cNvSpPr>
                <a:spLocks/>
              </p:cNvSpPr>
              <p:nvPr/>
            </p:nvSpPr>
            <p:spPr bwMode="auto">
              <a:xfrm>
                <a:off x="2482" y="2011"/>
                <a:ext cx="9" cy="7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9" y="6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2" y="6"/>
                  </a:cxn>
                </a:cxnLst>
                <a:rect l="0" t="0" r="r" b="b"/>
                <a:pathLst>
                  <a:path w="9" h="7">
                    <a:moveTo>
                      <a:pt x="2" y="6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9" y="6"/>
                    </a:lnTo>
                    <a:lnTo>
                      <a:pt x="5" y="6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1" name="Freeform 85"/>
              <p:cNvSpPr>
                <a:spLocks/>
              </p:cNvSpPr>
              <p:nvPr/>
            </p:nvSpPr>
            <p:spPr bwMode="auto">
              <a:xfrm>
                <a:off x="2477" y="1999"/>
                <a:ext cx="21" cy="18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21" y="14"/>
                  </a:cxn>
                  <a:cxn ang="0">
                    <a:pos x="21" y="12"/>
                  </a:cxn>
                  <a:cxn ang="0">
                    <a:pos x="19" y="9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2" y="4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2" y="12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7" y="18"/>
                  </a:cxn>
                  <a:cxn ang="0">
                    <a:pos x="10" y="12"/>
                  </a:cxn>
                  <a:cxn ang="0">
                    <a:pos x="7" y="12"/>
                  </a:cxn>
                  <a:cxn ang="0">
                    <a:pos x="5" y="9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9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5" y="14"/>
                  </a:cxn>
                  <a:cxn ang="0">
                    <a:pos x="19" y="18"/>
                  </a:cxn>
                  <a:cxn ang="0">
                    <a:pos x="19" y="12"/>
                  </a:cxn>
                </a:cxnLst>
                <a:rect l="0" t="0" r="r" b="b"/>
                <a:pathLst>
                  <a:path w="21" h="18">
                    <a:moveTo>
                      <a:pt x="19" y="12"/>
                    </a:moveTo>
                    <a:lnTo>
                      <a:pt x="21" y="14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7" y="18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5" y="14"/>
                    </a:lnTo>
                    <a:lnTo>
                      <a:pt x="19" y="18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2" name="Freeform 86"/>
              <p:cNvSpPr>
                <a:spLocks/>
              </p:cNvSpPr>
              <p:nvPr/>
            </p:nvSpPr>
            <p:spPr bwMode="auto">
              <a:xfrm>
                <a:off x="2496" y="2011"/>
                <a:ext cx="19" cy="7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9" y="7"/>
                  </a:cxn>
                  <a:cxn ang="0">
                    <a:pos x="19" y="6"/>
                  </a:cxn>
                  <a:cxn ang="0">
                    <a:pos x="19" y="7"/>
                  </a:cxn>
                  <a:cxn ang="0">
                    <a:pos x="19" y="6"/>
                  </a:cxn>
                  <a:cxn ang="0">
                    <a:pos x="15" y="6"/>
                  </a:cxn>
                </a:cxnLst>
                <a:rect l="0" t="0" r="r" b="b"/>
                <a:pathLst>
                  <a:path w="19" h="7">
                    <a:moveTo>
                      <a:pt x="15" y="6"/>
                    </a:moveTo>
                    <a:lnTo>
                      <a:pt x="15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3" name="Freeform 87"/>
              <p:cNvSpPr>
                <a:spLocks/>
              </p:cNvSpPr>
              <p:nvPr/>
            </p:nvSpPr>
            <p:spPr bwMode="auto">
              <a:xfrm>
                <a:off x="2511" y="1999"/>
                <a:ext cx="16" cy="18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6" y="7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18"/>
                  </a:cxn>
                  <a:cxn ang="0">
                    <a:pos x="6" y="18"/>
                  </a:cxn>
                  <a:cxn ang="0">
                    <a:pos x="6" y="14"/>
                  </a:cxn>
                  <a:cxn ang="0">
                    <a:pos x="6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11" y="7"/>
                  </a:cxn>
                  <a:cxn ang="0">
                    <a:pos x="16" y="9"/>
                  </a:cxn>
                  <a:cxn ang="0">
                    <a:pos x="11" y="7"/>
                  </a:cxn>
                  <a:cxn ang="0">
                    <a:pos x="11" y="12"/>
                  </a:cxn>
                  <a:cxn ang="0">
                    <a:pos x="16" y="9"/>
                  </a:cxn>
                  <a:cxn ang="0">
                    <a:pos x="14" y="4"/>
                  </a:cxn>
                </a:cxnLst>
                <a:rect l="0" t="0" r="r" b="b"/>
                <a:pathLst>
                  <a:path w="16" h="18">
                    <a:moveTo>
                      <a:pt x="14" y="4"/>
                    </a:moveTo>
                    <a:lnTo>
                      <a:pt x="16" y="7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11" y="12"/>
                    </a:lnTo>
                    <a:lnTo>
                      <a:pt x="16" y="9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4" name="Freeform 88"/>
              <p:cNvSpPr>
                <a:spLocks/>
              </p:cNvSpPr>
              <p:nvPr/>
            </p:nvSpPr>
            <p:spPr bwMode="auto">
              <a:xfrm>
                <a:off x="2525" y="1993"/>
                <a:ext cx="33" cy="15"/>
              </a:xfrm>
              <a:custGeom>
                <a:avLst/>
                <a:gdLst/>
                <a:ahLst/>
                <a:cxnLst>
                  <a:cxn ang="0">
                    <a:pos x="28" y="1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9" y="6"/>
                  </a:cxn>
                  <a:cxn ang="0">
                    <a:pos x="5" y="6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5" y="13"/>
                  </a:cxn>
                  <a:cxn ang="0">
                    <a:pos x="9" y="13"/>
                  </a:cxn>
                  <a:cxn ang="0">
                    <a:pos x="11" y="13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6"/>
                  </a:cxn>
                  <a:cxn ang="0">
                    <a:pos x="21" y="6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30" y="5"/>
                  </a:cxn>
                  <a:cxn ang="0">
                    <a:pos x="33" y="1"/>
                  </a:cxn>
                  <a:cxn ang="0">
                    <a:pos x="30" y="5"/>
                  </a:cxn>
                  <a:cxn ang="0">
                    <a:pos x="33" y="1"/>
                  </a:cxn>
                  <a:cxn ang="0">
                    <a:pos x="28" y="1"/>
                  </a:cxn>
                </a:cxnLst>
                <a:rect l="0" t="0" r="r" b="b"/>
                <a:pathLst>
                  <a:path w="33" h="15">
                    <a:moveTo>
                      <a:pt x="28" y="1"/>
                    </a:moveTo>
                    <a:lnTo>
                      <a:pt x="28" y="0"/>
                    </a:lnTo>
                    <a:lnTo>
                      <a:pt x="24" y="0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9" y="6"/>
                    </a:lnTo>
                    <a:lnTo>
                      <a:pt x="5" y="6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15"/>
                    </a:lnTo>
                    <a:lnTo>
                      <a:pt x="5" y="13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3" y="1"/>
                    </a:lnTo>
                    <a:lnTo>
                      <a:pt x="30" y="5"/>
                    </a:lnTo>
                    <a:lnTo>
                      <a:pt x="33" y="1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5" name="Freeform 89"/>
              <p:cNvSpPr>
                <a:spLocks/>
              </p:cNvSpPr>
              <p:nvPr/>
            </p:nvSpPr>
            <p:spPr bwMode="auto">
              <a:xfrm>
                <a:off x="2549" y="1987"/>
                <a:ext cx="9" cy="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6"/>
                  </a:cxn>
                  <a:cxn ang="0">
                    <a:pos x="4" y="7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9" y="2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9" h="7">
                    <a:moveTo>
                      <a:pt x="4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6" name="Freeform 90"/>
              <p:cNvSpPr>
                <a:spLocks/>
              </p:cNvSpPr>
              <p:nvPr/>
            </p:nvSpPr>
            <p:spPr bwMode="auto">
              <a:xfrm>
                <a:off x="2387" y="1894"/>
                <a:ext cx="278" cy="112"/>
              </a:xfrm>
              <a:custGeom>
                <a:avLst/>
                <a:gdLst/>
                <a:ahLst/>
                <a:cxnLst>
                  <a:cxn ang="0">
                    <a:pos x="197" y="17"/>
                  </a:cxn>
                  <a:cxn ang="0">
                    <a:pos x="206" y="19"/>
                  </a:cxn>
                  <a:cxn ang="0">
                    <a:pos x="219" y="19"/>
                  </a:cxn>
                  <a:cxn ang="0">
                    <a:pos x="216" y="31"/>
                  </a:cxn>
                  <a:cxn ang="0">
                    <a:pos x="221" y="47"/>
                  </a:cxn>
                  <a:cxn ang="0">
                    <a:pos x="233" y="38"/>
                  </a:cxn>
                  <a:cxn ang="0">
                    <a:pos x="235" y="19"/>
                  </a:cxn>
                  <a:cxn ang="0">
                    <a:pos x="244" y="17"/>
                  </a:cxn>
                  <a:cxn ang="0">
                    <a:pos x="249" y="9"/>
                  </a:cxn>
                  <a:cxn ang="0">
                    <a:pos x="263" y="12"/>
                  </a:cxn>
                  <a:cxn ang="0">
                    <a:pos x="276" y="0"/>
                  </a:cxn>
                  <a:cxn ang="0">
                    <a:pos x="269" y="17"/>
                  </a:cxn>
                  <a:cxn ang="0">
                    <a:pos x="278" y="23"/>
                  </a:cxn>
                  <a:cxn ang="0">
                    <a:pos x="264" y="36"/>
                  </a:cxn>
                  <a:cxn ang="0">
                    <a:pos x="264" y="42"/>
                  </a:cxn>
                  <a:cxn ang="0">
                    <a:pos x="238" y="55"/>
                  </a:cxn>
                  <a:cxn ang="0">
                    <a:pos x="214" y="57"/>
                  </a:cxn>
                  <a:cxn ang="0">
                    <a:pos x="204" y="66"/>
                  </a:cxn>
                  <a:cxn ang="0">
                    <a:pos x="190" y="76"/>
                  </a:cxn>
                  <a:cxn ang="0">
                    <a:pos x="187" y="80"/>
                  </a:cxn>
                  <a:cxn ang="0">
                    <a:pos x="166" y="78"/>
                  </a:cxn>
                  <a:cxn ang="0">
                    <a:pos x="157" y="76"/>
                  </a:cxn>
                  <a:cxn ang="0">
                    <a:pos x="152" y="85"/>
                  </a:cxn>
                  <a:cxn ang="0">
                    <a:pos x="135" y="93"/>
                  </a:cxn>
                  <a:cxn ang="0">
                    <a:pos x="124" y="92"/>
                  </a:cxn>
                  <a:cxn ang="0">
                    <a:pos x="116" y="99"/>
                  </a:cxn>
                  <a:cxn ang="0">
                    <a:pos x="104" y="86"/>
                  </a:cxn>
                  <a:cxn ang="0">
                    <a:pos x="73" y="109"/>
                  </a:cxn>
                  <a:cxn ang="0">
                    <a:pos x="73" y="104"/>
                  </a:cxn>
                  <a:cxn ang="0">
                    <a:pos x="52" y="112"/>
                  </a:cxn>
                  <a:cxn ang="0">
                    <a:pos x="52" y="99"/>
                  </a:cxn>
                  <a:cxn ang="0">
                    <a:pos x="29" y="109"/>
                  </a:cxn>
                  <a:cxn ang="0">
                    <a:pos x="28" y="104"/>
                  </a:cxn>
                  <a:cxn ang="0">
                    <a:pos x="14" y="105"/>
                  </a:cxn>
                  <a:cxn ang="0">
                    <a:pos x="0" y="95"/>
                  </a:cxn>
                  <a:cxn ang="0">
                    <a:pos x="5" y="93"/>
                  </a:cxn>
                  <a:cxn ang="0">
                    <a:pos x="10" y="80"/>
                  </a:cxn>
                  <a:cxn ang="0">
                    <a:pos x="19" y="69"/>
                  </a:cxn>
                  <a:cxn ang="0">
                    <a:pos x="19" y="62"/>
                  </a:cxn>
                  <a:cxn ang="0">
                    <a:pos x="28" y="69"/>
                  </a:cxn>
                  <a:cxn ang="0">
                    <a:pos x="42" y="74"/>
                  </a:cxn>
                  <a:cxn ang="0">
                    <a:pos x="47" y="71"/>
                  </a:cxn>
                  <a:cxn ang="0">
                    <a:pos x="47" y="76"/>
                  </a:cxn>
                  <a:cxn ang="0">
                    <a:pos x="54" y="81"/>
                  </a:cxn>
                  <a:cxn ang="0">
                    <a:pos x="54" y="74"/>
                  </a:cxn>
                  <a:cxn ang="0">
                    <a:pos x="67" y="74"/>
                  </a:cxn>
                  <a:cxn ang="0">
                    <a:pos x="76" y="64"/>
                  </a:cxn>
                  <a:cxn ang="0">
                    <a:pos x="85" y="71"/>
                  </a:cxn>
                  <a:cxn ang="0">
                    <a:pos x="105" y="74"/>
                  </a:cxn>
                  <a:cxn ang="0">
                    <a:pos x="100" y="66"/>
                  </a:cxn>
                  <a:cxn ang="0">
                    <a:pos x="114" y="61"/>
                  </a:cxn>
                  <a:cxn ang="0">
                    <a:pos x="111" y="55"/>
                  </a:cxn>
                  <a:cxn ang="0">
                    <a:pos x="133" y="55"/>
                  </a:cxn>
                  <a:cxn ang="0">
                    <a:pos x="135" y="50"/>
                  </a:cxn>
                  <a:cxn ang="0">
                    <a:pos x="149" y="55"/>
                  </a:cxn>
                  <a:cxn ang="0">
                    <a:pos x="149" y="50"/>
                  </a:cxn>
                  <a:cxn ang="0">
                    <a:pos x="176" y="33"/>
                  </a:cxn>
                  <a:cxn ang="0">
                    <a:pos x="173" y="31"/>
                  </a:cxn>
                </a:cxnLst>
                <a:rect l="0" t="0" r="r" b="b"/>
                <a:pathLst>
                  <a:path w="278" h="112">
                    <a:moveTo>
                      <a:pt x="173" y="31"/>
                    </a:moveTo>
                    <a:lnTo>
                      <a:pt x="197" y="17"/>
                    </a:lnTo>
                    <a:lnTo>
                      <a:pt x="200" y="17"/>
                    </a:lnTo>
                    <a:lnTo>
                      <a:pt x="206" y="19"/>
                    </a:lnTo>
                    <a:lnTo>
                      <a:pt x="214" y="19"/>
                    </a:lnTo>
                    <a:lnTo>
                      <a:pt x="219" y="19"/>
                    </a:lnTo>
                    <a:lnTo>
                      <a:pt x="219" y="24"/>
                    </a:lnTo>
                    <a:lnTo>
                      <a:pt x="216" y="31"/>
                    </a:lnTo>
                    <a:lnTo>
                      <a:pt x="219" y="36"/>
                    </a:lnTo>
                    <a:lnTo>
                      <a:pt x="221" y="47"/>
                    </a:lnTo>
                    <a:lnTo>
                      <a:pt x="228" y="42"/>
                    </a:lnTo>
                    <a:lnTo>
                      <a:pt x="233" y="38"/>
                    </a:lnTo>
                    <a:lnTo>
                      <a:pt x="237" y="28"/>
                    </a:lnTo>
                    <a:lnTo>
                      <a:pt x="235" y="19"/>
                    </a:lnTo>
                    <a:lnTo>
                      <a:pt x="238" y="17"/>
                    </a:lnTo>
                    <a:lnTo>
                      <a:pt x="244" y="17"/>
                    </a:lnTo>
                    <a:lnTo>
                      <a:pt x="245" y="10"/>
                    </a:lnTo>
                    <a:lnTo>
                      <a:pt x="249" y="9"/>
                    </a:lnTo>
                    <a:lnTo>
                      <a:pt x="254" y="10"/>
                    </a:lnTo>
                    <a:lnTo>
                      <a:pt x="263" y="12"/>
                    </a:lnTo>
                    <a:lnTo>
                      <a:pt x="266" y="4"/>
                    </a:lnTo>
                    <a:lnTo>
                      <a:pt x="276" y="0"/>
                    </a:lnTo>
                    <a:lnTo>
                      <a:pt x="275" y="9"/>
                    </a:lnTo>
                    <a:lnTo>
                      <a:pt x="269" y="17"/>
                    </a:lnTo>
                    <a:lnTo>
                      <a:pt x="273" y="21"/>
                    </a:lnTo>
                    <a:lnTo>
                      <a:pt x="278" y="23"/>
                    </a:lnTo>
                    <a:lnTo>
                      <a:pt x="271" y="28"/>
                    </a:lnTo>
                    <a:lnTo>
                      <a:pt x="264" y="36"/>
                    </a:lnTo>
                    <a:lnTo>
                      <a:pt x="264" y="38"/>
                    </a:lnTo>
                    <a:lnTo>
                      <a:pt x="264" y="42"/>
                    </a:lnTo>
                    <a:lnTo>
                      <a:pt x="250" y="47"/>
                    </a:lnTo>
                    <a:lnTo>
                      <a:pt x="238" y="55"/>
                    </a:lnTo>
                    <a:lnTo>
                      <a:pt x="226" y="55"/>
                    </a:lnTo>
                    <a:lnTo>
                      <a:pt x="214" y="57"/>
                    </a:lnTo>
                    <a:lnTo>
                      <a:pt x="211" y="61"/>
                    </a:lnTo>
                    <a:lnTo>
                      <a:pt x="204" y="66"/>
                    </a:lnTo>
                    <a:lnTo>
                      <a:pt x="195" y="71"/>
                    </a:lnTo>
                    <a:lnTo>
                      <a:pt x="190" y="76"/>
                    </a:lnTo>
                    <a:lnTo>
                      <a:pt x="187" y="78"/>
                    </a:lnTo>
                    <a:lnTo>
                      <a:pt x="187" y="80"/>
                    </a:lnTo>
                    <a:lnTo>
                      <a:pt x="166" y="86"/>
                    </a:lnTo>
                    <a:lnTo>
                      <a:pt x="166" y="78"/>
                    </a:lnTo>
                    <a:lnTo>
                      <a:pt x="166" y="71"/>
                    </a:lnTo>
                    <a:lnTo>
                      <a:pt x="157" y="76"/>
                    </a:lnTo>
                    <a:lnTo>
                      <a:pt x="154" y="86"/>
                    </a:lnTo>
                    <a:lnTo>
                      <a:pt x="152" y="85"/>
                    </a:lnTo>
                    <a:lnTo>
                      <a:pt x="143" y="88"/>
                    </a:lnTo>
                    <a:lnTo>
                      <a:pt x="135" y="93"/>
                    </a:lnTo>
                    <a:lnTo>
                      <a:pt x="130" y="90"/>
                    </a:lnTo>
                    <a:lnTo>
                      <a:pt x="124" y="92"/>
                    </a:lnTo>
                    <a:lnTo>
                      <a:pt x="119" y="95"/>
                    </a:lnTo>
                    <a:lnTo>
                      <a:pt x="116" y="99"/>
                    </a:lnTo>
                    <a:lnTo>
                      <a:pt x="109" y="95"/>
                    </a:lnTo>
                    <a:lnTo>
                      <a:pt x="104" y="86"/>
                    </a:lnTo>
                    <a:lnTo>
                      <a:pt x="88" y="97"/>
                    </a:lnTo>
                    <a:lnTo>
                      <a:pt x="73" y="109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61" y="104"/>
                    </a:lnTo>
                    <a:lnTo>
                      <a:pt x="52" y="112"/>
                    </a:lnTo>
                    <a:lnTo>
                      <a:pt x="50" y="104"/>
                    </a:lnTo>
                    <a:lnTo>
                      <a:pt x="52" y="99"/>
                    </a:lnTo>
                    <a:lnTo>
                      <a:pt x="40" y="102"/>
                    </a:lnTo>
                    <a:lnTo>
                      <a:pt x="29" y="109"/>
                    </a:lnTo>
                    <a:lnTo>
                      <a:pt x="28" y="105"/>
                    </a:lnTo>
                    <a:lnTo>
                      <a:pt x="28" y="104"/>
                    </a:lnTo>
                    <a:lnTo>
                      <a:pt x="21" y="104"/>
                    </a:lnTo>
                    <a:lnTo>
                      <a:pt x="14" y="105"/>
                    </a:lnTo>
                    <a:lnTo>
                      <a:pt x="5" y="97"/>
                    </a:lnTo>
                    <a:lnTo>
                      <a:pt x="0" y="95"/>
                    </a:lnTo>
                    <a:lnTo>
                      <a:pt x="2" y="93"/>
                    </a:lnTo>
                    <a:lnTo>
                      <a:pt x="5" y="93"/>
                    </a:lnTo>
                    <a:lnTo>
                      <a:pt x="7" y="85"/>
                    </a:lnTo>
                    <a:lnTo>
                      <a:pt x="10" y="80"/>
                    </a:lnTo>
                    <a:lnTo>
                      <a:pt x="12" y="74"/>
                    </a:lnTo>
                    <a:lnTo>
                      <a:pt x="19" y="69"/>
                    </a:lnTo>
                    <a:lnTo>
                      <a:pt x="19" y="66"/>
                    </a:lnTo>
                    <a:lnTo>
                      <a:pt x="19" y="62"/>
                    </a:lnTo>
                    <a:lnTo>
                      <a:pt x="23" y="62"/>
                    </a:lnTo>
                    <a:lnTo>
                      <a:pt x="28" y="69"/>
                    </a:lnTo>
                    <a:lnTo>
                      <a:pt x="35" y="71"/>
                    </a:lnTo>
                    <a:lnTo>
                      <a:pt x="42" y="74"/>
                    </a:lnTo>
                    <a:lnTo>
                      <a:pt x="43" y="71"/>
                    </a:lnTo>
                    <a:lnTo>
                      <a:pt x="47" y="71"/>
                    </a:lnTo>
                    <a:lnTo>
                      <a:pt x="47" y="73"/>
                    </a:lnTo>
                    <a:lnTo>
                      <a:pt x="47" y="76"/>
                    </a:lnTo>
                    <a:lnTo>
                      <a:pt x="48" y="81"/>
                    </a:lnTo>
                    <a:lnTo>
                      <a:pt x="54" y="81"/>
                    </a:lnTo>
                    <a:lnTo>
                      <a:pt x="54" y="78"/>
                    </a:lnTo>
                    <a:lnTo>
                      <a:pt x="54" y="74"/>
                    </a:lnTo>
                    <a:lnTo>
                      <a:pt x="61" y="74"/>
                    </a:lnTo>
                    <a:lnTo>
                      <a:pt x="67" y="74"/>
                    </a:lnTo>
                    <a:lnTo>
                      <a:pt x="71" y="69"/>
                    </a:lnTo>
                    <a:lnTo>
                      <a:pt x="76" y="64"/>
                    </a:lnTo>
                    <a:lnTo>
                      <a:pt x="79" y="62"/>
                    </a:lnTo>
                    <a:lnTo>
                      <a:pt x="85" y="71"/>
                    </a:lnTo>
                    <a:lnTo>
                      <a:pt x="97" y="74"/>
                    </a:lnTo>
                    <a:lnTo>
                      <a:pt x="105" y="74"/>
                    </a:lnTo>
                    <a:lnTo>
                      <a:pt x="102" y="69"/>
                    </a:lnTo>
                    <a:lnTo>
                      <a:pt x="100" y="66"/>
                    </a:lnTo>
                    <a:lnTo>
                      <a:pt x="107" y="62"/>
                    </a:lnTo>
                    <a:lnTo>
                      <a:pt x="114" y="61"/>
                    </a:lnTo>
                    <a:lnTo>
                      <a:pt x="112" y="57"/>
                    </a:lnTo>
                    <a:lnTo>
                      <a:pt x="111" y="55"/>
                    </a:lnTo>
                    <a:lnTo>
                      <a:pt x="121" y="55"/>
                    </a:lnTo>
                    <a:lnTo>
                      <a:pt x="133" y="55"/>
                    </a:lnTo>
                    <a:lnTo>
                      <a:pt x="131" y="50"/>
                    </a:lnTo>
                    <a:lnTo>
                      <a:pt x="135" y="50"/>
                    </a:lnTo>
                    <a:lnTo>
                      <a:pt x="138" y="55"/>
                    </a:lnTo>
                    <a:lnTo>
                      <a:pt x="149" y="55"/>
                    </a:lnTo>
                    <a:lnTo>
                      <a:pt x="149" y="52"/>
                    </a:lnTo>
                    <a:lnTo>
                      <a:pt x="149" y="50"/>
                    </a:lnTo>
                    <a:lnTo>
                      <a:pt x="162" y="40"/>
                    </a:lnTo>
                    <a:lnTo>
                      <a:pt x="176" y="33"/>
                    </a:lnTo>
                    <a:lnTo>
                      <a:pt x="176" y="31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00E6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7" name="Freeform 91"/>
              <p:cNvSpPr>
                <a:spLocks/>
              </p:cNvSpPr>
              <p:nvPr/>
            </p:nvSpPr>
            <p:spPr bwMode="auto">
              <a:xfrm>
                <a:off x="2558" y="1906"/>
                <a:ext cx="29" cy="21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6" y="2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29" y="7"/>
                  </a:cxn>
                  <a:cxn ang="0">
                    <a:pos x="26" y="5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26" y="2"/>
                  </a:cxn>
                  <a:cxn ang="0">
                    <a:pos x="29" y="2"/>
                  </a:cxn>
                </a:cxnLst>
                <a:rect l="0" t="0" r="r" b="b"/>
                <a:pathLst>
                  <a:path w="29" h="21">
                    <a:moveTo>
                      <a:pt x="29" y="2"/>
                    </a:moveTo>
                    <a:lnTo>
                      <a:pt x="26" y="2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29" y="7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9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8" name="Freeform 92"/>
              <p:cNvSpPr>
                <a:spLocks/>
              </p:cNvSpPr>
              <p:nvPr/>
            </p:nvSpPr>
            <p:spPr bwMode="auto">
              <a:xfrm>
                <a:off x="2584" y="1908"/>
                <a:ext cx="9" cy="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9" y="3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lnTo>
                      <a:pt x="9" y="5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09" name="Freeform 93"/>
              <p:cNvSpPr>
                <a:spLocks/>
              </p:cNvSpPr>
              <p:nvPr/>
            </p:nvSpPr>
            <p:spPr bwMode="auto">
              <a:xfrm>
                <a:off x="2593" y="1911"/>
                <a:ext cx="1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5" y="6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13" y="0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0" name="Freeform 94"/>
              <p:cNvSpPr>
                <a:spLocks/>
              </p:cNvSpPr>
              <p:nvPr/>
            </p:nvSpPr>
            <p:spPr bwMode="auto">
              <a:xfrm>
                <a:off x="2601" y="1911"/>
                <a:ext cx="7" cy="1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5" y="14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7" y="9"/>
                  </a:cxn>
                  <a:cxn ang="0">
                    <a:pos x="7" y="6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2" y="6"/>
                  </a:cxn>
                  <a:cxn ang="0">
                    <a:pos x="2" y="9"/>
                  </a:cxn>
                  <a:cxn ang="0">
                    <a:pos x="2" y="11"/>
                  </a:cxn>
                  <a:cxn ang="0">
                    <a:pos x="2" y="14"/>
                  </a:cxn>
                  <a:cxn ang="0">
                    <a:pos x="2" y="11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5" y="11"/>
                  </a:cxn>
                </a:cxnLst>
                <a:rect l="0" t="0" r="r" b="b"/>
                <a:pathLst>
                  <a:path w="7" h="14">
                    <a:moveTo>
                      <a:pt x="5" y="11"/>
                    </a:moveTo>
                    <a:lnTo>
                      <a:pt x="5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1" name="Freeform 95"/>
              <p:cNvSpPr>
                <a:spLocks/>
              </p:cNvSpPr>
              <p:nvPr/>
            </p:nvSpPr>
            <p:spPr bwMode="auto">
              <a:xfrm>
                <a:off x="2603" y="1922"/>
                <a:ext cx="9" cy="22"/>
              </a:xfrm>
              <a:custGeom>
                <a:avLst/>
                <a:gdLst/>
                <a:ahLst/>
                <a:cxnLst>
                  <a:cxn ang="0">
                    <a:pos x="5" y="15"/>
                  </a:cxn>
                  <a:cxn ang="0">
                    <a:pos x="9" y="15"/>
                  </a:cxn>
                  <a:cxn ang="0">
                    <a:pos x="9" y="14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3" y="15"/>
                  </a:cxn>
                  <a:cxn ang="0">
                    <a:pos x="3" y="19"/>
                  </a:cxn>
                  <a:cxn ang="0">
                    <a:pos x="5" y="19"/>
                  </a:cxn>
                  <a:cxn ang="0">
                    <a:pos x="3" y="19"/>
                  </a:cxn>
                  <a:cxn ang="0">
                    <a:pos x="3" y="22"/>
                  </a:cxn>
                  <a:cxn ang="0">
                    <a:pos x="5" y="19"/>
                  </a:cxn>
                  <a:cxn ang="0">
                    <a:pos x="5" y="15"/>
                  </a:cxn>
                </a:cxnLst>
                <a:rect l="0" t="0" r="r" b="b"/>
                <a:pathLst>
                  <a:path w="9" h="22">
                    <a:moveTo>
                      <a:pt x="5" y="15"/>
                    </a:moveTo>
                    <a:lnTo>
                      <a:pt x="9" y="15"/>
                    </a:lnTo>
                    <a:lnTo>
                      <a:pt x="9" y="14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3" y="22"/>
                    </a:lnTo>
                    <a:lnTo>
                      <a:pt x="5" y="19"/>
                    </a:lnTo>
                    <a:lnTo>
                      <a:pt x="5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2" name="Freeform 96"/>
              <p:cNvSpPr>
                <a:spLocks/>
              </p:cNvSpPr>
              <p:nvPr/>
            </p:nvSpPr>
            <p:spPr bwMode="auto">
              <a:xfrm>
                <a:off x="2608" y="1930"/>
                <a:ext cx="17" cy="11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4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1"/>
                  </a:cxn>
                  <a:cxn ang="0">
                    <a:pos x="5" y="11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2" y="6"/>
                  </a:cxn>
                  <a:cxn ang="0">
                    <a:pos x="14" y="6"/>
                  </a:cxn>
                  <a:cxn ang="0">
                    <a:pos x="17" y="2"/>
                  </a:cxn>
                  <a:cxn ang="0">
                    <a:pos x="14" y="6"/>
                  </a:cxn>
                  <a:cxn ang="0">
                    <a:pos x="17" y="6"/>
                  </a:cxn>
                  <a:cxn ang="0">
                    <a:pos x="17" y="2"/>
                  </a:cxn>
                  <a:cxn ang="0">
                    <a:pos x="12" y="2"/>
                  </a:cxn>
                </a:cxnLst>
                <a:rect l="0" t="0" r="r" b="b"/>
                <a:pathLst>
                  <a:path w="17" h="11">
                    <a:moveTo>
                      <a:pt x="12" y="2"/>
                    </a:moveTo>
                    <a:lnTo>
                      <a:pt x="12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7" y="2"/>
                    </a:lnTo>
                    <a:lnTo>
                      <a:pt x="14" y="6"/>
                    </a:lnTo>
                    <a:lnTo>
                      <a:pt x="17" y="6"/>
                    </a:lnTo>
                    <a:lnTo>
                      <a:pt x="17" y="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3" name="Freeform 97"/>
              <p:cNvSpPr>
                <a:spLocks/>
              </p:cNvSpPr>
              <p:nvPr/>
            </p:nvSpPr>
            <p:spPr bwMode="auto">
              <a:xfrm>
                <a:off x="2620" y="1911"/>
                <a:ext cx="7" cy="2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2" y="9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7" y="11"/>
                  </a:cxn>
                  <a:cxn ang="0">
                    <a:pos x="7" y="9"/>
                  </a:cxn>
                  <a:cxn ang="0">
                    <a:pos x="7" y="6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6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7" h="21">
                    <a:moveTo>
                      <a:pt x="2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4" name="Freeform 98"/>
              <p:cNvSpPr>
                <a:spLocks/>
              </p:cNvSpPr>
              <p:nvPr/>
            </p:nvSpPr>
            <p:spPr bwMode="auto">
              <a:xfrm>
                <a:off x="2622" y="1908"/>
                <a:ext cx="9" cy="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3" y="9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5" name="Freeform 99"/>
              <p:cNvSpPr>
                <a:spLocks/>
              </p:cNvSpPr>
              <p:nvPr/>
            </p:nvSpPr>
            <p:spPr bwMode="auto">
              <a:xfrm>
                <a:off x="2627" y="1898"/>
                <a:ext cx="12" cy="15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0" y="10"/>
                  </a:cxn>
                  <a:cxn ang="0">
                    <a:pos x="4" y="15"/>
                  </a:cxn>
                  <a:cxn ang="0">
                    <a:pos x="5" y="15"/>
                  </a:cxn>
                  <a:cxn ang="0">
                    <a:pos x="5" y="13"/>
                  </a:cxn>
                  <a:cxn ang="0">
                    <a:pos x="9" y="10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5" y="5"/>
                  </a:cxn>
                  <a:cxn ang="0">
                    <a:pos x="12" y="5"/>
                  </a:cxn>
                  <a:cxn ang="0">
                    <a:pos x="12" y="0"/>
                  </a:cxn>
                  <a:cxn ang="0">
                    <a:pos x="9" y="3"/>
                  </a:cxn>
                  <a:cxn ang="0">
                    <a:pos x="12" y="5"/>
                  </a:cxn>
                </a:cxnLst>
                <a:rect l="0" t="0" r="r" b="b"/>
                <a:pathLst>
                  <a:path w="12" h="15">
                    <a:moveTo>
                      <a:pt x="12" y="5"/>
                    </a:moveTo>
                    <a:lnTo>
                      <a:pt x="9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5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9" y="3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6" name="Freeform 100"/>
              <p:cNvSpPr>
                <a:spLocks/>
              </p:cNvSpPr>
              <p:nvPr/>
            </p:nvSpPr>
            <p:spPr bwMode="auto">
              <a:xfrm>
                <a:off x="2632" y="1901"/>
                <a:ext cx="18" cy="7"/>
              </a:xfrm>
              <a:custGeom>
                <a:avLst/>
                <a:gdLst/>
                <a:ahLst/>
                <a:cxnLst>
                  <a:cxn ang="0">
                    <a:pos x="14" y="2"/>
                  </a:cxn>
                  <a:cxn ang="0">
                    <a:pos x="18" y="2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0" y="2"/>
                  </a:cxn>
                  <a:cxn ang="0">
                    <a:pos x="4" y="5"/>
                  </a:cxn>
                  <a:cxn ang="0">
                    <a:pos x="7" y="5"/>
                  </a:cxn>
                  <a:cxn ang="0">
                    <a:pos x="7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4" y="2"/>
                  </a:cxn>
                </a:cxnLst>
                <a:rect l="0" t="0" r="r" b="b"/>
                <a:pathLst>
                  <a:path w="18" h="7">
                    <a:moveTo>
                      <a:pt x="14" y="2"/>
                    </a:moveTo>
                    <a:lnTo>
                      <a:pt x="18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0" y="2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7" name="Freeform 101"/>
              <p:cNvSpPr>
                <a:spLocks/>
              </p:cNvSpPr>
              <p:nvPr/>
            </p:nvSpPr>
            <p:spPr bwMode="auto">
              <a:xfrm>
                <a:off x="2646" y="1892"/>
                <a:ext cx="19" cy="16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0" y="11"/>
                  </a:cxn>
                  <a:cxn ang="0">
                    <a:pos x="4" y="16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9" y="2"/>
                  </a:cxn>
                </a:cxnLst>
                <a:rect l="0" t="0" r="r" b="b"/>
                <a:pathLst>
                  <a:path w="19" h="16">
                    <a:moveTo>
                      <a:pt x="19" y="2"/>
                    </a:move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8" name="Freeform 102"/>
              <p:cNvSpPr>
                <a:spLocks/>
              </p:cNvSpPr>
              <p:nvPr/>
            </p:nvSpPr>
            <p:spPr bwMode="auto">
              <a:xfrm>
                <a:off x="2651" y="1894"/>
                <a:ext cx="14" cy="19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5" y="19"/>
                  </a:cxn>
                  <a:cxn ang="0">
                    <a:pos x="9" y="17"/>
                  </a:cxn>
                  <a:cxn ang="0">
                    <a:pos x="9" y="14"/>
                  </a:cxn>
                  <a:cxn ang="0">
                    <a:pos x="12" y="14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9" y="4"/>
                  </a:cxn>
                  <a:cxn ang="0">
                    <a:pos x="9" y="7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4" y="14"/>
                  </a:cxn>
                  <a:cxn ang="0">
                    <a:pos x="4" y="17"/>
                  </a:cxn>
                  <a:cxn ang="0">
                    <a:pos x="4" y="14"/>
                  </a:cxn>
                  <a:cxn ang="0">
                    <a:pos x="0" y="17"/>
                  </a:cxn>
                  <a:cxn ang="0">
                    <a:pos x="4" y="17"/>
                  </a:cxn>
                  <a:cxn ang="0">
                    <a:pos x="5" y="14"/>
                  </a:cxn>
                </a:cxnLst>
                <a:rect l="0" t="0" r="r" b="b"/>
                <a:pathLst>
                  <a:path w="14" h="19">
                    <a:moveTo>
                      <a:pt x="5" y="14"/>
                    </a:moveTo>
                    <a:lnTo>
                      <a:pt x="5" y="19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0" y="17"/>
                    </a:lnTo>
                    <a:lnTo>
                      <a:pt x="4" y="17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19" name="Freeform 103"/>
              <p:cNvSpPr>
                <a:spLocks/>
              </p:cNvSpPr>
              <p:nvPr/>
            </p:nvSpPr>
            <p:spPr bwMode="auto">
              <a:xfrm>
                <a:off x="2655" y="1908"/>
                <a:ext cx="14" cy="12"/>
              </a:xfrm>
              <a:custGeom>
                <a:avLst/>
                <a:gdLst/>
                <a:ahLst/>
                <a:cxnLst>
                  <a:cxn ang="0">
                    <a:pos x="14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" y="9"/>
                  </a:cxn>
                  <a:cxn ang="0">
                    <a:pos x="1" y="12"/>
                  </a:cxn>
                  <a:cxn ang="0">
                    <a:pos x="5" y="12"/>
                  </a:cxn>
                  <a:cxn ang="0">
                    <a:pos x="8" y="12"/>
                  </a:cxn>
                  <a:cxn ang="0">
                    <a:pos x="10" y="12"/>
                  </a:cxn>
                  <a:cxn ang="0">
                    <a:pos x="8" y="9"/>
                  </a:cxn>
                  <a:cxn ang="0">
                    <a:pos x="14" y="9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14" y="9"/>
                  </a:cxn>
                </a:cxnLst>
                <a:rect l="0" t="0" r="r" b="b"/>
                <a:pathLst>
                  <a:path w="14" h="12">
                    <a:moveTo>
                      <a:pt x="14" y="9"/>
                    </a:moveTo>
                    <a:lnTo>
                      <a:pt x="8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8" y="9"/>
                    </a:lnTo>
                    <a:lnTo>
                      <a:pt x="14" y="9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0" name="Freeform 104"/>
              <p:cNvSpPr>
                <a:spLocks/>
              </p:cNvSpPr>
              <p:nvPr/>
            </p:nvSpPr>
            <p:spPr bwMode="auto">
              <a:xfrm>
                <a:off x="2650" y="1913"/>
                <a:ext cx="19" cy="19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6" y="17"/>
                  </a:cxn>
                  <a:cxn ang="0">
                    <a:pos x="6" y="14"/>
                  </a:cxn>
                  <a:cxn ang="0">
                    <a:pos x="10" y="14"/>
                  </a:cxn>
                  <a:cxn ang="0">
                    <a:pos x="10" y="12"/>
                  </a:cxn>
                  <a:cxn ang="0">
                    <a:pos x="13" y="12"/>
                  </a:cxn>
                  <a:cxn ang="0">
                    <a:pos x="13" y="9"/>
                  </a:cxn>
                  <a:cxn ang="0">
                    <a:pos x="15" y="9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13" y="4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6" y="7"/>
                  </a:cxn>
                  <a:cxn ang="0">
                    <a:pos x="6" y="9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1" y="12"/>
                  </a:cxn>
                  <a:cxn ang="0">
                    <a:pos x="1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5" y="17"/>
                  </a:cxn>
                </a:cxnLst>
                <a:rect l="0" t="0" r="r" b="b"/>
                <a:pathLst>
                  <a:path w="19" h="19">
                    <a:moveTo>
                      <a:pt x="5" y="17"/>
                    </a:moveTo>
                    <a:lnTo>
                      <a:pt x="5" y="19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13" y="4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1" name="Freeform 105"/>
              <p:cNvSpPr>
                <a:spLocks/>
              </p:cNvSpPr>
              <p:nvPr/>
            </p:nvSpPr>
            <p:spPr bwMode="auto">
              <a:xfrm>
                <a:off x="2650" y="1930"/>
                <a:ext cx="5" cy="7"/>
              </a:xfrm>
              <a:custGeom>
                <a:avLst/>
                <a:gdLst/>
                <a:ahLst/>
                <a:cxnLst>
                  <a:cxn ang="0">
                    <a:pos x="5" y="7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1" y="2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5" y="6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2" name="Freeform 106"/>
              <p:cNvSpPr>
                <a:spLocks/>
              </p:cNvSpPr>
              <p:nvPr/>
            </p:nvSpPr>
            <p:spPr bwMode="auto">
              <a:xfrm>
                <a:off x="2622" y="1932"/>
                <a:ext cx="33" cy="19"/>
              </a:xfrm>
              <a:custGeom>
                <a:avLst/>
                <a:gdLst/>
                <a:ahLst/>
                <a:cxnLst>
                  <a:cxn ang="0">
                    <a:pos x="3" y="17"/>
                  </a:cxn>
                  <a:cxn ang="0">
                    <a:pos x="3" y="19"/>
                  </a:cxn>
                  <a:cxn ang="0">
                    <a:pos x="3" y="17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7" y="12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8" y="9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29" y="0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19" y="4"/>
                  </a:cxn>
                  <a:cxn ang="0">
                    <a:pos x="19" y="5"/>
                  </a:cxn>
                  <a:cxn ang="0">
                    <a:pos x="17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9" y="9"/>
                  </a:cxn>
                  <a:cxn ang="0">
                    <a:pos x="5" y="12"/>
                  </a:cxn>
                  <a:cxn ang="0">
                    <a:pos x="3" y="12"/>
                  </a:cxn>
                  <a:cxn ang="0">
                    <a:pos x="3" y="14"/>
                  </a:cxn>
                  <a:cxn ang="0">
                    <a:pos x="0" y="14"/>
                  </a:cxn>
                  <a:cxn ang="0">
                    <a:pos x="3" y="17"/>
                  </a:cxn>
                </a:cxnLst>
                <a:rect l="0" t="0" r="r" b="b"/>
                <a:pathLst>
                  <a:path w="33" h="19">
                    <a:moveTo>
                      <a:pt x="3" y="17"/>
                    </a:moveTo>
                    <a:lnTo>
                      <a:pt x="3" y="19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8" y="9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29" y="0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3" name="Freeform 107"/>
              <p:cNvSpPr>
                <a:spLocks/>
              </p:cNvSpPr>
              <p:nvPr/>
            </p:nvSpPr>
            <p:spPr bwMode="auto">
              <a:xfrm>
                <a:off x="2598" y="1946"/>
                <a:ext cx="27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4" y="9"/>
                  </a:cxn>
                  <a:cxn ang="0">
                    <a:pos x="15" y="9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4" y="5"/>
                  </a:cxn>
                  <a:cxn ang="0">
                    <a:pos x="27" y="5"/>
                  </a:cxn>
                  <a:cxn ang="0">
                    <a:pos x="27" y="3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5" y="3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5"/>
                  </a:cxn>
                </a:cxnLst>
                <a:rect l="0" t="0" r="r" b="b"/>
                <a:pathLst>
                  <a:path w="27" h="9">
                    <a:moveTo>
                      <a:pt x="5" y="5"/>
                    </a:move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4" name="Freeform 108"/>
              <p:cNvSpPr>
                <a:spLocks/>
              </p:cNvSpPr>
              <p:nvPr/>
            </p:nvSpPr>
            <p:spPr bwMode="auto">
              <a:xfrm>
                <a:off x="2574" y="1951"/>
                <a:ext cx="29" cy="23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" y="23"/>
                  </a:cxn>
                  <a:cxn ang="0">
                    <a:pos x="5" y="23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17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22" y="12"/>
                  </a:cxn>
                  <a:cxn ang="0">
                    <a:pos x="24" y="9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29" y="4"/>
                  </a:cxn>
                  <a:cxn ang="0">
                    <a:pos x="29" y="0"/>
                  </a:cxn>
                  <a:cxn ang="0">
                    <a:pos x="24" y="4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22" y="5"/>
                  </a:cxn>
                  <a:cxn ang="0">
                    <a:pos x="19" y="5"/>
                  </a:cxn>
                  <a:cxn ang="0">
                    <a:pos x="19" y="9"/>
                  </a:cxn>
                  <a:cxn ang="0">
                    <a:pos x="15" y="9"/>
                  </a:cxn>
                  <a:cxn ang="0">
                    <a:pos x="13" y="9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5" y="14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5" y="19"/>
                  </a:cxn>
                </a:cxnLst>
                <a:rect l="0" t="0" r="r" b="b"/>
                <a:pathLst>
                  <a:path w="29" h="23">
                    <a:moveTo>
                      <a:pt x="5" y="19"/>
                    </a:moveTo>
                    <a:lnTo>
                      <a:pt x="3" y="23"/>
                    </a:lnTo>
                    <a:lnTo>
                      <a:pt x="5" y="23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9"/>
                    </a:lnTo>
                    <a:lnTo>
                      <a:pt x="15" y="9"/>
                    </a:lnTo>
                    <a:lnTo>
                      <a:pt x="13" y="9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5" name="Freeform 109"/>
              <p:cNvSpPr>
                <a:spLocks/>
              </p:cNvSpPr>
              <p:nvPr/>
            </p:nvSpPr>
            <p:spPr bwMode="auto">
              <a:xfrm>
                <a:off x="2574" y="1970"/>
                <a:ext cx="5" cy="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3" y="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6" name="Freeform 110"/>
              <p:cNvSpPr>
                <a:spLocks/>
              </p:cNvSpPr>
              <p:nvPr/>
            </p:nvSpPr>
            <p:spPr bwMode="auto">
              <a:xfrm>
                <a:off x="2549" y="1970"/>
                <a:ext cx="28" cy="1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4" y="10"/>
                  </a:cxn>
                  <a:cxn ang="0">
                    <a:pos x="28" y="5"/>
                  </a:cxn>
                  <a:cxn ang="0">
                    <a:pos x="25" y="0"/>
                  </a:cxn>
                  <a:cxn ang="0">
                    <a:pos x="4" y="9"/>
                  </a:cxn>
                  <a:cxn ang="0">
                    <a:pos x="6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4" y="10"/>
                  </a:cxn>
                  <a:cxn ang="0">
                    <a:pos x="0" y="10"/>
                  </a:cxn>
                </a:cxnLst>
                <a:rect l="0" t="0" r="r" b="b"/>
                <a:pathLst>
                  <a:path w="28" h="14">
                    <a:moveTo>
                      <a:pt x="0" y="10"/>
                    </a:moveTo>
                    <a:lnTo>
                      <a:pt x="4" y="10"/>
                    </a:lnTo>
                    <a:lnTo>
                      <a:pt x="28" y="5"/>
                    </a:lnTo>
                    <a:lnTo>
                      <a:pt x="25" y="0"/>
                    </a:lnTo>
                    <a:lnTo>
                      <a:pt x="4" y="9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4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7" name="Freeform 111"/>
              <p:cNvSpPr>
                <a:spLocks/>
              </p:cNvSpPr>
              <p:nvPr/>
            </p:nvSpPr>
            <p:spPr bwMode="auto">
              <a:xfrm>
                <a:off x="2549" y="1963"/>
                <a:ext cx="6" cy="1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0" y="17"/>
                  </a:cxn>
                  <a:cxn ang="0">
                    <a:pos x="6" y="17"/>
                  </a:cxn>
                  <a:cxn ang="0">
                    <a:pos x="6" y="16"/>
                  </a:cxn>
                  <a:cxn ang="0">
                    <a:pos x="6" y="12"/>
                  </a:cxn>
                  <a:cxn ang="0">
                    <a:pos x="6" y="11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6" y="2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0" y="2"/>
                  </a:cxn>
                  <a:cxn ang="0">
                    <a:pos x="4" y="7"/>
                  </a:cxn>
                </a:cxnLst>
                <a:rect l="0" t="0" r="r" b="b"/>
                <a:pathLst>
                  <a:path w="6" h="17">
                    <a:moveTo>
                      <a:pt x="4" y="7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8" name="Freeform 112"/>
              <p:cNvSpPr>
                <a:spLocks/>
              </p:cNvSpPr>
              <p:nvPr/>
            </p:nvSpPr>
            <p:spPr bwMode="auto">
              <a:xfrm>
                <a:off x="2539" y="1965"/>
                <a:ext cx="14" cy="15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5" y="15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2" y="10"/>
                  </a:cxn>
                  <a:cxn ang="0">
                    <a:pos x="2" y="15"/>
                  </a:cxn>
                  <a:cxn ang="0">
                    <a:pos x="5" y="15"/>
                  </a:cxn>
                  <a:cxn ang="0">
                    <a:pos x="2" y="15"/>
                  </a:cxn>
                </a:cxnLst>
                <a:rect l="0" t="0" r="r" b="b"/>
                <a:pathLst>
                  <a:path w="14" h="15">
                    <a:moveTo>
                      <a:pt x="2" y="15"/>
                    </a:moveTo>
                    <a:lnTo>
                      <a:pt x="5" y="15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5" y="15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29" name="Freeform 113"/>
              <p:cNvSpPr>
                <a:spLocks/>
              </p:cNvSpPr>
              <p:nvPr/>
            </p:nvSpPr>
            <p:spPr bwMode="auto">
              <a:xfrm>
                <a:off x="2536" y="1975"/>
                <a:ext cx="5" cy="9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3" y="5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0" name="Freeform 114"/>
              <p:cNvSpPr>
                <a:spLocks/>
              </p:cNvSpPr>
              <p:nvPr/>
            </p:nvSpPr>
            <p:spPr bwMode="auto">
              <a:xfrm>
                <a:off x="2520" y="1975"/>
                <a:ext cx="19" cy="1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7" y="12"/>
                  </a:cxn>
                  <a:cxn ang="0">
                    <a:pos x="10" y="12"/>
                  </a:cxn>
                  <a:cxn ang="0">
                    <a:pos x="10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5" y="5"/>
                  </a:cxn>
                  <a:cxn ang="0">
                    <a:pos x="5" y="9"/>
                  </a:cxn>
                  <a:cxn ang="0">
                    <a:pos x="2" y="9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5" y="14"/>
                  </a:cxn>
                  <a:cxn ang="0">
                    <a:pos x="0" y="14"/>
                  </a:cxn>
                </a:cxnLst>
                <a:rect l="0" t="0" r="r" b="b"/>
                <a:pathLst>
                  <a:path w="19" h="18">
                    <a:moveTo>
                      <a:pt x="0" y="14"/>
                    </a:moveTo>
                    <a:lnTo>
                      <a:pt x="5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1" name="Freeform 115"/>
              <p:cNvSpPr>
                <a:spLocks/>
              </p:cNvSpPr>
              <p:nvPr/>
            </p:nvSpPr>
            <p:spPr bwMode="auto">
              <a:xfrm>
                <a:off x="2501" y="1980"/>
                <a:ext cx="24" cy="1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5" y="13"/>
                  </a:cxn>
                  <a:cxn ang="0">
                    <a:pos x="9" y="13"/>
                  </a:cxn>
                  <a:cxn ang="0">
                    <a:pos x="10" y="13"/>
                  </a:cxn>
                  <a:cxn ang="0">
                    <a:pos x="10" y="9"/>
                  </a:cxn>
                  <a:cxn ang="0">
                    <a:pos x="14" y="9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19" y="9"/>
                  </a:cxn>
                  <a:cxn ang="0">
                    <a:pos x="24" y="7"/>
                  </a:cxn>
                  <a:cxn ang="0">
                    <a:pos x="21" y="4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9" y="7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2" y="9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5" y="13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0" y="14"/>
                  </a:cxn>
                </a:cxnLst>
                <a:rect l="0" t="0" r="r" b="b"/>
                <a:pathLst>
                  <a:path w="24" h="18">
                    <a:moveTo>
                      <a:pt x="0" y="14"/>
                    </a:moveTo>
                    <a:lnTo>
                      <a:pt x="2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9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2" name="Freeform 116"/>
              <p:cNvSpPr>
                <a:spLocks/>
              </p:cNvSpPr>
              <p:nvPr/>
            </p:nvSpPr>
            <p:spPr bwMode="auto">
              <a:xfrm>
                <a:off x="2487" y="1975"/>
                <a:ext cx="19" cy="19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14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9"/>
                  </a:cxn>
                  <a:cxn ang="0">
                    <a:pos x="19" y="18"/>
                  </a:cxn>
                  <a:cxn ang="0">
                    <a:pos x="16" y="14"/>
                  </a:cxn>
                  <a:cxn ang="0">
                    <a:pos x="16" y="12"/>
                  </a:cxn>
                  <a:cxn ang="0">
                    <a:pos x="14" y="12"/>
                  </a:cxn>
                  <a:cxn ang="0">
                    <a:pos x="11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5" y="5"/>
                  </a:cxn>
                  <a:cxn ang="0">
                    <a:pos x="4" y="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5" y="9"/>
                  </a:cxn>
                </a:cxnLst>
                <a:rect l="0" t="0" r="r" b="b"/>
                <a:pathLst>
                  <a:path w="19" h="19">
                    <a:moveTo>
                      <a:pt x="5" y="9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9" y="18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3" name="Freeform 117"/>
              <p:cNvSpPr>
                <a:spLocks/>
              </p:cNvSpPr>
              <p:nvPr/>
            </p:nvSpPr>
            <p:spPr bwMode="auto">
              <a:xfrm>
                <a:off x="2458" y="1979"/>
                <a:ext cx="34" cy="2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8" y="24"/>
                  </a:cxn>
                  <a:cxn ang="0">
                    <a:pos x="8" y="20"/>
                  </a:cxn>
                  <a:cxn ang="0">
                    <a:pos x="10" y="20"/>
                  </a:cxn>
                  <a:cxn ang="0">
                    <a:pos x="14" y="19"/>
                  </a:cxn>
                  <a:cxn ang="0">
                    <a:pos x="15" y="19"/>
                  </a:cxn>
                  <a:cxn ang="0">
                    <a:pos x="19" y="15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4" y="10"/>
                  </a:cxn>
                  <a:cxn ang="0">
                    <a:pos x="26" y="10"/>
                  </a:cxn>
                  <a:cxn ang="0">
                    <a:pos x="29" y="8"/>
                  </a:cxn>
                  <a:cxn ang="0">
                    <a:pos x="33" y="8"/>
                  </a:cxn>
                  <a:cxn ang="0">
                    <a:pos x="33" y="5"/>
                  </a:cxn>
                  <a:cxn ang="0">
                    <a:pos x="34" y="5"/>
                  </a:cxn>
                  <a:cxn ang="0">
                    <a:pos x="33" y="0"/>
                  </a:cxn>
                  <a:cxn ang="0">
                    <a:pos x="29" y="1"/>
                  </a:cxn>
                  <a:cxn ang="0">
                    <a:pos x="26" y="1"/>
                  </a:cxn>
                  <a:cxn ang="0">
                    <a:pos x="24" y="5"/>
                  </a:cxn>
                  <a:cxn ang="0">
                    <a:pos x="21" y="8"/>
                  </a:cxn>
                  <a:cxn ang="0">
                    <a:pos x="19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4" y="14"/>
                  </a:cxn>
                  <a:cxn ang="0">
                    <a:pos x="10" y="14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5" y="19"/>
                  </a:cxn>
                  <a:cxn ang="0">
                    <a:pos x="2" y="19"/>
                  </a:cxn>
                  <a:cxn ang="0">
                    <a:pos x="2" y="20"/>
                  </a:cxn>
                  <a:cxn ang="0">
                    <a:pos x="5" y="24"/>
                  </a:cxn>
                  <a:cxn ang="0">
                    <a:pos x="0" y="24"/>
                  </a:cxn>
                  <a:cxn ang="0">
                    <a:pos x="2" y="27"/>
                  </a:cxn>
                  <a:cxn ang="0">
                    <a:pos x="5" y="27"/>
                  </a:cxn>
                  <a:cxn ang="0">
                    <a:pos x="0" y="24"/>
                  </a:cxn>
                </a:cxnLst>
                <a:rect l="0" t="0" r="r" b="b"/>
                <a:pathLst>
                  <a:path w="34" h="27">
                    <a:moveTo>
                      <a:pt x="0" y="24"/>
                    </a:moveTo>
                    <a:lnTo>
                      <a:pt x="5" y="27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9" y="15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6" y="10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6" y="1"/>
                    </a:lnTo>
                    <a:lnTo>
                      <a:pt x="24" y="5"/>
                    </a:lnTo>
                    <a:lnTo>
                      <a:pt x="21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4" y="14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5" y="24"/>
                    </a:lnTo>
                    <a:lnTo>
                      <a:pt x="0" y="24"/>
                    </a:lnTo>
                    <a:lnTo>
                      <a:pt x="2" y="27"/>
                    </a:lnTo>
                    <a:lnTo>
                      <a:pt x="5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4" name="Freeform 118"/>
              <p:cNvSpPr>
                <a:spLocks/>
              </p:cNvSpPr>
              <p:nvPr/>
            </p:nvSpPr>
            <p:spPr bwMode="auto">
              <a:xfrm>
                <a:off x="2458" y="1994"/>
                <a:ext cx="5" cy="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2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5"/>
                  </a:cxn>
                </a:cxnLst>
                <a:rect l="0" t="0" r="r" b="b"/>
                <a:pathLst>
                  <a:path w="5" h="9">
                    <a:moveTo>
                      <a:pt x="2" y="5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5" name="Freeform 119"/>
              <p:cNvSpPr>
                <a:spLocks/>
              </p:cNvSpPr>
              <p:nvPr/>
            </p:nvSpPr>
            <p:spPr bwMode="auto">
              <a:xfrm>
                <a:off x="2435" y="1994"/>
                <a:ext cx="25" cy="14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12"/>
                  </a:cxn>
                  <a:cxn ang="0">
                    <a:pos x="6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13" y="9"/>
                  </a:cxn>
                  <a:cxn ang="0">
                    <a:pos x="14" y="9"/>
                  </a:cxn>
                  <a:cxn ang="0">
                    <a:pos x="18" y="9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5" y="5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6" y="5"/>
                  </a:cxn>
                  <a:cxn ang="0">
                    <a:pos x="4" y="5"/>
                  </a:cxn>
                  <a:cxn ang="0">
                    <a:pos x="0" y="9"/>
                  </a:cxn>
                  <a:cxn ang="0">
                    <a:pos x="6" y="12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0" y="12"/>
                  </a:cxn>
                </a:cxnLst>
                <a:rect l="0" t="0" r="r" b="b"/>
                <a:pathLst>
                  <a:path w="25" h="14">
                    <a:moveTo>
                      <a:pt x="0" y="12"/>
                    </a:moveTo>
                    <a:lnTo>
                      <a:pt x="4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5" y="5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6" name="Freeform 120"/>
              <p:cNvSpPr>
                <a:spLocks/>
              </p:cNvSpPr>
              <p:nvPr/>
            </p:nvSpPr>
            <p:spPr bwMode="auto">
              <a:xfrm>
                <a:off x="2435" y="1987"/>
                <a:ext cx="6" cy="19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6" y="19"/>
                  </a:cxn>
                  <a:cxn ang="0">
                    <a:pos x="6" y="16"/>
                  </a:cxn>
                  <a:cxn ang="0">
                    <a:pos x="6" y="12"/>
                  </a:cxn>
                  <a:cxn ang="0">
                    <a:pos x="6" y="11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4" y="2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4" y="7"/>
                  </a:cxn>
                </a:cxnLst>
                <a:rect l="0" t="0" r="r" b="b"/>
                <a:pathLst>
                  <a:path w="6" h="19">
                    <a:moveTo>
                      <a:pt x="4" y="7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4" y="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7" name="Freeform 121"/>
              <p:cNvSpPr>
                <a:spLocks/>
              </p:cNvSpPr>
              <p:nvPr/>
            </p:nvSpPr>
            <p:spPr bwMode="auto">
              <a:xfrm>
                <a:off x="2415" y="1989"/>
                <a:ext cx="24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17"/>
                  </a:cxn>
                  <a:cxn ang="0">
                    <a:pos x="8" y="14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9"/>
                  </a:cxn>
                  <a:cxn ang="0">
                    <a:pos x="15" y="9"/>
                  </a:cxn>
                  <a:cxn ang="0">
                    <a:pos x="19" y="9"/>
                  </a:cxn>
                  <a:cxn ang="0">
                    <a:pos x="20" y="9"/>
                  </a:cxn>
                  <a:cxn ang="0">
                    <a:pos x="20" y="5"/>
                  </a:cxn>
                  <a:cxn ang="0">
                    <a:pos x="24" y="5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20" y="4"/>
                  </a:cxn>
                  <a:cxn ang="0">
                    <a:pos x="19" y="4"/>
                  </a:cxn>
                  <a:cxn ang="0">
                    <a:pos x="15" y="4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1" y="10"/>
                  </a:cxn>
                  <a:cxn ang="0">
                    <a:pos x="5" y="14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5" y="17"/>
                  </a:cxn>
                  <a:cxn ang="0">
                    <a:pos x="0" y="17"/>
                  </a:cxn>
                </a:cxnLst>
                <a:rect l="0" t="0" r="r" b="b"/>
                <a:pathLst>
                  <a:path w="24" h="17">
                    <a:moveTo>
                      <a:pt x="0" y="17"/>
                    </a:moveTo>
                    <a:lnTo>
                      <a:pt x="5" y="17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1" y="10"/>
                    </a:lnTo>
                    <a:lnTo>
                      <a:pt x="5" y="14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8" name="Freeform 122"/>
              <p:cNvSpPr>
                <a:spLocks/>
              </p:cNvSpPr>
              <p:nvPr/>
            </p:nvSpPr>
            <p:spPr bwMode="auto">
              <a:xfrm>
                <a:off x="2415" y="1994"/>
                <a:ext cx="5" cy="1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5" h="12">
                    <a:moveTo>
                      <a:pt x="0" y="5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39" name="Freeform 123"/>
              <p:cNvSpPr>
                <a:spLocks/>
              </p:cNvSpPr>
              <p:nvPr/>
            </p:nvSpPr>
            <p:spPr bwMode="auto">
              <a:xfrm>
                <a:off x="2397" y="1994"/>
                <a:ext cx="18" cy="1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13" y="9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4" y="4"/>
                  </a:cxn>
                  <a:cxn ang="0">
                    <a:pos x="7" y="5"/>
                  </a:cxn>
                  <a:cxn ang="0">
                    <a:pos x="0" y="5"/>
                  </a:cxn>
                  <a:cxn ang="0">
                    <a:pos x="0" y="12"/>
                  </a:cxn>
                  <a:cxn ang="0">
                    <a:pos x="4" y="9"/>
                  </a:cxn>
                  <a:cxn ang="0">
                    <a:pos x="0" y="5"/>
                  </a:cxn>
                </a:cxnLst>
                <a:rect l="0" t="0" r="r" b="b"/>
                <a:pathLst>
                  <a:path w="18" h="12">
                    <a:moveTo>
                      <a:pt x="0" y="5"/>
                    </a:moveTo>
                    <a:lnTo>
                      <a:pt x="4" y="9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3" y="9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4" y="4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12"/>
                    </a:lnTo>
                    <a:lnTo>
                      <a:pt x="4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0" name="Freeform 124"/>
              <p:cNvSpPr>
                <a:spLocks/>
              </p:cNvSpPr>
              <p:nvPr/>
            </p:nvSpPr>
            <p:spPr bwMode="auto">
              <a:xfrm>
                <a:off x="2385" y="1987"/>
                <a:ext cx="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1" y="11"/>
                  </a:cxn>
                  <a:cxn ang="0">
                    <a:pos x="12" y="11"/>
                  </a:cxn>
                  <a:cxn ang="0">
                    <a:pos x="12" y="12"/>
                  </a:cxn>
                  <a:cxn ang="0">
                    <a:pos x="19" y="12"/>
                  </a:cxn>
                  <a:cxn ang="0">
                    <a:pos x="19" y="11"/>
                  </a:cxn>
                  <a:cxn ang="0">
                    <a:pos x="16" y="7"/>
                  </a:cxn>
                  <a:cxn ang="0">
                    <a:pos x="16" y="6"/>
                  </a:cxn>
                  <a:cxn ang="0">
                    <a:pos x="12" y="6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2" y="6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1" name="Freeform 125"/>
              <p:cNvSpPr>
                <a:spLocks/>
              </p:cNvSpPr>
              <p:nvPr/>
            </p:nvSpPr>
            <p:spPr bwMode="auto">
              <a:xfrm>
                <a:off x="2385" y="1980"/>
                <a:ext cx="11" cy="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6" y="9"/>
                  </a:cxn>
                  <a:cxn ang="0">
                    <a:pos x="7" y="9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6" y="4"/>
                  </a:cxn>
                </a:cxnLst>
                <a:rect l="0" t="0" r="r" b="b"/>
                <a:pathLst>
                  <a:path w="11" h="9">
                    <a:moveTo>
                      <a:pt x="6" y="4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2" name="Freeform 126"/>
              <p:cNvSpPr>
                <a:spLocks/>
              </p:cNvSpPr>
              <p:nvPr/>
            </p:nvSpPr>
            <p:spPr bwMode="auto">
              <a:xfrm>
                <a:off x="2391" y="1963"/>
                <a:ext cx="19" cy="2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0" y="2"/>
                  </a:cxn>
                  <a:cxn ang="0">
                    <a:pos x="10" y="5"/>
                  </a:cxn>
                  <a:cxn ang="0">
                    <a:pos x="6" y="5"/>
                  </a:cxn>
                  <a:cxn ang="0">
                    <a:pos x="6" y="7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1" y="12"/>
                  </a:cxn>
                  <a:cxn ang="0">
                    <a:pos x="1" y="16"/>
                  </a:cxn>
                  <a:cxn ang="0">
                    <a:pos x="1" y="17"/>
                  </a:cxn>
                  <a:cxn ang="0">
                    <a:pos x="0" y="17"/>
                  </a:cxn>
                  <a:cxn ang="0">
                    <a:pos x="0" y="21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6" y="17"/>
                  </a:cxn>
                  <a:cxn ang="0">
                    <a:pos x="6" y="16"/>
                  </a:cxn>
                  <a:cxn ang="0">
                    <a:pos x="6" y="12"/>
                  </a:cxn>
                  <a:cxn ang="0">
                    <a:pos x="10" y="12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3" y="7"/>
                  </a:cxn>
                  <a:cxn ang="0">
                    <a:pos x="15" y="5"/>
                  </a:cxn>
                  <a:cxn ang="0">
                    <a:pos x="19" y="2"/>
                  </a:cxn>
                  <a:cxn ang="0">
                    <a:pos x="13" y="0"/>
                  </a:cxn>
                </a:cxnLst>
                <a:rect l="0" t="0" r="r" b="b"/>
                <a:pathLst>
                  <a:path w="19" h="24">
                    <a:moveTo>
                      <a:pt x="13" y="0"/>
                    </a:moveTo>
                    <a:lnTo>
                      <a:pt x="13" y="0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3" y="7"/>
                    </a:lnTo>
                    <a:lnTo>
                      <a:pt x="15" y="5"/>
                    </a:lnTo>
                    <a:lnTo>
                      <a:pt x="19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3" name="Freeform 127"/>
              <p:cNvSpPr>
                <a:spLocks/>
              </p:cNvSpPr>
              <p:nvPr/>
            </p:nvSpPr>
            <p:spPr bwMode="auto">
              <a:xfrm>
                <a:off x="2404" y="1955"/>
                <a:ext cx="6" cy="1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6" y="10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</a:cxnLst>
                <a:rect l="0" t="0" r="r" b="b"/>
                <a:pathLst>
                  <a:path w="6" h="10">
                    <a:moveTo>
                      <a:pt x="2" y="0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6" y="1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4" name="Freeform 128"/>
              <p:cNvSpPr>
                <a:spLocks/>
              </p:cNvSpPr>
              <p:nvPr/>
            </p:nvSpPr>
            <p:spPr bwMode="auto">
              <a:xfrm>
                <a:off x="2406" y="1955"/>
                <a:ext cx="9" cy="10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9" y="10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5" y="5"/>
                  </a:cxn>
                </a:cxnLst>
                <a:rect l="0" t="0" r="r" b="b"/>
                <a:pathLst>
                  <a:path w="9" h="10">
                    <a:moveTo>
                      <a:pt x="5" y="5"/>
                    </a:moveTo>
                    <a:lnTo>
                      <a:pt x="9" y="5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9" y="10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5" name="Freeform 129"/>
              <p:cNvSpPr>
                <a:spLocks/>
              </p:cNvSpPr>
              <p:nvPr/>
            </p:nvSpPr>
            <p:spPr bwMode="auto">
              <a:xfrm>
                <a:off x="2411" y="1960"/>
                <a:ext cx="19" cy="10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14" y="10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18" y="5"/>
                  </a:cxn>
                </a:cxnLst>
                <a:rect l="0" t="0" r="r" b="b"/>
                <a:pathLst>
                  <a:path w="19" h="10">
                    <a:moveTo>
                      <a:pt x="18" y="5"/>
                    </a:moveTo>
                    <a:lnTo>
                      <a:pt x="18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6" name="Freeform 130"/>
              <p:cNvSpPr>
                <a:spLocks/>
              </p:cNvSpPr>
              <p:nvPr/>
            </p:nvSpPr>
            <p:spPr bwMode="auto">
              <a:xfrm>
                <a:off x="2429" y="1960"/>
                <a:ext cx="6" cy="1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5" y="3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5" y="8"/>
                  </a:cxn>
                  <a:cxn ang="0">
                    <a:pos x="6" y="8"/>
                  </a:cxn>
                  <a:cxn ang="0">
                    <a:pos x="1" y="5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5" y="3"/>
                  </a:cxn>
                  <a:cxn ang="0">
                    <a:pos x="6" y="5"/>
                  </a:cxn>
                </a:cxnLst>
                <a:rect l="0" t="0" r="r" b="b"/>
                <a:pathLst>
                  <a:path w="6" h="10">
                    <a:moveTo>
                      <a:pt x="6" y="5"/>
                    </a:moveTo>
                    <a:lnTo>
                      <a:pt x="5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1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7" name="Freeform 131"/>
              <p:cNvSpPr>
                <a:spLocks/>
              </p:cNvSpPr>
              <p:nvPr/>
            </p:nvSpPr>
            <p:spPr bwMode="auto">
              <a:xfrm>
                <a:off x="2430" y="1965"/>
                <a:ext cx="5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5"/>
                  </a:cxn>
                </a:cxnLst>
                <a:rect l="0" t="0" r="r" b="b"/>
                <a:pathLst>
                  <a:path w="5" h="9">
                    <a:moveTo>
                      <a:pt x="5" y="5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8" name="Freeform 132"/>
              <p:cNvSpPr>
                <a:spLocks/>
              </p:cNvSpPr>
              <p:nvPr/>
            </p:nvSpPr>
            <p:spPr bwMode="auto">
              <a:xfrm>
                <a:off x="2430" y="1970"/>
                <a:ext cx="14" cy="10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5" y="9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9" y="5"/>
                  </a:cxn>
                </a:cxnLst>
                <a:rect l="0" t="0" r="r" b="b"/>
                <a:pathLst>
                  <a:path w="14" h="10">
                    <a:moveTo>
                      <a:pt x="9" y="5"/>
                    </a:moveTo>
                    <a:lnTo>
                      <a:pt x="9" y="5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9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49" name="Freeform 133"/>
              <p:cNvSpPr>
                <a:spLocks/>
              </p:cNvSpPr>
              <p:nvPr/>
            </p:nvSpPr>
            <p:spPr bwMode="auto">
              <a:xfrm>
                <a:off x="2439" y="1965"/>
                <a:ext cx="5" cy="1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</a:cxnLst>
                <a:rect l="0" t="0" r="r" b="b"/>
                <a:pathLst>
                  <a:path w="5" h="14">
                    <a:moveTo>
                      <a:pt x="2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0" name="Freeform 134"/>
              <p:cNvSpPr>
                <a:spLocks/>
              </p:cNvSpPr>
              <p:nvPr/>
            </p:nvSpPr>
            <p:spPr bwMode="auto">
              <a:xfrm>
                <a:off x="2441" y="1965"/>
                <a:ext cx="13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2" y="0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1" name="Freeform 135"/>
              <p:cNvSpPr>
                <a:spLocks/>
              </p:cNvSpPr>
              <p:nvPr/>
            </p:nvSpPr>
            <p:spPr bwMode="auto">
              <a:xfrm>
                <a:off x="2453" y="1956"/>
                <a:ext cx="24" cy="14"/>
              </a:xfrm>
              <a:custGeom>
                <a:avLst/>
                <a:gdLst/>
                <a:ahLst/>
                <a:cxnLst>
                  <a:cxn ang="0">
                    <a:pos x="19" y="9"/>
                  </a:cxn>
                  <a:cxn ang="0">
                    <a:pos x="24" y="9"/>
                  </a:cxn>
                  <a:cxn ang="0">
                    <a:pos x="20" y="9"/>
                  </a:cxn>
                  <a:cxn ang="0">
                    <a:pos x="20" y="7"/>
                  </a:cxn>
                  <a:cxn ang="0">
                    <a:pos x="20" y="4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5" y="7"/>
                  </a:cxn>
                  <a:cxn ang="0">
                    <a:pos x="1" y="9"/>
                  </a:cxn>
                  <a:cxn ang="0">
                    <a:pos x="0" y="9"/>
                  </a:cxn>
                  <a:cxn ang="0">
                    <a:pos x="1" y="14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7" y="12"/>
                  </a:cxn>
                  <a:cxn ang="0">
                    <a:pos x="7" y="9"/>
                  </a:cxn>
                  <a:cxn ang="0">
                    <a:pos x="10" y="9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5" y="9"/>
                  </a:cxn>
                  <a:cxn ang="0">
                    <a:pos x="19" y="9"/>
                  </a:cxn>
                  <a:cxn ang="0">
                    <a:pos x="19" y="12"/>
                  </a:cxn>
                  <a:cxn ang="0">
                    <a:pos x="20" y="12"/>
                  </a:cxn>
                  <a:cxn ang="0">
                    <a:pos x="19" y="12"/>
                  </a:cxn>
                  <a:cxn ang="0">
                    <a:pos x="19" y="14"/>
                  </a:cxn>
                  <a:cxn ang="0">
                    <a:pos x="20" y="12"/>
                  </a:cxn>
                  <a:cxn ang="0">
                    <a:pos x="19" y="9"/>
                  </a:cxn>
                </a:cxnLst>
                <a:rect l="0" t="0" r="r" b="b"/>
                <a:pathLst>
                  <a:path w="24" h="14">
                    <a:moveTo>
                      <a:pt x="19" y="9"/>
                    </a:moveTo>
                    <a:lnTo>
                      <a:pt x="24" y="9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7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1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20" y="12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2" name="Freeform 136"/>
              <p:cNvSpPr>
                <a:spLocks/>
              </p:cNvSpPr>
              <p:nvPr/>
            </p:nvSpPr>
            <p:spPr bwMode="auto">
              <a:xfrm>
                <a:off x="2472" y="1963"/>
                <a:ext cx="24" cy="11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5" y="2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2" y="7"/>
                  </a:cxn>
                  <a:cxn ang="0">
                    <a:pos x="15" y="7"/>
                  </a:cxn>
                  <a:cxn ang="0">
                    <a:pos x="15" y="11"/>
                  </a:cxn>
                  <a:cxn ang="0">
                    <a:pos x="19" y="11"/>
                  </a:cxn>
                  <a:cxn ang="0">
                    <a:pos x="19" y="7"/>
                  </a:cxn>
                  <a:cxn ang="0">
                    <a:pos x="20" y="7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19" y="5"/>
                  </a:cxn>
                </a:cxnLst>
                <a:rect l="0" t="0" r="r" b="b"/>
                <a:pathLst>
                  <a:path w="24" h="11">
                    <a:moveTo>
                      <a:pt x="19" y="5"/>
                    </a:moveTo>
                    <a:lnTo>
                      <a:pt x="19" y="5"/>
                    </a:lnTo>
                    <a:lnTo>
                      <a:pt x="15" y="5"/>
                    </a:lnTo>
                    <a:lnTo>
                      <a:pt x="15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5" y="7"/>
                    </a:lnTo>
                    <a:lnTo>
                      <a:pt x="15" y="11"/>
                    </a:lnTo>
                    <a:lnTo>
                      <a:pt x="19" y="11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3" name="Freeform 137"/>
              <p:cNvSpPr>
                <a:spLocks/>
              </p:cNvSpPr>
              <p:nvPr/>
            </p:nvSpPr>
            <p:spPr bwMode="auto">
              <a:xfrm>
                <a:off x="2482" y="1956"/>
                <a:ext cx="14" cy="1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10" y="7"/>
                  </a:cxn>
                  <a:cxn ang="0">
                    <a:pos x="10" y="4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7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7"/>
                  </a:cxn>
                  <a:cxn ang="0">
                    <a:pos x="2" y="0"/>
                  </a:cxn>
                </a:cxnLst>
                <a:rect l="0" t="0" r="r" b="b"/>
                <a:pathLst>
                  <a:path w="14" h="12">
                    <a:moveTo>
                      <a:pt x="2" y="0"/>
                    </a:moveTo>
                    <a:lnTo>
                      <a:pt x="2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4" name="Freeform 138"/>
              <p:cNvSpPr>
                <a:spLocks/>
              </p:cNvSpPr>
              <p:nvPr/>
            </p:nvSpPr>
            <p:spPr bwMode="auto">
              <a:xfrm>
                <a:off x="2484" y="1951"/>
                <a:ext cx="19" cy="12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8" y="4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3" y="12"/>
                  </a:cxn>
                  <a:cxn ang="0">
                    <a:pos x="7" y="12"/>
                  </a:cxn>
                  <a:cxn ang="0">
                    <a:pos x="8" y="12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0"/>
                  </a:cxn>
                  <a:cxn ang="0">
                    <a:pos x="17" y="5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4" y="4"/>
                  </a:cxn>
                </a:cxnLst>
                <a:rect l="0" t="0" r="r" b="b"/>
                <a:pathLst>
                  <a:path w="19" h="12">
                    <a:moveTo>
                      <a:pt x="14" y="4"/>
                    </a:moveTo>
                    <a:lnTo>
                      <a:pt x="1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0"/>
                    </a:lnTo>
                    <a:lnTo>
                      <a:pt x="17" y="5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5" name="Freeform 139"/>
              <p:cNvSpPr>
                <a:spLocks/>
              </p:cNvSpPr>
              <p:nvPr/>
            </p:nvSpPr>
            <p:spPr bwMode="auto">
              <a:xfrm>
                <a:off x="2496" y="1946"/>
                <a:ext cx="7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7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r" b="b"/>
                <a:pathLst>
                  <a:path w="7" h="9">
                    <a:moveTo>
                      <a:pt x="2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6" name="Freeform 140"/>
              <p:cNvSpPr>
                <a:spLocks/>
              </p:cNvSpPr>
              <p:nvPr/>
            </p:nvSpPr>
            <p:spPr bwMode="auto">
              <a:xfrm>
                <a:off x="2498" y="1946"/>
                <a:ext cx="24" cy="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4" y="3"/>
                  </a:cxn>
                  <a:cxn ang="0">
                    <a:pos x="19" y="0"/>
                  </a:cxn>
                </a:cxnLst>
                <a:rect l="0" t="0" r="r" b="b"/>
                <a:pathLst>
                  <a:path w="24" h="5">
                    <a:moveTo>
                      <a:pt x="19" y="0"/>
                    </a:moveTo>
                    <a:lnTo>
                      <a:pt x="19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7" name="Freeform 141"/>
              <p:cNvSpPr>
                <a:spLocks/>
              </p:cNvSpPr>
              <p:nvPr/>
            </p:nvSpPr>
            <p:spPr bwMode="auto">
              <a:xfrm>
                <a:off x="2517" y="1941"/>
                <a:ext cx="8" cy="8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3" y="3"/>
                  </a:cxn>
                  <a:cxn ang="0">
                    <a:pos x="8" y="3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8" y="3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8" name="Freeform 142"/>
              <p:cNvSpPr>
                <a:spLocks/>
              </p:cNvSpPr>
              <p:nvPr/>
            </p:nvSpPr>
            <p:spPr bwMode="auto">
              <a:xfrm>
                <a:off x="2520" y="1944"/>
                <a:ext cx="19" cy="7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9" y="5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4" y="5"/>
                  </a:cxn>
                </a:cxnLst>
                <a:rect l="0" t="0" r="r" b="b"/>
                <a:pathLst>
                  <a:path w="19" h="7">
                    <a:moveTo>
                      <a:pt x="14" y="5"/>
                    </a:move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9" y="5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59" name="Freeform 143"/>
              <p:cNvSpPr>
                <a:spLocks/>
              </p:cNvSpPr>
              <p:nvPr/>
            </p:nvSpPr>
            <p:spPr bwMode="auto">
              <a:xfrm>
                <a:off x="2534" y="1941"/>
                <a:ext cx="5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0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0" name="Freeform 144"/>
              <p:cNvSpPr>
                <a:spLocks/>
              </p:cNvSpPr>
              <p:nvPr/>
            </p:nvSpPr>
            <p:spPr bwMode="auto">
              <a:xfrm>
                <a:off x="2536" y="1925"/>
                <a:ext cx="29" cy="21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9" y="5"/>
                  </a:cxn>
                  <a:cxn ang="0">
                    <a:pos x="17" y="5"/>
                  </a:cxn>
                  <a:cxn ang="0">
                    <a:pos x="13" y="5"/>
                  </a:cxn>
                  <a:cxn ang="0">
                    <a:pos x="13" y="7"/>
                  </a:cxn>
                  <a:cxn ang="0">
                    <a:pos x="10" y="7"/>
                  </a:cxn>
                  <a:cxn ang="0">
                    <a:pos x="10" y="11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3" y="12"/>
                  </a:cxn>
                  <a:cxn ang="0">
                    <a:pos x="3" y="16"/>
                  </a:cxn>
                  <a:cxn ang="0">
                    <a:pos x="0" y="16"/>
                  </a:cxn>
                  <a:cxn ang="0">
                    <a:pos x="3" y="21"/>
                  </a:cxn>
                  <a:cxn ang="0">
                    <a:pos x="5" y="19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3" y="12"/>
                  </a:cxn>
                  <a:cxn ang="0">
                    <a:pos x="17" y="12"/>
                  </a:cxn>
                  <a:cxn ang="0">
                    <a:pos x="17" y="11"/>
                  </a:cxn>
                  <a:cxn ang="0">
                    <a:pos x="19" y="11"/>
                  </a:cxn>
                  <a:cxn ang="0">
                    <a:pos x="22" y="11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7" y="5"/>
                  </a:cxn>
                  <a:cxn ang="0">
                    <a:pos x="29" y="2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29" y="2"/>
                  </a:cxn>
                  <a:cxn ang="0">
                    <a:pos x="24" y="2"/>
                  </a:cxn>
                </a:cxnLst>
                <a:rect l="0" t="0" r="r" b="b"/>
                <a:pathLst>
                  <a:path w="29" h="21">
                    <a:moveTo>
                      <a:pt x="24" y="2"/>
                    </a:moveTo>
                    <a:lnTo>
                      <a:pt x="24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0" y="7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3" y="21"/>
                    </a:lnTo>
                    <a:lnTo>
                      <a:pt x="5" y="19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3" y="12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9" y="11"/>
                    </a:lnTo>
                    <a:lnTo>
                      <a:pt x="22" y="11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9" y="2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1" name="Freeform 145"/>
              <p:cNvSpPr>
                <a:spLocks/>
              </p:cNvSpPr>
              <p:nvPr/>
            </p:nvSpPr>
            <p:spPr bwMode="auto">
              <a:xfrm>
                <a:off x="2558" y="1920"/>
                <a:ext cx="7" cy="7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5" y="5"/>
                  </a:cxn>
                </a:cxnLst>
                <a:rect l="0" t="0" r="r" b="b"/>
                <a:pathLst>
                  <a:path w="7" h="7">
                    <a:moveTo>
                      <a:pt x="5" y="5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2" name="Freeform 146"/>
              <p:cNvSpPr>
                <a:spLocks/>
              </p:cNvSpPr>
              <p:nvPr/>
            </p:nvSpPr>
            <p:spPr bwMode="auto">
              <a:xfrm>
                <a:off x="2558" y="1922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3" name="Freeform 147"/>
              <p:cNvSpPr>
                <a:spLocks noEditPoints="1"/>
              </p:cNvSpPr>
              <p:nvPr/>
            </p:nvSpPr>
            <p:spPr bwMode="auto">
              <a:xfrm>
                <a:off x="2354" y="1715"/>
                <a:ext cx="323" cy="241"/>
              </a:xfrm>
              <a:custGeom>
                <a:avLst/>
                <a:gdLst/>
                <a:ahLst/>
                <a:cxnLst>
                  <a:cxn ang="0">
                    <a:pos x="188" y="202"/>
                  </a:cxn>
                  <a:cxn ang="0">
                    <a:pos x="173" y="205"/>
                  </a:cxn>
                  <a:cxn ang="0">
                    <a:pos x="161" y="207"/>
                  </a:cxn>
                  <a:cxn ang="0">
                    <a:pos x="144" y="215"/>
                  </a:cxn>
                  <a:cxn ang="0">
                    <a:pos x="114" y="221"/>
                  </a:cxn>
                  <a:cxn ang="0">
                    <a:pos x="69" y="241"/>
                  </a:cxn>
                  <a:cxn ang="0">
                    <a:pos x="38" y="217"/>
                  </a:cxn>
                  <a:cxn ang="0">
                    <a:pos x="26" y="189"/>
                  </a:cxn>
                  <a:cxn ang="0">
                    <a:pos x="7" y="177"/>
                  </a:cxn>
                  <a:cxn ang="0">
                    <a:pos x="43" y="193"/>
                  </a:cxn>
                  <a:cxn ang="0">
                    <a:pos x="66" y="215"/>
                  </a:cxn>
                  <a:cxn ang="0">
                    <a:pos x="81" y="215"/>
                  </a:cxn>
                  <a:cxn ang="0">
                    <a:pos x="97" y="200"/>
                  </a:cxn>
                  <a:cxn ang="0">
                    <a:pos x="73" y="203"/>
                  </a:cxn>
                  <a:cxn ang="0">
                    <a:pos x="50" y="172"/>
                  </a:cxn>
                  <a:cxn ang="0">
                    <a:pos x="75" y="136"/>
                  </a:cxn>
                  <a:cxn ang="0">
                    <a:pos x="71" y="129"/>
                  </a:cxn>
                  <a:cxn ang="0">
                    <a:pos x="56" y="129"/>
                  </a:cxn>
                  <a:cxn ang="0">
                    <a:pos x="23" y="117"/>
                  </a:cxn>
                  <a:cxn ang="0">
                    <a:pos x="38" y="91"/>
                  </a:cxn>
                  <a:cxn ang="0">
                    <a:pos x="42" y="112"/>
                  </a:cxn>
                  <a:cxn ang="0">
                    <a:pos x="38" y="119"/>
                  </a:cxn>
                  <a:cxn ang="0">
                    <a:pos x="61" y="110"/>
                  </a:cxn>
                  <a:cxn ang="0">
                    <a:pos x="66" y="82"/>
                  </a:cxn>
                  <a:cxn ang="0">
                    <a:pos x="71" y="77"/>
                  </a:cxn>
                  <a:cxn ang="0">
                    <a:pos x="81" y="69"/>
                  </a:cxn>
                  <a:cxn ang="0">
                    <a:pos x="90" y="62"/>
                  </a:cxn>
                  <a:cxn ang="0">
                    <a:pos x="104" y="57"/>
                  </a:cxn>
                  <a:cxn ang="0">
                    <a:pos x="147" y="64"/>
                  </a:cxn>
                  <a:cxn ang="0">
                    <a:pos x="126" y="46"/>
                  </a:cxn>
                  <a:cxn ang="0">
                    <a:pos x="119" y="26"/>
                  </a:cxn>
                  <a:cxn ang="0">
                    <a:pos x="195" y="0"/>
                  </a:cxn>
                  <a:cxn ang="0">
                    <a:pos x="285" y="36"/>
                  </a:cxn>
                  <a:cxn ang="0">
                    <a:pos x="321" y="114"/>
                  </a:cxn>
                  <a:cxn ang="0">
                    <a:pos x="316" y="138"/>
                  </a:cxn>
                  <a:cxn ang="0">
                    <a:pos x="302" y="98"/>
                  </a:cxn>
                  <a:cxn ang="0">
                    <a:pos x="290" y="86"/>
                  </a:cxn>
                  <a:cxn ang="0">
                    <a:pos x="304" y="127"/>
                  </a:cxn>
                  <a:cxn ang="0">
                    <a:pos x="296" y="117"/>
                  </a:cxn>
                  <a:cxn ang="0">
                    <a:pos x="275" y="93"/>
                  </a:cxn>
                  <a:cxn ang="0">
                    <a:pos x="290" y="129"/>
                  </a:cxn>
                  <a:cxn ang="0">
                    <a:pos x="287" y="131"/>
                  </a:cxn>
                  <a:cxn ang="0">
                    <a:pos x="268" y="101"/>
                  </a:cxn>
                  <a:cxn ang="0">
                    <a:pos x="259" y="101"/>
                  </a:cxn>
                  <a:cxn ang="0">
                    <a:pos x="277" y="129"/>
                  </a:cxn>
                  <a:cxn ang="0">
                    <a:pos x="254" y="110"/>
                  </a:cxn>
                  <a:cxn ang="0">
                    <a:pos x="258" y="129"/>
                  </a:cxn>
                  <a:cxn ang="0">
                    <a:pos x="209" y="112"/>
                  </a:cxn>
                  <a:cxn ang="0">
                    <a:pos x="216" y="139"/>
                  </a:cxn>
                  <a:cxn ang="0">
                    <a:pos x="256" y="148"/>
                  </a:cxn>
                  <a:cxn ang="0">
                    <a:pos x="296" y="152"/>
                  </a:cxn>
                  <a:cxn ang="0">
                    <a:pos x="283" y="172"/>
                  </a:cxn>
                  <a:cxn ang="0">
                    <a:pos x="249" y="193"/>
                  </a:cxn>
                  <a:cxn ang="0">
                    <a:pos x="225" y="183"/>
                  </a:cxn>
                  <a:cxn ang="0">
                    <a:pos x="126" y="188"/>
                  </a:cxn>
                  <a:cxn ang="0">
                    <a:pos x="123" y="176"/>
                  </a:cxn>
                  <a:cxn ang="0">
                    <a:pos x="104" y="155"/>
                  </a:cxn>
                  <a:cxn ang="0">
                    <a:pos x="99" y="122"/>
                  </a:cxn>
                  <a:cxn ang="0">
                    <a:pos x="99" y="101"/>
                  </a:cxn>
                  <a:cxn ang="0">
                    <a:pos x="90" y="129"/>
                  </a:cxn>
                  <a:cxn ang="0">
                    <a:pos x="64" y="181"/>
                  </a:cxn>
                  <a:cxn ang="0">
                    <a:pos x="112" y="179"/>
                  </a:cxn>
                </a:cxnLst>
                <a:rect l="0" t="0" r="r" b="b"/>
                <a:pathLst>
                  <a:path w="323" h="241">
                    <a:moveTo>
                      <a:pt x="230" y="196"/>
                    </a:moveTo>
                    <a:lnTo>
                      <a:pt x="206" y="210"/>
                    </a:lnTo>
                    <a:lnTo>
                      <a:pt x="197" y="207"/>
                    </a:lnTo>
                    <a:lnTo>
                      <a:pt x="188" y="202"/>
                    </a:lnTo>
                    <a:lnTo>
                      <a:pt x="180" y="196"/>
                    </a:lnTo>
                    <a:lnTo>
                      <a:pt x="173" y="193"/>
                    </a:lnTo>
                    <a:lnTo>
                      <a:pt x="173" y="196"/>
                    </a:lnTo>
                    <a:lnTo>
                      <a:pt x="173" y="205"/>
                    </a:lnTo>
                    <a:lnTo>
                      <a:pt x="169" y="205"/>
                    </a:lnTo>
                    <a:lnTo>
                      <a:pt x="168" y="205"/>
                    </a:lnTo>
                    <a:lnTo>
                      <a:pt x="163" y="205"/>
                    </a:lnTo>
                    <a:lnTo>
                      <a:pt x="161" y="207"/>
                    </a:lnTo>
                    <a:lnTo>
                      <a:pt x="156" y="208"/>
                    </a:lnTo>
                    <a:lnTo>
                      <a:pt x="149" y="215"/>
                    </a:lnTo>
                    <a:lnTo>
                      <a:pt x="145" y="215"/>
                    </a:lnTo>
                    <a:lnTo>
                      <a:pt x="144" y="215"/>
                    </a:lnTo>
                    <a:lnTo>
                      <a:pt x="131" y="215"/>
                    </a:lnTo>
                    <a:lnTo>
                      <a:pt x="125" y="215"/>
                    </a:lnTo>
                    <a:lnTo>
                      <a:pt x="119" y="215"/>
                    </a:lnTo>
                    <a:lnTo>
                      <a:pt x="114" y="221"/>
                    </a:lnTo>
                    <a:lnTo>
                      <a:pt x="102" y="221"/>
                    </a:lnTo>
                    <a:lnTo>
                      <a:pt x="92" y="231"/>
                    </a:lnTo>
                    <a:lnTo>
                      <a:pt x="80" y="240"/>
                    </a:lnTo>
                    <a:lnTo>
                      <a:pt x="69" y="241"/>
                    </a:lnTo>
                    <a:lnTo>
                      <a:pt x="61" y="231"/>
                    </a:lnTo>
                    <a:lnTo>
                      <a:pt x="56" y="222"/>
                    </a:lnTo>
                    <a:lnTo>
                      <a:pt x="43" y="219"/>
                    </a:lnTo>
                    <a:lnTo>
                      <a:pt x="38" y="217"/>
                    </a:lnTo>
                    <a:lnTo>
                      <a:pt x="33" y="214"/>
                    </a:lnTo>
                    <a:lnTo>
                      <a:pt x="31" y="207"/>
                    </a:lnTo>
                    <a:lnTo>
                      <a:pt x="30" y="195"/>
                    </a:lnTo>
                    <a:lnTo>
                      <a:pt x="26" y="189"/>
                    </a:lnTo>
                    <a:lnTo>
                      <a:pt x="19" y="188"/>
                    </a:lnTo>
                    <a:lnTo>
                      <a:pt x="9" y="191"/>
                    </a:lnTo>
                    <a:lnTo>
                      <a:pt x="0" y="186"/>
                    </a:lnTo>
                    <a:lnTo>
                      <a:pt x="7" y="177"/>
                    </a:lnTo>
                    <a:lnTo>
                      <a:pt x="24" y="174"/>
                    </a:lnTo>
                    <a:lnTo>
                      <a:pt x="42" y="183"/>
                    </a:lnTo>
                    <a:lnTo>
                      <a:pt x="42" y="186"/>
                    </a:lnTo>
                    <a:lnTo>
                      <a:pt x="43" y="193"/>
                    </a:lnTo>
                    <a:lnTo>
                      <a:pt x="42" y="202"/>
                    </a:lnTo>
                    <a:lnTo>
                      <a:pt x="47" y="210"/>
                    </a:lnTo>
                    <a:lnTo>
                      <a:pt x="56" y="210"/>
                    </a:lnTo>
                    <a:lnTo>
                      <a:pt x="66" y="215"/>
                    </a:lnTo>
                    <a:lnTo>
                      <a:pt x="71" y="222"/>
                    </a:lnTo>
                    <a:lnTo>
                      <a:pt x="81" y="222"/>
                    </a:lnTo>
                    <a:lnTo>
                      <a:pt x="81" y="219"/>
                    </a:lnTo>
                    <a:lnTo>
                      <a:pt x="81" y="215"/>
                    </a:lnTo>
                    <a:lnTo>
                      <a:pt x="83" y="215"/>
                    </a:lnTo>
                    <a:lnTo>
                      <a:pt x="85" y="215"/>
                    </a:lnTo>
                    <a:lnTo>
                      <a:pt x="88" y="205"/>
                    </a:lnTo>
                    <a:lnTo>
                      <a:pt x="97" y="200"/>
                    </a:lnTo>
                    <a:lnTo>
                      <a:pt x="104" y="195"/>
                    </a:lnTo>
                    <a:lnTo>
                      <a:pt x="104" y="193"/>
                    </a:lnTo>
                    <a:lnTo>
                      <a:pt x="87" y="198"/>
                    </a:lnTo>
                    <a:lnTo>
                      <a:pt x="73" y="203"/>
                    </a:lnTo>
                    <a:lnTo>
                      <a:pt x="61" y="202"/>
                    </a:lnTo>
                    <a:lnTo>
                      <a:pt x="52" y="191"/>
                    </a:lnTo>
                    <a:lnTo>
                      <a:pt x="49" y="181"/>
                    </a:lnTo>
                    <a:lnTo>
                      <a:pt x="50" y="172"/>
                    </a:lnTo>
                    <a:lnTo>
                      <a:pt x="50" y="165"/>
                    </a:lnTo>
                    <a:lnTo>
                      <a:pt x="54" y="160"/>
                    </a:lnTo>
                    <a:lnTo>
                      <a:pt x="62" y="148"/>
                    </a:lnTo>
                    <a:lnTo>
                      <a:pt x="75" y="136"/>
                    </a:lnTo>
                    <a:lnTo>
                      <a:pt x="75" y="126"/>
                    </a:lnTo>
                    <a:lnTo>
                      <a:pt x="66" y="126"/>
                    </a:lnTo>
                    <a:lnTo>
                      <a:pt x="68" y="127"/>
                    </a:lnTo>
                    <a:lnTo>
                      <a:pt x="71" y="129"/>
                    </a:lnTo>
                    <a:lnTo>
                      <a:pt x="69" y="129"/>
                    </a:lnTo>
                    <a:lnTo>
                      <a:pt x="66" y="131"/>
                    </a:lnTo>
                    <a:lnTo>
                      <a:pt x="59" y="129"/>
                    </a:lnTo>
                    <a:lnTo>
                      <a:pt x="56" y="129"/>
                    </a:lnTo>
                    <a:lnTo>
                      <a:pt x="37" y="133"/>
                    </a:lnTo>
                    <a:lnTo>
                      <a:pt x="26" y="133"/>
                    </a:lnTo>
                    <a:lnTo>
                      <a:pt x="21" y="126"/>
                    </a:lnTo>
                    <a:lnTo>
                      <a:pt x="23" y="117"/>
                    </a:lnTo>
                    <a:lnTo>
                      <a:pt x="24" y="107"/>
                    </a:lnTo>
                    <a:lnTo>
                      <a:pt x="30" y="98"/>
                    </a:lnTo>
                    <a:lnTo>
                      <a:pt x="33" y="91"/>
                    </a:lnTo>
                    <a:lnTo>
                      <a:pt x="38" y="91"/>
                    </a:lnTo>
                    <a:lnTo>
                      <a:pt x="37" y="103"/>
                    </a:lnTo>
                    <a:lnTo>
                      <a:pt x="37" y="115"/>
                    </a:lnTo>
                    <a:lnTo>
                      <a:pt x="37" y="114"/>
                    </a:lnTo>
                    <a:lnTo>
                      <a:pt x="42" y="112"/>
                    </a:lnTo>
                    <a:lnTo>
                      <a:pt x="45" y="108"/>
                    </a:lnTo>
                    <a:lnTo>
                      <a:pt x="50" y="105"/>
                    </a:lnTo>
                    <a:lnTo>
                      <a:pt x="45" y="112"/>
                    </a:lnTo>
                    <a:lnTo>
                      <a:pt x="38" y="119"/>
                    </a:lnTo>
                    <a:lnTo>
                      <a:pt x="40" y="120"/>
                    </a:lnTo>
                    <a:lnTo>
                      <a:pt x="47" y="119"/>
                    </a:lnTo>
                    <a:lnTo>
                      <a:pt x="54" y="112"/>
                    </a:lnTo>
                    <a:lnTo>
                      <a:pt x="61" y="110"/>
                    </a:lnTo>
                    <a:lnTo>
                      <a:pt x="59" y="101"/>
                    </a:lnTo>
                    <a:lnTo>
                      <a:pt x="61" y="96"/>
                    </a:lnTo>
                    <a:lnTo>
                      <a:pt x="62" y="91"/>
                    </a:lnTo>
                    <a:lnTo>
                      <a:pt x="66" y="82"/>
                    </a:lnTo>
                    <a:lnTo>
                      <a:pt x="66" y="79"/>
                    </a:lnTo>
                    <a:lnTo>
                      <a:pt x="66" y="76"/>
                    </a:lnTo>
                    <a:lnTo>
                      <a:pt x="69" y="76"/>
                    </a:lnTo>
                    <a:lnTo>
                      <a:pt x="71" y="77"/>
                    </a:lnTo>
                    <a:lnTo>
                      <a:pt x="71" y="69"/>
                    </a:lnTo>
                    <a:lnTo>
                      <a:pt x="71" y="64"/>
                    </a:lnTo>
                    <a:lnTo>
                      <a:pt x="76" y="64"/>
                    </a:lnTo>
                    <a:lnTo>
                      <a:pt x="81" y="69"/>
                    </a:lnTo>
                    <a:lnTo>
                      <a:pt x="80" y="64"/>
                    </a:lnTo>
                    <a:lnTo>
                      <a:pt x="80" y="58"/>
                    </a:lnTo>
                    <a:lnTo>
                      <a:pt x="85" y="60"/>
                    </a:lnTo>
                    <a:lnTo>
                      <a:pt x="90" y="62"/>
                    </a:lnTo>
                    <a:lnTo>
                      <a:pt x="92" y="55"/>
                    </a:lnTo>
                    <a:lnTo>
                      <a:pt x="94" y="50"/>
                    </a:lnTo>
                    <a:lnTo>
                      <a:pt x="95" y="53"/>
                    </a:lnTo>
                    <a:lnTo>
                      <a:pt x="104" y="57"/>
                    </a:lnTo>
                    <a:lnTo>
                      <a:pt x="116" y="55"/>
                    </a:lnTo>
                    <a:lnTo>
                      <a:pt x="130" y="58"/>
                    </a:lnTo>
                    <a:lnTo>
                      <a:pt x="140" y="60"/>
                    </a:lnTo>
                    <a:lnTo>
                      <a:pt x="147" y="64"/>
                    </a:lnTo>
                    <a:lnTo>
                      <a:pt x="144" y="58"/>
                    </a:lnTo>
                    <a:lnTo>
                      <a:pt x="142" y="50"/>
                    </a:lnTo>
                    <a:lnTo>
                      <a:pt x="135" y="45"/>
                    </a:lnTo>
                    <a:lnTo>
                      <a:pt x="126" y="46"/>
                    </a:lnTo>
                    <a:lnTo>
                      <a:pt x="116" y="46"/>
                    </a:lnTo>
                    <a:lnTo>
                      <a:pt x="109" y="48"/>
                    </a:lnTo>
                    <a:lnTo>
                      <a:pt x="106" y="34"/>
                    </a:lnTo>
                    <a:lnTo>
                      <a:pt x="119" y="26"/>
                    </a:lnTo>
                    <a:lnTo>
                      <a:pt x="125" y="15"/>
                    </a:lnTo>
                    <a:lnTo>
                      <a:pt x="142" y="10"/>
                    </a:lnTo>
                    <a:lnTo>
                      <a:pt x="168" y="1"/>
                    </a:lnTo>
                    <a:lnTo>
                      <a:pt x="195" y="0"/>
                    </a:lnTo>
                    <a:lnTo>
                      <a:pt x="221" y="1"/>
                    </a:lnTo>
                    <a:lnTo>
                      <a:pt x="245" y="10"/>
                    </a:lnTo>
                    <a:lnTo>
                      <a:pt x="266" y="20"/>
                    </a:lnTo>
                    <a:lnTo>
                      <a:pt x="285" y="36"/>
                    </a:lnTo>
                    <a:lnTo>
                      <a:pt x="301" y="55"/>
                    </a:lnTo>
                    <a:lnTo>
                      <a:pt x="316" y="81"/>
                    </a:lnTo>
                    <a:lnTo>
                      <a:pt x="316" y="96"/>
                    </a:lnTo>
                    <a:lnTo>
                      <a:pt x="321" y="114"/>
                    </a:lnTo>
                    <a:lnTo>
                      <a:pt x="323" y="129"/>
                    </a:lnTo>
                    <a:lnTo>
                      <a:pt x="321" y="148"/>
                    </a:lnTo>
                    <a:lnTo>
                      <a:pt x="318" y="145"/>
                    </a:lnTo>
                    <a:lnTo>
                      <a:pt x="316" y="138"/>
                    </a:lnTo>
                    <a:lnTo>
                      <a:pt x="313" y="127"/>
                    </a:lnTo>
                    <a:lnTo>
                      <a:pt x="309" y="119"/>
                    </a:lnTo>
                    <a:lnTo>
                      <a:pt x="304" y="107"/>
                    </a:lnTo>
                    <a:lnTo>
                      <a:pt x="302" y="98"/>
                    </a:lnTo>
                    <a:lnTo>
                      <a:pt x="301" y="89"/>
                    </a:lnTo>
                    <a:lnTo>
                      <a:pt x="301" y="88"/>
                    </a:lnTo>
                    <a:lnTo>
                      <a:pt x="292" y="82"/>
                    </a:lnTo>
                    <a:lnTo>
                      <a:pt x="290" y="86"/>
                    </a:lnTo>
                    <a:lnTo>
                      <a:pt x="290" y="93"/>
                    </a:lnTo>
                    <a:lnTo>
                      <a:pt x="296" y="105"/>
                    </a:lnTo>
                    <a:lnTo>
                      <a:pt x="299" y="115"/>
                    </a:lnTo>
                    <a:lnTo>
                      <a:pt x="304" y="127"/>
                    </a:lnTo>
                    <a:lnTo>
                      <a:pt x="308" y="138"/>
                    </a:lnTo>
                    <a:lnTo>
                      <a:pt x="311" y="145"/>
                    </a:lnTo>
                    <a:lnTo>
                      <a:pt x="302" y="129"/>
                    </a:lnTo>
                    <a:lnTo>
                      <a:pt x="296" y="117"/>
                    </a:lnTo>
                    <a:lnTo>
                      <a:pt x="287" y="103"/>
                    </a:lnTo>
                    <a:lnTo>
                      <a:pt x="282" y="91"/>
                    </a:lnTo>
                    <a:lnTo>
                      <a:pt x="275" y="89"/>
                    </a:lnTo>
                    <a:lnTo>
                      <a:pt x="275" y="93"/>
                    </a:lnTo>
                    <a:lnTo>
                      <a:pt x="277" y="100"/>
                    </a:lnTo>
                    <a:lnTo>
                      <a:pt x="282" y="110"/>
                    </a:lnTo>
                    <a:lnTo>
                      <a:pt x="285" y="119"/>
                    </a:lnTo>
                    <a:lnTo>
                      <a:pt x="290" y="129"/>
                    </a:lnTo>
                    <a:lnTo>
                      <a:pt x="294" y="138"/>
                    </a:lnTo>
                    <a:lnTo>
                      <a:pt x="297" y="145"/>
                    </a:lnTo>
                    <a:lnTo>
                      <a:pt x="292" y="139"/>
                    </a:lnTo>
                    <a:lnTo>
                      <a:pt x="287" y="131"/>
                    </a:lnTo>
                    <a:lnTo>
                      <a:pt x="280" y="122"/>
                    </a:lnTo>
                    <a:lnTo>
                      <a:pt x="277" y="119"/>
                    </a:lnTo>
                    <a:lnTo>
                      <a:pt x="270" y="107"/>
                    </a:lnTo>
                    <a:lnTo>
                      <a:pt x="268" y="101"/>
                    </a:lnTo>
                    <a:lnTo>
                      <a:pt x="266" y="98"/>
                    </a:lnTo>
                    <a:lnTo>
                      <a:pt x="266" y="96"/>
                    </a:lnTo>
                    <a:lnTo>
                      <a:pt x="258" y="96"/>
                    </a:lnTo>
                    <a:lnTo>
                      <a:pt x="259" y="101"/>
                    </a:lnTo>
                    <a:lnTo>
                      <a:pt x="264" y="108"/>
                    </a:lnTo>
                    <a:lnTo>
                      <a:pt x="271" y="115"/>
                    </a:lnTo>
                    <a:lnTo>
                      <a:pt x="271" y="122"/>
                    </a:lnTo>
                    <a:lnTo>
                      <a:pt x="277" y="129"/>
                    </a:lnTo>
                    <a:lnTo>
                      <a:pt x="271" y="126"/>
                    </a:lnTo>
                    <a:lnTo>
                      <a:pt x="264" y="120"/>
                    </a:lnTo>
                    <a:lnTo>
                      <a:pt x="256" y="112"/>
                    </a:lnTo>
                    <a:lnTo>
                      <a:pt x="254" y="110"/>
                    </a:lnTo>
                    <a:lnTo>
                      <a:pt x="247" y="107"/>
                    </a:lnTo>
                    <a:lnTo>
                      <a:pt x="244" y="110"/>
                    </a:lnTo>
                    <a:lnTo>
                      <a:pt x="251" y="117"/>
                    </a:lnTo>
                    <a:lnTo>
                      <a:pt x="258" y="129"/>
                    </a:lnTo>
                    <a:lnTo>
                      <a:pt x="247" y="126"/>
                    </a:lnTo>
                    <a:lnTo>
                      <a:pt x="232" y="120"/>
                    </a:lnTo>
                    <a:lnTo>
                      <a:pt x="214" y="115"/>
                    </a:lnTo>
                    <a:lnTo>
                      <a:pt x="209" y="112"/>
                    </a:lnTo>
                    <a:lnTo>
                      <a:pt x="202" y="117"/>
                    </a:lnTo>
                    <a:lnTo>
                      <a:pt x="206" y="126"/>
                    </a:lnTo>
                    <a:lnTo>
                      <a:pt x="211" y="133"/>
                    </a:lnTo>
                    <a:lnTo>
                      <a:pt x="216" y="139"/>
                    </a:lnTo>
                    <a:lnTo>
                      <a:pt x="223" y="143"/>
                    </a:lnTo>
                    <a:lnTo>
                      <a:pt x="239" y="146"/>
                    </a:lnTo>
                    <a:lnTo>
                      <a:pt x="247" y="146"/>
                    </a:lnTo>
                    <a:lnTo>
                      <a:pt x="256" y="148"/>
                    </a:lnTo>
                    <a:lnTo>
                      <a:pt x="264" y="148"/>
                    </a:lnTo>
                    <a:lnTo>
                      <a:pt x="271" y="150"/>
                    </a:lnTo>
                    <a:lnTo>
                      <a:pt x="283" y="150"/>
                    </a:lnTo>
                    <a:lnTo>
                      <a:pt x="296" y="152"/>
                    </a:lnTo>
                    <a:lnTo>
                      <a:pt x="302" y="155"/>
                    </a:lnTo>
                    <a:lnTo>
                      <a:pt x="301" y="164"/>
                    </a:lnTo>
                    <a:lnTo>
                      <a:pt x="292" y="167"/>
                    </a:lnTo>
                    <a:lnTo>
                      <a:pt x="283" y="172"/>
                    </a:lnTo>
                    <a:lnTo>
                      <a:pt x="275" y="177"/>
                    </a:lnTo>
                    <a:lnTo>
                      <a:pt x="271" y="183"/>
                    </a:lnTo>
                    <a:lnTo>
                      <a:pt x="261" y="186"/>
                    </a:lnTo>
                    <a:lnTo>
                      <a:pt x="249" y="193"/>
                    </a:lnTo>
                    <a:lnTo>
                      <a:pt x="244" y="189"/>
                    </a:lnTo>
                    <a:lnTo>
                      <a:pt x="237" y="186"/>
                    </a:lnTo>
                    <a:lnTo>
                      <a:pt x="228" y="183"/>
                    </a:lnTo>
                    <a:lnTo>
                      <a:pt x="225" y="183"/>
                    </a:lnTo>
                    <a:lnTo>
                      <a:pt x="228" y="189"/>
                    </a:lnTo>
                    <a:lnTo>
                      <a:pt x="230" y="196"/>
                    </a:lnTo>
                    <a:close/>
                    <a:moveTo>
                      <a:pt x="119" y="191"/>
                    </a:moveTo>
                    <a:lnTo>
                      <a:pt x="126" y="188"/>
                    </a:lnTo>
                    <a:lnTo>
                      <a:pt x="133" y="186"/>
                    </a:lnTo>
                    <a:lnTo>
                      <a:pt x="131" y="183"/>
                    </a:lnTo>
                    <a:lnTo>
                      <a:pt x="130" y="183"/>
                    </a:lnTo>
                    <a:lnTo>
                      <a:pt x="123" y="176"/>
                    </a:lnTo>
                    <a:lnTo>
                      <a:pt x="123" y="169"/>
                    </a:lnTo>
                    <a:lnTo>
                      <a:pt x="118" y="167"/>
                    </a:lnTo>
                    <a:lnTo>
                      <a:pt x="112" y="169"/>
                    </a:lnTo>
                    <a:lnTo>
                      <a:pt x="104" y="155"/>
                    </a:lnTo>
                    <a:lnTo>
                      <a:pt x="100" y="143"/>
                    </a:lnTo>
                    <a:lnTo>
                      <a:pt x="102" y="133"/>
                    </a:lnTo>
                    <a:lnTo>
                      <a:pt x="100" y="129"/>
                    </a:lnTo>
                    <a:lnTo>
                      <a:pt x="99" y="122"/>
                    </a:lnTo>
                    <a:lnTo>
                      <a:pt x="102" y="115"/>
                    </a:lnTo>
                    <a:lnTo>
                      <a:pt x="102" y="107"/>
                    </a:lnTo>
                    <a:lnTo>
                      <a:pt x="104" y="100"/>
                    </a:lnTo>
                    <a:lnTo>
                      <a:pt x="99" y="101"/>
                    </a:lnTo>
                    <a:lnTo>
                      <a:pt x="95" y="107"/>
                    </a:lnTo>
                    <a:lnTo>
                      <a:pt x="90" y="114"/>
                    </a:lnTo>
                    <a:lnTo>
                      <a:pt x="87" y="119"/>
                    </a:lnTo>
                    <a:lnTo>
                      <a:pt x="90" y="129"/>
                    </a:lnTo>
                    <a:lnTo>
                      <a:pt x="85" y="143"/>
                    </a:lnTo>
                    <a:lnTo>
                      <a:pt x="73" y="153"/>
                    </a:lnTo>
                    <a:lnTo>
                      <a:pt x="66" y="169"/>
                    </a:lnTo>
                    <a:lnTo>
                      <a:pt x="64" y="181"/>
                    </a:lnTo>
                    <a:lnTo>
                      <a:pt x="76" y="188"/>
                    </a:lnTo>
                    <a:lnTo>
                      <a:pt x="87" y="183"/>
                    </a:lnTo>
                    <a:lnTo>
                      <a:pt x="104" y="177"/>
                    </a:lnTo>
                    <a:lnTo>
                      <a:pt x="112" y="179"/>
                    </a:lnTo>
                    <a:lnTo>
                      <a:pt x="119" y="191"/>
                    </a:lnTo>
                    <a:close/>
                  </a:path>
                </a:pathLst>
              </a:custGeom>
              <a:solidFill>
                <a:srgbClr val="876359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4" name="Freeform 148"/>
              <p:cNvSpPr>
                <a:spLocks/>
              </p:cNvSpPr>
              <p:nvPr/>
            </p:nvSpPr>
            <p:spPr bwMode="auto">
              <a:xfrm>
                <a:off x="2558" y="1908"/>
                <a:ext cx="29" cy="19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2" y="19"/>
                  </a:cxn>
                  <a:cxn ang="0">
                    <a:pos x="29" y="5"/>
                  </a:cxn>
                  <a:cxn ang="0">
                    <a:pos x="26" y="0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2" y="19"/>
                  </a:cxn>
                </a:cxnLst>
                <a:rect l="0" t="0" r="r" b="b"/>
                <a:pathLst>
                  <a:path w="29" h="19">
                    <a:moveTo>
                      <a:pt x="2" y="19"/>
                    </a:moveTo>
                    <a:lnTo>
                      <a:pt x="2" y="19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5" name="Freeform 149"/>
              <p:cNvSpPr>
                <a:spLocks/>
              </p:cNvSpPr>
              <p:nvPr/>
            </p:nvSpPr>
            <p:spPr bwMode="auto">
              <a:xfrm>
                <a:off x="2527" y="1903"/>
                <a:ext cx="33" cy="24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7" y="10"/>
                  </a:cxn>
                  <a:cxn ang="0">
                    <a:pos x="9" y="10"/>
                  </a:cxn>
                  <a:cxn ang="0">
                    <a:pos x="12" y="14"/>
                  </a:cxn>
                  <a:cxn ang="0">
                    <a:pos x="14" y="17"/>
                  </a:cxn>
                  <a:cxn ang="0">
                    <a:pos x="17" y="17"/>
                  </a:cxn>
                  <a:cxn ang="0">
                    <a:pos x="19" y="19"/>
                  </a:cxn>
                  <a:cxn ang="0">
                    <a:pos x="22" y="22"/>
                  </a:cxn>
                  <a:cxn ang="0">
                    <a:pos x="26" y="22"/>
                  </a:cxn>
                  <a:cxn ang="0">
                    <a:pos x="28" y="22"/>
                  </a:cxn>
                  <a:cxn ang="0">
                    <a:pos x="31" y="22"/>
                  </a:cxn>
                  <a:cxn ang="0">
                    <a:pos x="31" y="24"/>
                  </a:cxn>
                  <a:cxn ang="0">
                    <a:pos x="33" y="24"/>
                  </a:cxn>
                  <a:cxn ang="0">
                    <a:pos x="33" y="19"/>
                  </a:cxn>
                  <a:cxn ang="0">
                    <a:pos x="31" y="19"/>
                  </a:cxn>
                  <a:cxn ang="0">
                    <a:pos x="31" y="17"/>
                  </a:cxn>
                  <a:cxn ang="0">
                    <a:pos x="28" y="17"/>
                  </a:cxn>
                  <a:cxn ang="0">
                    <a:pos x="26" y="17"/>
                  </a:cxn>
                  <a:cxn ang="0">
                    <a:pos x="22" y="17"/>
                  </a:cxn>
                  <a:cxn ang="0">
                    <a:pos x="22" y="14"/>
                  </a:cxn>
                  <a:cxn ang="0">
                    <a:pos x="19" y="14"/>
                  </a:cxn>
                  <a:cxn ang="0">
                    <a:pos x="17" y="10"/>
                  </a:cxn>
                  <a:cxn ang="0">
                    <a:pos x="14" y="10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5"/>
                  </a:cxn>
                </a:cxnLst>
                <a:rect l="0" t="0" r="r" b="b"/>
                <a:pathLst>
                  <a:path w="33" h="24">
                    <a:moveTo>
                      <a:pt x="3" y="5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2" y="14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9" y="19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31" y="22"/>
                    </a:lnTo>
                    <a:lnTo>
                      <a:pt x="31" y="24"/>
                    </a:lnTo>
                    <a:lnTo>
                      <a:pt x="33" y="24"/>
                    </a:lnTo>
                    <a:lnTo>
                      <a:pt x="33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28" y="17"/>
                    </a:lnTo>
                    <a:lnTo>
                      <a:pt x="26" y="17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7" y="10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6" name="Freeform 150"/>
              <p:cNvSpPr>
                <a:spLocks/>
              </p:cNvSpPr>
              <p:nvPr/>
            </p:nvSpPr>
            <p:spPr bwMode="auto">
              <a:xfrm>
                <a:off x="2525" y="1906"/>
                <a:ext cx="5" cy="16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5" y="14"/>
                  </a:cxn>
                  <a:cxn ang="0">
                    <a:pos x="5" y="11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2" y="11"/>
                  </a:cxn>
                  <a:cxn ang="0">
                    <a:pos x="2" y="16"/>
                  </a:cxn>
                  <a:cxn ang="0">
                    <a:pos x="5" y="14"/>
                  </a:cxn>
                  <a:cxn ang="0">
                    <a:pos x="2" y="16"/>
                  </a:cxn>
                </a:cxnLst>
                <a:rect l="0" t="0" r="r" b="b"/>
                <a:pathLst>
                  <a:path w="5" h="16">
                    <a:moveTo>
                      <a:pt x="2" y="16"/>
                    </a:moveTo>
                    <a:lnTo>
                      <a:pt x="5" y="14"/>
                    </a:lnTo>
                    <a:lnTo>
                      <a:pt x="5" y="11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1"/>
                    </a:lnTo>
                    <a:lnTo>
                      <a:pt x="2" y="16"/>
                    </a:lnTo>
                    <a:lnTo>
                      <a:pt x="5" y="14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7" name="Freeform 151"/>
              <p:cNvSpPr>
                <a:spLocks/>
              </p:cNvSpPr>
              <p:nvPr/>
            </p:nvSpPr>
            <p:spPr bwMode="auto">
              <a:xfrm>
                <a:off x="2520" y="1913"/>
                <a:ext cx="7" cy="9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7"/>
                  </a:cxn>
                </a:cxnLst>
                <a:rect l="0" t="0" r="r" b="b"/>
                <a:pathLst>
                  <a:path w="7" h="9">
                    <a:moveTo>
                      <a:pt x="2" y="7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8" name="Freeform 152"/>
              <p:cNvSpPr>
                <a:spLocks/>
              </p:cNvSpPr>
              <p:nvPr/>
            </p:nvSpPr>
            <p:spPr bwMode="auto">
              <a:xfrm>
                <a:off x="2503" y="1917"/>
                <a:ext cx="19" cy="15"/>
              </a:xfrm>
              <a:custGeom>
                <a:avLst/>
                <a:gdLst/>
                <a:ahLst/>
                <a:cxnLst>
                  <a:cxn ang="0">
                    <a:pos x="3" y="15"/>
                  </a:cxn>
                  <a:cxn ang="0">
                    <a:pos x="3" y="15"/>
                  </a:cxn>
                  <a:cxn ang="0">
                    <a:pos x="7" y="15"/>
                  </a:cxn>
                  <a:cxn ang="0">
                    <a:pos x="7" y="13"/>
                  </a:cxn>
                  <a:cxn ang="0">
                    <a:pos x="8" y="13"/>
                  </a:cxn>
                  <a:cxn ang="0">
                    <a:pos x="8" y="10"/>
                  </a:cxn>
                  <a:cxn ang="0">
                    <a:pos x="12" y="10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19" y="3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8" y="5"/>
                  </a:cxn>
                  <a:cxn ang="0">
                    <a:pos x="8" y="8"/>
                  </a:cxn>
                  <a:cxn ang="0">
                    <a:pos x="7" y="8"/>
                  </a:cxn>
                  <a:cxn ang="0">
                    <a:pos x="3" y="8"/>
                  </a:cxn>
                  <a:cxn ang="0">
                    <a:pos x="3" y="10"/>
                  </a:cxn>
                  <a:cxn ang="0">
                    <a:pos x="0" y="13"/>
                  </a:cxn>
                  <a:cxn ang="0">
                    <a:pos x="3" y="15"/>
                  </a:cxn>
                </a:cxnLst>
                <a:rect l="0" t="0" r="r" b="b"/>
                <a:pathLst>
                  <a:path w="19" h="15">
                    <a:moveTo>
                      <a:pt x="3" y="15"/>
                    </a:moveTo>
                    <a:lnTo>
                      <a:pt x="3" y="15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0" y="13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69" name="Freeform 153"/>
              <p:cNvSpPr>
                <a:spLocks/>
              </p:cNvSpPr>
              <p:nvPr/>
            </p:nvSpPr>
            <p:spPr bwMode="auto">
              <a:xfrm>
                <a:off x="2496" y="1927"/>
                <a:ext cx="10" cy="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5"/>
                  </a:cxn>
                </a:cxnLst>
                <a:rect l="0" t="0" r="r" b="b"/>
                <a:pathLst>
                  <a:path w="10" h="9">
                    <a:moveTo>
                      <a:pt x="2" y="5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0" name="Freeform 154"/>
              <p:cNvSpPr>
                <a:spLocks/>
              </p:cNvSpPr>
              <p:nvPr/>
            </p:nvSpPr>
            <p:spPr bwMode="auto">
              <a:xfrm>
                <a:off x="2468" y="1927"/>
                <a:ext cx="30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4" y="10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1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30" y="5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0" y="10"/>
                  </a:cxn>
                </a:cxnLst>
                <a:rect l="0" t="0" r="r" b="b"/>
                <a:pathLst>
                  <a:path w="30" h="10">
                    <a:moveTo>
                      <a:pt x="0" y="10"/>
                    </a:moveTo>
                    <a:lnTo>
                      <a:pt x="4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1" name="Freeform 155"/>
              <p:cNvSpPr>
                <a:spLocks/>
              </p:cNvSpPr>
              <p:nvPr/>
            </p:nvSpPr>
            <p:spPr bwMode="auto">
              <a:xfrm>
                <a:off x="2420" y="1930"/>
                <a:ext cx="52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3" y="30"/>
                  </a:cxn>
                  <a:cxn ang="0">
                    <a:pos x="5" y="30"/>
                  </a:cxn>
                  <a:cxn ang="0">
                    <a:pos x="9" y="30"/>
                  </a:cxn>
                  <a:cxn ang="0">
                    <a:pos x="10" y="30"/>
                  </a:cxn>
                  <a:cxn ang="0">
                    <a:pos x="14" y="30"/>
                  </a:cxn>
                  <a:cxn ang="0">
                    <a:pos x="15" y="30"/>
                  </a:cxn>
                  <a:cxn ang="0">
                    <a:pos x="15" y="26"/>
                  </a:cxn>
                  <a:cxn ang="0">
                    <a:pos x="19" y="26"/>
                  </a:cxn>
                  <a:cxn ang="0">
                    <a:pos x="21" y="25"/>
                  </a:cxn>
                  <a:cxn ang="0">
                    <a:pos x="24" y="21"/>
                  </a:cxn>
                  <a:cxn ang="0">
                    <a:pos x="28" y="21"/>
                  </a:cxn>
                  <a:cxn ang="0">
                    <a:pos x="28" y="19"/>
                  </a:cxn>
                  <a:cxn ang="0">
                    <a:pos x="29" y="19"/>
                  </a:cxn>
                  <a:cxn ang="0">
                    <a:pos x="29" y="16"/>
                  </a:cxn>
                  <a:cxn ang="0">
                    <a:pos x="33" y="16"/>
                  </a:cxn>
                  <a:cxn ang="0">
                    <a:pos x="33" y="14"/>
                  </a:cxn>
                  <a:cxn ang="0">
                    <a:pos x="34" y="14"/>
                  </a:cxn>
                  <a:cxn ang="0">
                    <a:pos x="34" y="11"/>
                  </a:cxn>
                  <a:cxn ang="0">
                    <a:pos x="38" y="11"/>
                  </a:cxn>
                  <a:cxn ang="0">
                    <a:pos x="40" y="11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6" y="6"/>
                  </a:cxn>
                  <a:cxn ang="0">
                    <a:pos x="48" y="6"/>
                  </a:cxn>
                  <a:cxn ang="0">
                    <a:pos x="48" y="7"/>
                  </a:cxn>
                  <a:cxn ang="0">
                    <a:pos x="52" y="2"/>
                  </a:cxn>
                  <a:cxn ang="0">
                    <a:pos x="48" y="2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3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4" y="6"/>
                  </a:cxn>
                  <a:cxn ang="0">
                    <a:pos x="33" y="7"/>
                  </a:cxn>
                  <a:cxn ang="0">
                    <a:pos x="29" y="11"/>
                  </a:cxn>
                  <a:cxn ang="0">
                    <a:pos x="28" y="11"/>
                  </a:cxn>
                  <a:cxn ang="0">
                    <a:pos x="28" y="14"/>
                  </a:cxn>
                  <a:cxn ang="0">
                    <a:pos x="24" y="14"/>
                  </a:cxn>
                  <a:cxn ang="0">
                    <a:pos x="24" y="16"/>
                  </a:cxn>
                  <a:cxn ang="0">
                    <a:pos x="21" y="16"/>
                  </a:cxn>
                  <a:cxn ang="0">
                    <a:pos x="21" y="19"/>
                  </a:cxn>
                  <a:cxn ang="0">
                    <a:pos x="19" y="19"/>
                  </a:cxn>
                  <a:cxn ang="0">
                    <a:pos x="15" y="21"/>
                  </a:cxn>
                  <a:cxn ang="0">
                    <a:pos x="14" y="21"/>
                  </a:cxn>
                  <a:cxn ang="0">
                    <a:pos x="10" y="25"/>
                  </a:cxn>
                  <a:cxn ang="0">
                    <a:pos x="9" y="25"/>
                  </a:cxn>
                  <a:cxn ang="0">
                    <a:pos x="5" y="25"/>
                  </a:cxn>
                  <a:cxn ang="0">
                    <a:pos x="3" y="25"/>
                  </a:cxn>
                  <a:cxn ang="0">
                    <a:pos x="5" y="25"/>
                  </a:cxn>
                  <a:cxn ang="0">
                    <a:pos x="0" y="30"/>
                  </a:cxn>
                </a:cxnLst>
                <a:rect l="0" t="0" r="r" b="b"/>
                <a:pathLst>
                  <a:path w="52" h="30">
                    <a:moveTo>
                      <a:pt x="0" y="30"/>
                    </a:moveTo>
                    <a:lnTo>
                      <a:pt x="3" y="30"/>
                    </a:lnTo>
                    <a:lnTo>
                      <a:pt x="5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4" y="30"/>
                    </a:lnTo>
                    <a:lnTo>
                      <a:pt x="15" y="30"/>
                    </a:lnTo>
                    <a:lnTo>
                      <a:pt x="15" y="26"/>
                    </a:lnTo>
                    <a:lnTo>
                      <a:pt x="19" y="26"/>
                    </a:lnTo>
                    <a:lnTo>
                      <a:pt x="21" y="25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9" y="19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4" y="14"/>
                    </a:lnTo>
                    <a:lnTo>
                      <a:pt x="34" y="11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7"/>
                    </a:lnTo>
                    <a:lnTo>
                      <a:pt x="43" y="7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48" y="7"/>
                    </a:lnTo>
                    <a:lnTo>
                      <a:pt x="52" y="2"/>
                    </a:lnTo>
                    <a:lnTo>
                      <a:pt x="48" y="2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3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33" y="7"/>
                    </a:lnTo>
                    <a:lnTo>
                      <a:pt x="29" y="11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0" y="25"/>
                    </a:lnTo>
                    <a:lnTo>
                      <a:pt x="9" y="25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2" name="Freeform 156"/>
              <p:cNvSpPr>
                <a:spLocks/>
              </p:cNvSpPr>
              <p:nvPr/>
            </p:nvSpPr>
            <p:spPr bwMode="auto">
              <a:xfrm>
                <a:off x="2406" y="1936"/>
                <a:ext cx="19" cy="2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9" y="13"/>
                  </a:cxn>
                  <a:cxn ang="0">
                    <a:pos x="9" y="15"/>
                  </a:cxn>
                  <a:cxn ang="0">
                    <a:pos x="10" y="15"/>
                  </a:cxn>
                  <a:cxn ang="0">
                    <a:pos x="10" y="19"/>
                  </a:cxn>
                  <a:cxn ang="0">
                    <a:pos x="14" y="19"/>
                  </a:cxn>
                  <a:cxn ang="0">
                    <a:pos x="14" y="20"/>
                  </a:cxn>
                  <a:cxn ang="0">
                    <a:pos x="14" y="24"/>
                  </a:cxn>
                  <a:cxn ang="0">
                    <a:pos x="19" y="19"/>
                  </a:cxn>
                  <a:cxn ang="0">
                    <a:pos x="17" y="15"/>
                  </a:cxn>
                  <a:cxn ang="0">
                    <a:pos x="14" y="13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10" y="8"/>
                  </a:cxn>
                  <a:cxn ang="0">
                    <a:pos x="9" y="8"/>
                  </a:cxn>
                  <a:cxn ang="0">
                    <a:pos x="9" y="5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0" y="5"/>
                  </a:cxn>
                </a:cxnLst>
                <a:rect l="0" t="0" r="r" b="b"/>
                <a:pathLst>
                  <a:path w="19" h="24">
                    <a:moveTo>
                      <a:pt x="0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4"/>
                    </a:lnTo>
                    <a:lnTo>
                      <a:pt x="19" y="19"/>
                    </a:lnTo>
                    <a:lnTo>
                      <a:pt x="17" y="15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3" name="Freeform 157"/>
              <p:cNvSpPr>
                <a:spLocks/>
              </p:cNvSpPr>
              <p:nvPr/>
            </p:nvSpPr>
            <p:spPr bwMode="auto">
              <a:xfrm>
                <a:off x="2382" y="1920"/>
                <a:ext cx="2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3" y="7"/>
                  </a:cxn>
                  <a:cxn ang="0">
                    <a:pos x="3" y="10"/>
                  </a:cxn>
                  <a:cxn ang="0">
                    <a:pos x="5" y="12"/>
                  </a:cxn>
                  <a:cxn ang="0">
                    <a:pos x="5" y="16"/>
                  </a:cxn>
                  <a:cxn ang="0">
                    <a:pos x="9" y="16"/>
                  </a:cxn>
                  <a:cxn ang="0">
                    <a:pos x="10" y="16"/>
                  </a:cxn>
                  <a:cxn ang="0">
                    <a:pos x="10" y="17"/>
                  </a:cxn>
                  <a:cxn ang="0">
                    <a:pos x="14" y="17"/>
                  </a:cxn>
                  <a:cxn ang="0">
                    <a:pos x="15" y="17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2" y="21"/>
                  </a:cxn>
                  <a:cxn ang="0">
                    <a:pos x="24" y="21"/>
                  </a:cxn>
                  <a:cxn ang="0">
                    <a:pos x="28" y="16"/>
                  </a:cxn>
                  <a:cxn ang="0">
                    <a:pos x="24" y="16"/>
                  </a:cxn>
                  <a:cxn ang="0">
                    <a:pos x="22" y="16"/>
                  </a:cxn>
                  <a:cxn ang="0">
                    <a:pos x="22" y="12"/>
                  </a:cxn>
                  <a:cxn ang="0">
                    <a:pos x="19" y="12"/>
                  </a:cxn>
                  <a:cxn ang="0">
                    <a:pos x="15" y="12"/>
                  </a:cxn>
                  <a:cxn ang="0">
                    <a:pos x="14" y="12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9" y="5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28" h="21">
                    <a:moveTo>
                      <a:pt x="0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5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2" y="21"/>
                    </a:lnTo>
                    <a:lnTo>
                      <a:pt x="24" y="21"/>
                    </a:lnTo>
                    <a:lnTo>
                      <a:pt x="28" y="16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4" name="Freeform 158"/>
              <p:cNvSpPr>
                <a:spLocks/>
              </p:cNvSpPr>
              <p:nvPr/>
            </p:nvSpPr>
            <p:spPr bwMode="auto">
              <a:xfrm>
                <a:off x="2361" y="1901"/>
                <a:ext cx="26" cy="2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2" y="7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1" y="16"/>
                  </a:cxn>
                  <a:cxn ang="0">
                    <a:pos x="21" y="19"/>
                  </a:cxn>
                  <a:cxn ang="0">
                    <a:pos x="21" y="21"/>
                  </a:cxn>
                  <a:cxn ang="0">
                    <a:pos x="26" y="21"/>
                  </a:cxn>
                  <a:cxn ang="0">
                    <a:pos x="26" y="19"/>
                  </a:cxn>
                  <a:cxn ang="0">
                    <a:pos x="26" y="16"/>
                  </a:cxn>
                  <a:cxn ang="0">
                    <a:pos x="26" y="12"/>
                  </a:cxn>
                  <a:cxn ang="0">
                    <a:pos x="26" y="10"/>
                  </a:cxn>
                  <a:cxn ang="0">
                    <a:pos x="26" y="7"/>
                  </a:cxn>
                  <a:cxn ang="0">
                    <a:pos x="26" y="5"/>
                  </a:cxn>
                  <a:cxn ang="0">
                    <a:pos x="24" y="5"/>
                  </a:cxn>
                  <a:cxn ang="0">
                    <a:pos x="24" y="2"/>
                  </a:cxn>
                  <a:cxn ang="0">
                    <a:pos x="21" y="2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0" y="7"/>
                  </a:cxn>
                </a:cxnLst>
                <a:rect l="0" t="0" r="r" b="b"/>
                <a:pathLst>
                  <a:path w="26" h="21">
                    <a:moveTo>
                      <a:pt x="0" y="7"/>
                    </a:moveTo>
                    <a:lnTo>
                      <a:pt x="2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21" y="21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5" name="Freeform 159"/>
              <p:cNvSpPr>
                <a:spLocks/>
              </p:cNvSpPr>
              <p:nvPr/>
            </p:nvSpPr>
            <p:spPr bwMode="auto">
              <a:xfrm>
                <a:off x="2353" y="1889"/>
                <a:ext cx="10" cy="1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1" y="14"/>
                  </a:cxn>
                  <a:cxn ang="0">
                    <a:pos x="1" y="17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10" y="14"/>
                  </a:cxn>
                  <a:cxn ang="0">
                    <a:pos x="8" y="14"/>
                  </a:cxn>
                  <a:cxn ang="0">
                    <a:pos x="5" y="12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0"/>
                  </a:cxn>
                </a:cxnLst>
                <a:rect l="0" t="0" r="r" b="b"/>
                <a:pathLst>
                  <a:path w="10" h="19">
                    <a:moveTo>
                      <a:pt x="8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" y="17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6" name="Freeform 160"/>
              <p:cNvSpPr>
                <a:spLocks/>
              </p:cNvSpPr>
              <p:nvPr/>
            </p:nvSpPr>
            <p:spPr bwMode="auto">
              <a:xfrm>
                <a:off x="2361" y="1887"/>
                <a:ext cx="36" cy="14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1" y="5"/>
                  </a:cxn>
                  <a:cxn ang="0">
                    <a:pos x="30" y="2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24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1" y="5"/>
                  </a:cxn>
                  <a:cxn ang="0">
                    <a:pos x="12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4" y="5"/>
                  </a:cxn>
                  <a:cxn ang="0">
                    <a:pos x="24" y="7"/>
                  </a:cxn>
                  <a:cxn ang="0">
                    <a:pos x="26" y="7"/>
                  </a:cxn>
                  <a:cxn ang="0">
                    <a:pos x="30" y="7"/>
                  </a:cxn>
                  <a:cxn ang="0">
                    <a:pos x="30" y="11"/>
                  </a:cxn>
                  <a:cxn ang="0">
                    <a:pos x="31" y="11"/>
                  </a:cxn>
                  <a:cxn ang="0">
                    <a:pos x="31" y="14"/>
                  </a:cxn>
                  <a:cxn ang="0">
                    <a:pos x="31" y="11"/>
                  </a:cxn>
                  <a:cxn ang="0">
                    <a:pos x="36" y="11"/>
                  </a:cxn>
                </a:cxnLst>
                <a:rect l="0" t="0" r="r" b="b"/>
                <a:pathLst>
                  <a:path w="36" h="14">
                    <a:moveTo>
                      <a:pt x="36" y="11"/>
                    </a:moveTo>
                    <a:lnTo>
                      <a:pt x="36" y="7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1" y="5"/>
                    </a:lnTo>
                    <a:lnTo>
                      <a:pt x="30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30" y="7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1" y="14"/>
                    </a:lnTo>
                    <a:lnTo>
                      <a:pt x="31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7" name="Freeform 161"/>
              <p:cNvSpPr>
                <a:spLocks/>
              </p:cNvSpPr>
              <p:nvPr/>
            </p:nvSpPr>
            <p:spPr bwMode="auto">
              <a:xfrm>
                <a:off x="2392" y="1898"/>
                <a:ext cx="9" cy="10"/>
              </a:xfrm>
              <a:custGeom>
                <a:avLst/>
                <a:gdLst/>
                <a:ahLst/>
                <a:cxnLst>
                  <a:cxn ang="0">
                    <a:pos x="9" y="10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9" y="10"/>
                  </a:cxn>
                </a:cxnLst>
                <a:rect l="0" t="0" r="r" b="b"/>
                <a:pathLst>
                  <a:path w="9" h="10">
                    <a:moveTo>
                      <a:pt x="9" y="10"/>
                    </a:move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8" name="Freeform 162"/>
              <p:cNvSpPr>
                <a:spLocks/>
              </p:cNvSpPr>
              <p:nvPr/>
            </p:nvSpPr>
            <p:spPr bwMode="auto">
              <a:xfrm>
                <a:off x="2392" y="1908"/>
                <a:ext cx="12" cy="19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9" y="14"/>
                  </a:cxn>
                  <a:cxn ang="0">
                    <a:pos x="9" y="12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14"/>
                  </a:cxn>
                  <a:cxn ang="0">
                    <a:pos x="4" y="17"/>
                  </a:cxn>
                  <a:cxn ang="0">
                    <a:pos x="5" y="17"/>
                  </a:cxn>
                  <a:cxn ang="0">
                    <a:pos x="9" y="19"/>
                  </a:cxn>
                  <a:cxn ang="0">
                    <a:pos x="12" y="14"/>
                  </a:cxn>
                </a:cxnLst>
                <a:rect l="0" t="0" r="r" b="b"/>
                <a:pathLst>
                  <a:path w="12" h="19">
                    <a:moveTo>
                      <a:pt x="12" y="14"/>
                    </a:moveTo>
                    <a:lnTo>
                      <a:pt x="9" y="14"/>
                    </a:lnTo>
                    <a:lnTo>
                      <a:pt x="9" y="12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9" y="19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79" name="Freeform 163"/>
              <p:cNvSpPr>
                <a:spLocks/>
              </p:cNvSpPr>
              <p:nvPr/>
            </p:nvSpPr>
            <p:spPr bwMode="auto">
              <a:xfrm>
                <a:off x="2401" y="1922"/>
                <a:ext cx="19" cy="10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5" y="3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5" y="8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9" y="5"/>
                  </a:cxn>
                </a:cxnLst>
                <a:rect l="0" t="0" r="r" b="b"/>
                <a:pathLst>
                  <a:path w="19" h="10">
                    <a:moveTo>
                      <a:pt x="19" y="5"/>
                    </a:moveTo>
                    <a:lnTo>
                      <a:pt x="19" y="5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0" name="Freeform 164"/>
              <p:cNvSpPr>
                <a:spLocks/>
              </p:cNvSpPr>
              <p:nvPr/>
            </p:nvSpPr>
            <p:spPr bwMode="auto">
              <a:xfrm>
                <a:off x="2416" y="1927"/>
                <a:ext cx="23" cy="14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9" y="9"/>
                  </a:cxn>
                  <a:cxn ang="0">
                    <a:pos x="18" y="9"/>
                  </a:cxn>
                  <a:cxn ang="0">
                    <a:pos x="14" y="9"/>
                  </a:cxn>
                  <a:cxn ang="0">
                    <a:pos x="13" y="9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7" y="10"/>
                  </a:cxn>
                  <a:cxn ang="0">
                    <a:pos x="7" y="14"/>
                  </a:cxn>
                  <a:cxn ang="0">
                    <a:pos x="9" y="14"/>
                  </a:cxn>
                  <a:cxn ang="0">
                    <a:pos x="13" y="14"/>
                  </a:cxn>
                  <a:cxn ang="0">
                    <a:pos x="14" y="14"/>
                  </a:cxn>
                  <a:cxn ang="0">
                    <a:pos x="18" y="14"/>
                  </a:cxn>
                  <a:cxn ang="0">
                    <a:pos x="19" y="14"/>
                  </a:cxn>
                  <a:cxn ang="0">
                    <a:pos x="23" y="10"/>
                  </a:cxn>
                  <a:cxn ang="0">
                    <a:pos x="19" y="14"/>
                  </a:cxn>
                  <a:cxn ang="0">
                    <a:pos x="23" y="14"/>
                  </a:cxn>
                  <a:cxn ang="0">
                    <a:pos x="23" y="10"/>
                  </a:cxn>
                  <a:cxn ang="0">
                    <a:pos x="18" y="10"/>
                  </a:cxn>
                </a:cxnLst>
                <a:rect l="0" t="0" r="r" b="b"/>
                <a:pathLst>
                  <a:path w="23" h="14">
                    <a:moveTo>
                      <a:pt x="18" y="10"/>
                    </a:moveTo>
                    <a:lnTo>
                      <a:pt x="19" y="9"/>
                    </a:lnTo>
                    <a:lnTo>
                      <a:pt x="18" y="9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9" y="14"/>
                    </a:lnTo>
                    <a:lnTo>
                      <a:pt x="23" y="10"/>
                    </a:lnTo>
                    <a:lnTo>
                      <a:pt x="19" y="14"/>
                    </a:lnTo>
                    <a:lnTo>
                      <a:pt x="23" y="14"/>
                    </a:lnTo>
                    <a:lnTo>
                      <a:pt x="23" y="1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1" name="Freeform 165"/>
              <p:cNvSpPr>
                <a:spLocks/>
              </p:cNvSpPr>
              <p:nvPr/>
            </p:nvSpPr>
            <p:spPr bwMode="auto">
              <a:xfrm>
                <a:off x="2430" y="1927"/>
                <a:ext cx="9" cy="1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9" y="10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5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5" y="5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2" name="Freeform 166"/>
              <p:cNvSpPr>
                <a:spLocks/>
              </p:cNvSpPr>
              <p:nvPr/>
            </p:nvSpPr>
            <p:spPr bwMode="auto">
              <a:xfrm>
                <a:off x="2434" y="1927"/>
                <a:ext cx="7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1" y="0"/>
                  </a:cxn>
                </a:cxnLst>
                <a:rect l="0" t="0" r="r" b="b"/>
                <a:pathLst>
                  <a:path w="7" h="5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3" name="Freeform 167"/>
              <p:cNvSpPr>
                <a:spLocks/>
              </p:cNvSpPr>
              <p:nvPr/>
            </p:nvSpPr>
            <p:spPr bwMode="auto">
              <a:xfrm>
                <a:off x="2435" y="1906"/>
                <a:ext cx="25" cy="24"/>
              </a:xfrm>
              <a:custGeom>
                <a:avLst/>
                <a:gdLst/>
                <a:ahLst/>
                <a:cxnLst>
                  <a:cxn ang="0">
                    <a:pos x="23" y="5"/>
                  </a:cxn>
                  <a:cxn ang="0">
                    <a:pos x="19" y="5"/>
                  </a:cxn>
                  <a:cxn ang="0">
                    <a:pos x="19" y="2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3" y="11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6" y="14"/>
                  </a:cxn>
                  <a:cxn ang="0">
                    <a:pos x="4" y="16"/>
                  </a:cxn>
                  <a:cxn ang="0">
                    <a:pos x="4" y="19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3" y="16"/>
                  </a:cxn>
                  <a:cxn ang="0">
                    <a:pos x="14" y="16"/>
                  </a:cxn>
                  <a:cxn ang="0">
                    <a:pos x="14" y="14"/>
                  </a:cxn>
                  <a:cxn ang="0">
                    <a:pos x="18" y="14"/>
                  </a:cxn>
                  <a:cxn ang="0">
                    <a:pos x="18" y="11"/>
                  </a:cxn>
                  <a:cxn ang="0">
                    <a:pos x="19" y="11"/>
                  </a:cxn>
                  <a:cxn ang="0">
                    <a:pos x="23" y="7"/>
                  </a:cxn>
                  <a:cxn ang="0">
                    <a:pos x="25" y="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23" y="5"/>
                  </a:cxn>
                </a:cxnLst>
                <a:rect l="0" t="0" r="r" b="b"/>
                <a:pathLst>
                  <a:path w="25" h="24">
                    <a:moveTo>
                      <a:pt x="23" y="5"/>
                    </a:moveTo>
                    <a:lnTo>
                      <a:pt x="19" y="5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4" y="19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3" y="7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4" name="Freeform 168"/>
              <p:cNvSpPr>
                <a:spLocks/>
              </p:cNvSpPr>
              <p:nvPr/>
            </p:nvSpPr>
            <p:spPr bwMode="auto">
              <a:xfrm>
                <a:off x="2404" y="1903"/>
                <a:ext cx="54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5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6" y="14"/>
                  </a:cxn>
                  <a:cxn ang="0">
                    <a:pos x="7" y="14"/>
                  </a:cxn>
                  <a:cxn ang="0">
                    <a:pos x="11" y="17"/>
                  </a:cxn>
                  <a:cxn ang="0">
                    <a:pos x="12" y="17"/>
                  </a:cxn>
                  <a:cxn ang="0">
                    <a:pos x="12" y="19"/>
                  </a:cxn>
                  <a:cxn ang="0">
                    <a:pos x="16" y="19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0" y="17"/>
                  </a:cxn>
                  <a:cxn ang="0">
                    <a:pos x="31" y="17"/>
                  </a:cxn>
                  <a:cxn ang="0">
                    <a:pos x="35" y="17"/>
                  </a:cxn>
                  <a:cxn ang="0">
                    <a:pos x="37" y="17"/>
                  </a:cxn>
                  <a:cxn ang="0">
                    <a:pos x="40" y="14"/>
                  </a:cxn>
                  <a:cxn ang="0">
                    <a:pos x="44" y="14"/>
                  </a:cxn>
                  <a:cxn ang="0">
                    <a:pos x="45" y="10"/>
                  </a:cxn>
                  <a:cxn ang="0">
                    <a:pos x="49" y="10"/>
                  </a:cxn>
                  <a:cxn ang="0">
                    <a:pos x="50" y="8"/>
                  </a:cxn>
                  <a:cxn ang="0">
                    <a:pos x="54" y="8"/>
                  </a:cxn>
                  <a:cxn ang="0">
                    <a:pos x="50" y="3"/>
                  </a:cxn>
                  <a:cxn ang="0">
                    <a:pos x="49" y="5"/>
                  </a:cxn>
                  <a:cxn ang="0">
                    <a:pos x="45" y="5"/>
                  </a:cxn>
                  <a:cxn ang="0">
                    <a:pos x="44" y="5"/>
                  </a:cxn>
                  <a:cxn ang="0">
                    <a:pos x="40" y="8"/>
                  </a:cxn>
                  <a:cxn ang="0">
                    <a:pos x="37" y="8"/>
                  </a:cxn>
                  <a:cxn ang="0">
                    <a:pos x="35" y="10"/>
                  </a:cxn>
                  <a:cxn ang="0">
                    <a:pos x="31" y="10"/>
                  </a:cxn>
                  <a:cxn ang="0">
                    <a:pos x="30" y="10"/>
                  </a:cxn>
                  <a:cxn ang="0">
                    <a:pos x="30" y="14"/>
                  </a:cxn>
                  <a:cxn ang="0">
                    <a:pos x="26" y="14"/>
                  </a:cxn>
                  <a:cxn ang="0">
                    <a:pos x="25" y="14"/>
                  </a:cxn>
                  <a:cxn ang="0">
                    <a:pos x="21" y="14"/>
                  </a:cxn>
                  <a:cxn ang="0">
                    <a:pos x="19" y="14"/>
                  </a:cxn>
                  <a:cxn ang="0">
                    <a:pos x="16" y="14"/>
                  </a:cxn>
                  <a:cxn ang="0">
                    <a:pos x="16" y="10"/>
                  </a:cxn>
                  <a:cxn ang="0">
                    <a:pos x="12" y="10"/>
                  </a:cxn>
                  <a:cxn ang="0">
                    <a:pos x="11" y="10"/>
                  </a:cxn>
                  <a:cxn ang="0">
                    <a:pos x="11" y="8"/>
                  </a:cxn>
                  <a:cxn ang="0">
                    <a:pos x="7" y="5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3"/>
                  </a:cxn>
                </a:cxnLst>
                <a:rect l="0" t="0" r="r" b="b"/>
                <a:pathLst>
                  <a:path w="54" h="19">
                    <a:moveTo>
                      <a:pt x="0" y="3"/>
                    </a:moveTo>
                    <a:lnTo>
                      <a:pt x="2" y="5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5" y="19"/>
                    </a:lnTo>
                    <a:lnTo>
                      <a:pt x="26" y="19"/>
                    </a:lnTo>
                    <a:lnTo>
                      <a:pt x="30" y="17"/>
                    </a:lnTo>
                    <a:lnTo>
                      <a:pt x="31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40" y="14"/>
                    </a:lnTo>
                    <a:lnTo>
                      <a:pt x="44" y="14"/>
                    </a:lnTo>
                    <a:lnTo>
                      <a:pt x="45" y="10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4" y="8"/>
                    </a:lnTo>
                    <a:lnTo>
                      <a:pt x="50" y="3"/>
                    </a:lnTo>
                    <a:lnTo>
                      <a:pt x="49" y="5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0" y="8"/>
                    </a:lnTo>
                    <a:lnTo>
                      <a:pt x="37" y="8"/>
                    </a:lnTo>
                    <a:lnTo>
                      <a:pt x="35" y="10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7" y="5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5" name="Freeform 169"/>
              <p:cNvSpPr>
                <a:spLocks/>
              </p:cNvSpPr>
              <p:nvPr/>
            </p:nvSpPr>
            <p:spPr bwMode="auto">
              <a:xfrm>
                <a:off x="2404" y="1849"/>
                <a:ext cx="26" cy="5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9" y="2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2" y="11"/>
                  </a:cxn>
                  <a:cxn ang="0">
                    <a:pos x="11" y="14"/>
                  </a:cxn>
                  <a:cxn ang="0">
                    <a:pos x="11" y="16"/>
                  </a:cxn>
                  <a:cxn ang="0">
                    <a:pos x="7" y="19"/>
                  </a:cxn>
                  <a:cxn ang="0">
                    <a:pos x="6" y="19"/>
                  </a:cxn>
                  <a:cxn ang="0">
                    <a:pos x="6" y="21"/>
                  </a:cxn>
                  <a:cxn ang="0">
                    <a:pos x="6" y="24"/>
                  </a:cxn>
                  <a:cxn ang="0">
                    <a:pos x="2" y="28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0" y="33"/>
                  </a:cxn>
                  <a:cxn ang="0">
                    <a:pos x="0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0" y="57"/>
                  </a:cxn>
                  <a:cxn ang="0">
                    <a:pos x="6" y="54"/>
                  </a:cxn>
                  <a:cxn ang="0">
                    <a:pos x="6" y="52"/>
                  </a:cxn>
                  <a:cxn ang="0">
                    <a:pos x="6" y="49"/>
                  </a:cxn>
                  <a:cxn ang="0">
                    <a:pos x="6" y="45"/>
                  </a:cxn>
                  <a:cxn ang="0">
                    <a:pos x="6" y="43"/>
                  </a:cxn>
                  <a:cxn ang="0">
                    <a:pos x="6" y="40"/>
                  </a:cxn>
                  <a:cxn ang="0">
                    <a:pos x="6" y="38"/>
                  </a:cxn>
                  <a:cxn ang="0">
                    <a:pos x="6" y="35"/>
                  </a:cxn>
                  <a:cxn ang="0">
                    <a:pos x="6" y="33"/>
                  </a:cxn>
                  <a:cxn ang="0">
                    <a:pos x="7" y="30"/>
                  </a:cxn>
                  <a:cxn ang="0">
                    <a:pos x="7" y="28"/>
                  </a:cxn>
                  <a:cxn ang="0">
                    <a:pos x="11" y="28"/>
                  </a:cxn>
                  <a:cxn ang="0">
                    <a:pos x="11" y="24"/>
                  </a:cxn>
                  <a:cxn ang="0">
                    <a:pos x="11" y="21"/>
                  </a:cxn>
                  <a:cxn ang="0">
                    <a:pos x="12" y="21"/>
                  </a:cxn>
                  <a:cxn ang="0">
                    <a:pos x="12" y="19"/>
                  </a:cxn>
                  <a:cxn ang="0">
                    <a:pos x="16" y="19"/>
                  </a:cxn>
                  <a:cxn ang="0">
                    <a:pos x="16" y="14"/>
                  </a:cxn>
                  <a:cxn ang="0">
                    <a:pos x="21" y="11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6" y="2"/>
                  </a:cxn>
                  <a:cxn ang="0">
                    <a:pos x="21" y="0"/>
                  </a:cxn>
                </a:cxnLst>
                <a:rect l="0" t="0" r="r" b="b"/>
                <a:pathLst>
                  <a:path w="26" h="57">
                    <a:moveTo>
                      <a:pt x="21" y="0"/>
                    </a:moveTo>
                    <a:lnTo>
                      <a:pt x="19" y="2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6" y="9"/>
                    </a:lnTo>
                    <a:lnTo>
                      <a:pt x="12" y="11"/>
                    </a:lnTo>
                    <a:lnTo>
                      <a:pt x="11" y="14"/>
                    </a:lnTo>
                    <a:lnTo>
                      <a:pt x="11" y="16"/>
                    </a:lnTo>
                    <a:lnTo>
                      <a:pt x="7" y="19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6" y="24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6" y="54"/>
                    </a:lnTo>
                    <a:lnTo>
                      <a:pt x="6" y="52"/>
                    </a:lnTo>
                    <a:lnTo>
                      <a:pt x="6" y="49"/>
                    </a:lnTo>
                    <a:lnTo>
                      <a:pt x="6" y="45"/>
                    </a:lnTo>
                    <a:lnTo>
                      <a:pt x="6" y="43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7" y="30"/>
                    </a:lnTo>
                    <a:lnTo>
                      <a:pt x="7" y="28"/>
                    </a:lnTo>
                    <a:lnTo>
                      <a:pt x="11" y="28"/>
                    </a:lnTo>
                    <a:lnTo>
                      <a:pt x="11" y="24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16" y="14"/>
                    </a:lnTo>
                    <a:lnTo>
                      <a:pt x="21" y="11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6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6" name="Freeform 170"/>
              <p:cNvSpPr>
                <a:spLocks/>
              </p:cNvSpPr>
              <p:nvPr/>
            </p:nvSpPr>
            <p:spPr bwMode="auto">
              <a:xfrm>
                <a:off x="2415" y="1839"/>
                <a:ext cx="19" cy="1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15" y="10"/>
                  </a:cxn>
                  <a:cxn ang="0">
                    <a:pos x="15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8" y="0"/>
                  </a:cxn>
                </a:cxnLst>
                <a:rect l="0" t="0" r="r" b="b"/>
                <a:pathLst>
                  <a:path w="19" h="12">
                    <a:moveTo>
                      <a:pt x="8" y="0"/>
                    </a:move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7" name="Freeform 171"/>
              <p:cNvSpPr>
                <a:spLocks/>
              </p:cNvSpPr>
              <p:nvPr/>
            </p:nvSpPr>
            <p:spPr bwMode="auto">
              <a:xfrm>
                <a:off x="2420" y="1839"/>
                <a:ext cx="9" cy="7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3" y="5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9" y="2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8" name="Freeform 172"/>
              <p:cNvSpPr>
                <a:spLocks/>
              </p:cNvSpPr>
              <p:nvPr/>
            </p:nvSpPr>
            <p:spPr bwMode="auto">
              <a:xfrm>
                <a:off x="2406" y="1841"/>
                <a:ext cx="23" cy="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7" y="3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23" h="8">
                    <a:moveTo>
                      <a:pt x="5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89" name="Freeform 173"/>
              <p:cNvSpPr>
                <a:spLocks/>
              </p:cNvSpPr>
              <p:nvPr/>
            </p:nvSpPr>
            <p:spPr bwMode="auto">
              <a:xfrm>
                <a:off x="2373" y="1803"/>
                <a:ext cx="38" cy="48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7" y="12"/>
                  </a:cxn>
                  <a:cxn ang="0">
                    <a:pos x="7" y="13"/>
                  </a:cxn>
                  <a:cxn ang="0">
                    <a:pos x="7" y="17"/>
                  </a:cxn>
                  <a:cxn ang="0">
                    <a:pos x="4" y="19"/>
                  </a:cxn>
                  <a:cxn ang="0">
                    <a:pos x="4" y="22"/>
                  </a:cxn>
                  <a:cxn ang="0">
                    <a:pos x="0" y="24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0" y="41"/>
                  </a:cxn>
                  <a:cxn ang="0">
                    <a:pos x="4" y="43"/>
                  </a:cxn>
                  <a:cxn ang="0">
                    <a:pos x="7" y="46"/>
                  </a:cxn>
                  <a:cxn ang="0">
                    <a:pos x="9" y="48"/>
                  </a:cxn>
                  <a:cxn ang="0">
                    <a:pos x="12" y="48"/>
                  </a:cxn>
                  <a:cxn ang="0">
                    <a:pos x="18" y="48"/>
                  </a:cxn>
                  <a:cxn ang="0">
                    <a:pos x="19" y="48"/>
                  </a:cxn>
                  <a:cxn ang="0">
                    <a:pos x="23" y="48"/>
                  </a:cxn>
                  <a:cxn ang="0">
                    <a:pos x="28" y="46"/>
                  </a:cxn>
                  <a:cxn ang="0">
                    <a:pos x="33" y="46"/>
                  </a:cxn>
                  <a:cxn ang="0">
                    <a:pos x="38" y="43"/>
                  </a:cxn>
                  <a:cxn ang="0">
                    <a:pos x="37" y="41"/>
                  </a:cxn>
                  <a:cxn ang="0">
                    <a:pos x="31" y="41"/>
                  </a:cxn>
                  <a:cxn ang="0">
                    <a:pos x="24" y="41"/>
                  </a:cxn>
                  <a:cxn ang="0">
                    <a:pos x="23" y="43"/>
                  </a:cxn>
                  <a:cxn ang="0">
                    <a:pos x="19" y="43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12" y="43"/>
                  </a:cxn>
                  <a:cxn ang="0">
                    <a:pos x="9" y="41"/>
                  </a:cxn>
                  <a:cxn ang="0">
                    <a:pos x="7" y="41"/>
                  </a:cxn>
                  <a:cxn ang="0">
                    <a:pos x="7" y="38"/>
                  </a:cxn>
                  <a:cxn ang="0">
                    <a:pos x="7" y="36"/>
                  </a:cxn>
                  <a:cxn ang="0">
                    <a:pos x="7" y="32"/>
                  </a:cxn>
                  <a:cxn ang="0">
                    <a:pos x="7" y="31"/>
                  </a:cxn>
                  <a:cxn ang="0">
                    <a:pos x="7" y="27"/>
                  </a:cxn>
                  <a:cxn ang="0">
                    <a:pos x="7" y="24"/>
                  </a:cxn>
                  <a:cxn ang="0">
                    <a:pos x="9" y="24"/>
                  </a:cxn>
                  <a:cxn ang="0">
                    <a:pos x="9" y="22"/>
                  </a:cxn>
                  <a:cxn ang="0">
                    <a:pos x="9" y="19"/>
                  </a:cxn>
                  <a:cxn ang="0">
                    <a:pos x="12" y="17"/>
                  </a:cxn>
                  <a:cxn ang="0">
                    <a:pos x="12" y="13"/>
                  </a:cxn>
                  <a:cxn ang="0">
                    <a:pos x="14" y="13"/>
                  </a:cxn>
                  <a:cxn ang="0">
                    <a:pos x="14" y="12"/>
                  </a:cxn>
                  <a:cxn ang="0">
                    <a:pos x="18" y="8"/>
                  </a:cxn>
                  <a:cxn ang="0">
                    <a:pos x="19" y="5"/>
                  </a:cxn>
                  <a:cxn ang="0">
                    <a:pos x="18" y="3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23" y="3"/>
                  </a:cxn>
                </a:cxnLst>
                <a:rect l="0" t="0" r="r" b="b"/>
                <a:pathLst>
                  <a:path w="38" h="48">
                    <a:moveTo>
                      <a:pt x="23" y="3"/>
                    </a:moveTo>
                    <a:lnTo>
                      <a:pt x="23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4" y="19"/>
                    </a:lnTo>
                    <a:lnTo>
                      <a:pt x="4" y="22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4" y="43"/>
                    </a:lnTo>
                    <a:lnTo>
                      <a:pt x="7" y="46"/>
                    </a:lnTo>
                    <a:lnTo>
                      <a:pt x="9" y="48"/>
                    </a:lnTo>
                    <a:lnTo>
                      <a:pt x="12" y="48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3" y="48"/>
                    </a:lnTo>
                    <a:lnTo>
                      <a:pt x="28" y="46"/>
                    </a:lnTo>
                    <a:lnTo>
                      <a:pt x="33" y="46"/>
                    </a:lnTo>
                    <a:lnTo>
                      <a:pt x="38" y="43"/>
                    </a:lnTo>
                    <a:lnTo>
                      <a:pt x="37" y="41"/>
                    </a:lnTo>
                    <a:lnTo>
                      <a:pt x="31" y="41"/>
                    </a:lnTo>
                    <a:lnTo>
                      <a:pt x="24" y="41"/>
                    </a:lnTo>
                    <a:lnTo>
                      <a:pt x="23" y="43"/>
                    </a:lnTo>
                    <a:lnTo>
                      <a:pt x="19" y="43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12" y="43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27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2" y="13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8" y="8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23" y="3"/>
                    </a:lnTo>
                    <a:lnTo>
                      <a:pt x="23" y="0"/>
                    </a:lnTo>
                    <a:lnTo>
                      <a:pt x="23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0" name="Freeform 174"/>
              <p:cNvSpPr>
                <a:spLocks/>
              </p:cNvSpPr>
              <p:nvPr/>
            </p:nvSpPr>
            <p:spPr bwMode="auto">
              <a:xfrm>
                <a:off x="2387" y="1806"/>
                <a:ext cx="9" cy="2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0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9" y="2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0" y="29"/>
                  </a:cxn>
                  <a:cxn ang="0">
                    <a:pos x="4" y="28"/>
                  </a:cxn>
                  <a:cxn ang="0">
                    <a:pos x="0" y="21"/>
                  </a:cxn>
                </a:cxnLst>
                <a:rect l="0" t="0" r="r" b="b"/>
                <a:pathLst>
                  <a:path w="9" h="29">
                    <a:moveTo>
                      <a:pt x="0" y="21"/>
                    </a:moveTo>
                    <a:lnTo>
                      <a:pt x="5" y="24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4" y="2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1" name="Freeform 175"/>
              <p:cNvSpPr>
                <a:spLocks/>
              </p:cNvSpPr>
              <p:nvPr/>
            </p:nvSpPr>
            <p:spPr bwMode="auto">
              <a:xfrm>
                <a:off x="2387" y="1825"/>
                <a:ext cx="10" cy="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9" y="5"/>
                  </a:cxn>
                  <a:cxn ang="0">
                    <a:pos x="10" y="5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lnTo>
                      <a:pt x="5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2" name="Freeform 176"/>
              <p:cNvSpPr>
                <a:spLocks/>
              </p:cNvSpPr>
              <p:nvPr/>
            </p:nvSpPr>
            <p:spPr bwMode="auto">
              <a:xfrm>
                <a:off x="2396" y="1816"/>
                <a:ext cx="10" cy="1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1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" y="14"/>
                  </a:cxn>
                  <a:cxn ang="0">
                    <a:pos x="1" y="11"/>
                  </a:cxn>
                  <a:cxn ang="0">
                    <a:pos x="5" y="11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5" y="4"/>
                  </a:cxn>
                  <a:cxn ang="0">
                    <a:pos x="10" y="4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5" y="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3" name="Freeform 177"/>
              <p:cNvSpPr>
                <a:spLocks/>
              </p:cNvSpPr>
              <p:nvPr/>
            </p:nvSpPr>
            <p:spPr bwMode="auto">
              <a:xfrm>
                <a:off x="2391" y="1820"/>
                <a:ext cx="15" cy="15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5" y="15"/>
                  </a:cxn>
                  <a:cxn ang="0">
                    <a:pos x="5" y="14"/>
                  </a:cxn>
                  <a:cxn ang="0">
                    <a:pos x="6" y="14"/>
                  </a:cxn>
                  <a:cxn ang="0">
                    <a:pos x="6" y="10"/>
                  </a:cxn>
                  <a:cxn ang="0">
                    <a:pos x="10" y="10"/>
                  </a:cxn>
                  <a:cxn ang="0">
                    <a:pos x="10" y="7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1" y="7"/>
                  </a:cxn>
                  <a:cxn ang="0">
                    <a:pos x="1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5" y="14"/>
                  </a:cxn>
                </a:cxnLst>
                <a:rect l="0" t="0" r="r" b="b"/>
                <a:pathLst>
                  <a:path w="15" h="15">
                    <a:moveTo>
                      <a:pt x="5" y="14"/>
                    </a:moveTo>
                    <a:lnTo>
                      <a:pt x="5" y="15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4" name="Freeform 178"/>
              <p:cNvSpPr>
                <a:spLocks/>
              </p:cNvSpPr>
              <p:nvPr/>
            </p:nvSpPr>
            <p:spPr bwMode="auto">
              <a:xfrm>
                <a:off x="2391" y="1822"/>
                <a:ext cx="25" cy="17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20" y="3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12"/>
                  </a:cxn>
                  <a:cxn ang="0">
                    <a:pos x="6" y="12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5" y="17"/>
                  </a:cxn>
                  <a:cxn ang="0">
                    <a:pos x="6" y="17"/>
                  </a:cxn>
                  <a:cxn ang="0">
                    <a:pos x="10" y="17"/>
                  </a:cxn>
                  <a:cxn ang="0">
                    <a:pos x="13" y="13"/>
                  </a:cxn>
                  <a:cxn ang="0">
                    <a:pos x="15" y="13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20" y="8"/>
                  </a:cxn>
                  <a:cxn ang="0">
                    <a:pos x="24" y="8"/>
                  </a:cxn>
                  <a:cxn ang="0">
                    <a:pos x="24" y="5"/>
                  </a:cxn>
                  <a:cxn ang="0">
                    <a:pos x="25" y="5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5" y="3"/>
                  </a:cxn>
                  <a:cxn ang="0">
                    <a:pos x="20" y="5"/>
                  </a:cxn>
                </a:cxnLst>
                <a:rect l="0" t="0" r="r" b="b"/>
                <a:pathLst>
                  <a:path w="25" h="17">
                    <a:moveTo>
                      <a:pt x="20" y="5"/>
                    </a:moveTo>
                    <a:lnTo>
                      <a:pt x="24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5" name="Freeform 179"/>
              <p:cNvSpPr>
                <a:spLocks/>
              </p:cNvSpPr>
              <p:nvPr/>
            </p:nvSpPr>
            <p:spPr bwMode="auto">
              <a:xfrm>
                <a:off x="2411" y="1797"/>
                <a:ext cx="14" cy="3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5" y="4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0" y="30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19"/>
                  </a:cxn>
                  <a:cxn ang="0">
                    <a:pos x="5" y="18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2" y="4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9" y="0"/>
                  </a:cxn>
                </a:cxnLst>
                <a:rect l="0" t="0" r="r" b="b"/>
                <a:pathLst>
                  <a:path w="14" h="30">
                    <a:moveTo>
                      <a:pt x="9" y="0"/>
                    </a:moveTo>
                    <a:lnTo>
                      <a:pt x="9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19"/>
                    </a:lnTo>
                    <a:lnTo>
                      <a:pt x="5" y="18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6" name="Freeform 180"/>
              <p:cNvSpPr>
                <a:spLocks/>
              </p:cNvSpPr>
              <p:nvPr/>
            </p:nvSpPr>
            <p:spPr bwMode="auto">
              <a:xfrm>
                <a:off x="2420" y="1784"/>
                <a:ext cx="5" cy="1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0" y="8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3"/>
                  </a:cxn>
                </a:cxnLst>
                <a:rect l="0" t="0" r="r" b="b"/>
                <a:pathLst>
                  <a:path w="5" h="13">
                    <a:moveTo>
                      <a:pt x="3" y="3"/>
                    </a:moveTo>
                    <a:lnTo>
                      <a:pt x="0" y="7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0" y="8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7" name="Freeform 181"/>
              <p:cNvSpPr>
                <a:spLocks/>
              </p:cNvSpPr>
              <p:nvPr/>
            </p:nvSpPr>
            <p:spPr bwMode="auto">
              <a:xfrm>
                <a:off x="2420" y="1787"/>
                <a:ext cx="10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5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5"/>
                  </a:cxn>
                  <a:cxn ang="0">
                    <a:pos x="5" y="5"/>
                  </a:cxn>
                </a:cxnLst>
                <a:rect l="0" t="0" r="r" b="b"/>
                <a:pathLst>
                  <a:path w="10" h="9">
                    <a:moveTo>
                      <a:pt x="5" y="5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5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8" name="Freeform 182"/>
              <p:cNvSpPr>
                <a:spLocks/>
              </p:cNvSpPr>
              <p:nvPr/>
            </p:nvSpPr>
            <p:spPr bwMode="auto">
              <a:xfrm>
                <a:off x="2423" y="1777"/>
                <a:ext cx="7" cy="1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2" y="15"/>
                  </a:cxn>
                  <a:cxn ang="0">
                    <a:pos x="7" y="15"/>
                  </a:cxn>
                  <a:cxn ang="0">
                    <a:pos x="7" y="14"/>
                  </a:cxn>
                  <a:cxn ang="0">
                    <a:pos x="6" y="14"/>
                  </a:cxn>
                  <a:cxn ang="0">
                    <a:pos x="6" y="10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6" y="2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7" h="15">
                    <a:moveTo>
                      <a:pt x="2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799" name="Freeform 183"/>
              <p:cNvSpPr>
                <a:spLocks/>
              </p:cNvSpPr>
              <p:nvPr/>
            </p:nvSpPr>
            <p:spPr bwMode="auto">
              <a:xfrm>
                <a:off x="2425" y="1777"/>
                <a:ext cx="14" cy="10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0" y="5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4" y="5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5"/>
                  </a:cxn>
                  <a:cxn ang="0">
                    <a:pos x="9" y="7"/>
                  </a:cxn>
                </a:cxnLst>
                <a:rect l="0" t="0" r="r" b="b"/>
                <a:pathLst>
                  <a:path w="14" h="10">
                    <a:moveTo>
                      <a:pt x="9" y="7"/>
                    </a:moveTo>
                    <a:lnTo>
                      <a:pt x="10" y="5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4" y="5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5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0" name="Freeform 184"/>
              <p:cNvSpPr>
                <a:spLocks/>
              </p:cNvSpPr>
              <p:nvPr/>
            </p:nvSpPr>
            <p:spPr bwMode="auto">
              <a:xfrm>
                <a:off x="2430" y="1768"/>
                <a:ext cx="9" cy="16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4" y="11"/>
                  </a:cxn>
                  <a:cxn ang="0">
                    <a:pos x="4" y="14"/>
                  </a:cxn>
                  <a:cxn ang="0">
                    <a:pos x="4" y="16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4" y="9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4"/>
                  </a:cxn>
                </a:cxnLst>
                <a:rect l="0" t="0" r="r" b="b"/>
                <a:pathLst>
                  <a:path w="9" h="16">
                    <a:moveTo>
                      <a:pt x="5" y="4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4" y="9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1" name="Freeform 185"/>
              <p:cNvSpPr>
                <a:spLocks/>
              </p:cNvSpPr>
              <p:nvPr/>
            </p:nvSpPr>
            <p:spPr bwMode="auto">
              <a:xfrm>
                <a:off x="2434" y="1772"/>
                <a:ext cx="14" cy="7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4" y="5"/>
                  </a:cxn>
                  <a:cxn ang="0">
                    <a:pos x="10" y="7"/>
                  </a:cxn>
                  <a:cxn ang="0">
                    <a:pos x="14" y="5"/>
                  </a:cxn>
                  <a:cxn ang="0">
                    <a:pos x="7" y="5"/>
                  </a:cxn>
                </a:cxnLst>
                <a:rect l="0" t="0" r="r" b="b"/>
                <a:pathLst>
                  <a:path w="14" h="7">
                    <a:moveTo>
                      <a:pt x="7" y="5"/>
                    </a:moveTo>
                    <a:lnTo>
                      <a:pt x="10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14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2" name="Freeform 186"/>
              <p:cNvSpPr>
                <a:spLocks/>
              </p:cNvSpPr>
              <p:nvPr/>
            </p:nvSpPr>
            <p:spPr bwMode="auto">
              <a:xfrm>
                <a:off x="2441" y="1763"/>
                <a:ext cx="8" cy="1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7" y="0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7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7" y="5"/>
                  </a:cxn>
                  <a:cxn ang="0">
                    <a:pos x="3" y="5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lnTo>
                      <a:pt x="7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3" name="Freeform 187"/>
              <p:cNvSpPr>
                <a:spLocks/>
              </p:cNvSpPr>
              <p:nvPr/>
            </p:nvSpPr>
            <p:spPr bwMode="auto">
              <a:xfrm>
                <a:off x="2444" y="1763"/>
                <a:ext cx="14" cy="1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5"/>
                  </a:cxn>
                </a:cxnLst>
                <a:rect l="0" t="0" r="r" b="b"/>
                <a:pathLst>
                  <a:path w="14" h="10">
                    <a:moveTo>
                      <a:pt x="14" y="5"/>
                    </a:moveTo>
                    <a:lnTo>
                      <a:pt x="14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4" name="Freeform 188"/>
              <p:cNvSpPr>
                <a:spLocks/>
              </p:cNvSpPr>
              <p:nvPr/>
            </p:nvSpPr>
            <p:spPr bwMode="auto">
              <a:xfrm>
                <a:off x="2458" y="1768"/>
                <a:ext cx="48" cy="14"/>
              </a:xfrm>
              <a:custGeom>
                <a:avLst/>
                <a:gdLst/>
                <a:ahLst/>
                <a:cxnLst>
                  <a:cxn ang="0">
                    <a:pos x="43" y="11"/>
                  </a:cxn>
                  <a:cxn ang="0">
                    <a:pos x="43" y="9"/>
                  </a:cxn>
                  <a:cxn ang="0">
                    <a:pos x="40" y="9"/>
                  </a:cxn>
                  <a:cxn ang="0">
                    <a:pos x="38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3" y="4"/>
                  </a:cxn>
                  <a:cxn ang="0">
                    <a:pos x="29" y="4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1" y="4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5" y="5"/>
                  </a:cxn>
                  <a:cxn ang="0">
                    <a:pos x="19" y="9"/>
                  </a:cxn>
                  <a:cxn ang="0">
                    <a:pos x="21" y="9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29" y="9"/>
                  </a:cxn>
                  <a:cxn ang="0">
                    <a:pos x="33" y="11"/>
                  </a:cxn>
                  <a:cxn ang="0">
                    <a:pos x="34" y="11"/>
                  </a:cxn>
                  <a:cxn ang="0">
                    <a:pos x="38" y="11"/>
                  </a:cxn>
                  <a:cxn ang="0">
                    <a:pos x="43" y="14"/>
                  </a:cxn>
                  <a:cxn ang="0">
                    <a:pos x="45" y="14"/>
                  </a:cxn>
                  <a:cxn ang="0">
                    <a:pos x="48" y="11"/>
                  </a:cxn>
                  <a:cxn ang="0">
                    <a:pos x="45" y="14"/>
                  </a:cxn>
                  <a:cxn ang="0">
                    <a:pos x="48" y="14"/>
                  </a:cxn>
                  <a:cxn ang="0">
                    <a:pos x="48" y="11"/>
                  </a:cxn>
                  <a:cxn ang="0">
                    <a:pos x="43" y="11"/>
                  </a:cxn>
                </a:cxnLst>
                <a:rect l="0" t="0" r="r" b="b"/>
                <a:pathLst>
                  <a:path w="48" h="14">
                    <a:moveTo>
                      <a:pt x="43" y="11"/>
                    </a:moveTo>
                    <a:lnTo>
                      <a:pt x="43" y="9"/>
                    </a:lnTo>
                    <a:lnTo>
                      <a:pt x="40" y="9"/>
                    </a:lnTo>
                    <a:lnTo>
                      <a:pt x="38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4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9" y="9"/>
                    </a:lnTo>
                    <a:lnTo>
                      <a:pt x="33" y="11"/>
                    </a:lnTo>
                    <a:lnTo>
                      <a:pt x="34" y="11"/>
                    </a:lnTo>
                    <a:lnTo>
                      <a:pt x="38" y="11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8" y="11"/>
                    </a:lnTo>
                    <a:lnTo>
                      <a:pt x="45" y="14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3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5" name="Freeform 189"/>
              <p:cNvSpPr>
                <a:spLocks/>
              </p:cNvSpPr>
              <p:nvPr/>
            </p:nvSpPr>
            <p:spPr bwMode="auto">
              <a:xfrm>
                <a:off x="2496" y="1765"/>
                <a:ext cx="10" cy="1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2" y="12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10" y="14"/>
                  </a:cxn>
                  <a:cxn ang="0">
                    <a:pos x="7" y="12"/>
                  </a:cxn>
                  <a:cxn ang="0">
                    <a:pos x="7" y="8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14">
                    <a:moveTo>
                      <a:pt x="0" y="3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6" name="Freeform 190"/>
              <p:cNvSpPr>
                <a:spLocks/>
              </p:cNvSpPr>
              <p:nvPr/>
            </p:nvSpPr>
            <p:spPr bwMode="auto">
              <a:xfrm>
                <a:off x="2460" y="1758"/>
                <a:ext cx="38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7"/>
                  </a:cxn>
                  <a:cxn ang="0">
                    <a:pos x="6" y="7"/>
                  </a:cxn>
                  <a:cxn ang="0">
                    <a:pos x="8" y="7"/>
                  </a:cxn>
                  <a:cxn ang="0">
                    <a:pos x="12" y="7"/>
                  </a:cxn>
                  <a:cxn ang="0">
                    <a:pos x="13" y="7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27" y="7"/>
                  </a:cxn>
                  <a:cxn ang="0">
                    <a:pos x="31" y="7"/>
                  </a:cxn>
                  <a:cxn ang="0">
                    <a:pos x="32" y="7"/>
                  </a:cxn>
                  <a:cxn ang="0">
                    <a:pos x="32" y="10"/>
                  </a:cxn>
                  <a:cxn ang="0">
                    <a:pos x="36" y="10"/>
                  </a:cxn>
                  <a:cxn ang="0">
                    <a:pos x="38" y="7"/>
                  </a:cxn>
                  <a:cxn ang="0">
                    <a:pos x="38" y="5"/>
                  </a:cxn>
                  <a:cxn ang="0">
                    <a:pos x="36" y="5"/>
                  </a:cxn>
                  <a:cxn ang="0">
                    <a:pos x="36" y="2"/>
                  </a:cxn>
                  <a:cxn ang="0">
                    <a:pos x="32" y="2"/>
                  </a:cxn>
                  <a:cxn ang="0">
                    <a:pos x="31" y="2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0" y="7"/>
                  </a:cxn>
                </a:cxnLst>
                <a:rect l="0" t="0" r="r" b="b"/>
                <a:pathLst>
                  <a:path w="38" h="10">
                    <a:moveTo>
                      <a:pt x="0" y="7"/>
                    </a:moveTo>
                    <a:lnTo>
                      <a:pt x="3" y="7"/>
                    </a:lnTo>
                    <a:lnTo>
                      <a:pt x="6" y="7"/>
                    </a:lnTo>
                    <a:lnTo>
                      <a:pt x="8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7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2" y="10"/>
                    </a:lnTo>
                    <a:lnTo>
                      <a:pt x="36" y="10"/>
                    </a:lnTo>
                    <a:lnTo>
                      <a:pt x="38" y="7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6" y="2"/>
                    </a:lnTo>
                    <a:lnTo>
                      <a:pt x="32" y="2"/>
                    </a:lnTo>
                    <a:lnTo>
                      <a:pt x="31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7" name="Freeform 191"/>
              <p:cNvSpPr>
                <a:spLocks/>
              </p:cNvSpPr>
              <p:nvPr/>
            </p:nvSpPr>
            <p:spPr bwMode="auto">
              <a:xfrm>
                <a:off x="2454" y="1739"/>
                <a:ext cx="23" cy="26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5"/>
                  </a:cxn>
                  <a:cxn ang="0">
                    <a:pos x="6" y="5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4" y="19"/>
                  </a:cxn>
                  <a:cxn ang="0">
                    <a:pos x="4" y="21"/>
                  </a:cxn>
                  <a:cxn ang="0">
                    <a:pos x="4" y="24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12" y="21"/>
                  </a:cxn>
                  <a:cxn ang="0">
                    <a:pos x="9" y="21"/>
                  </a:cxn>
                  <a:cxn ang="0">
                    <a:pos x="9" y="19"/>
                  </a:cxn>
                  <a:cxn ang="0">
                    <a:pos x="6" y="19"/>
                  </a:cxn>
                  <a:cxn ang="0">
                    <a:pos x="6" y="15"/>
                  </a:cxn>
                  <a:cxn ang="0">
                    <a:pos x="6" y="14"/>
                  </a:cxn>
                  <a:cxn ang="0">
                    <a:pos x="9" y="14"/>
                  </a:cxn>
                  <a:cxn ang="0">
                    <a:pos x="9" y="10"/>
                  </a:cxn>
                  <a:cxn ang="0">
                    <a:pos x="12" y="10"/>
                  </a:cxn>
                  <a:cxn ang="0">
                    <a:pos x="12" y="8"/>
                  </a:cxn>
                  <a:cxn ang="0">
                    <a:pos x="14" y="8"/>
                  </a:cxn>
                  <a:cxn ang="0">
                    <a:pos x="18" y="8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23" y="2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3" y="2"/>
                  </a:cxn>
                  <a:cxn ang="0">
                    <a:pos x="18" y="2"/>
                  </a:cxn>
                </a:cxnLst>
                <a:rect l="0" t="0" r="r" b="b"/>
                <a:pathLst>
                  <a:path w="23" h="26">
                    <a:moveTo>
                      <a:pt x="18" y="2"/>
                    </a:moveTo>
                    <a:lnTo>
                      <a:pt x="18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4" y="24"/>
                    </a:lnTo>
                    <a:lnTo>
                      <a:pt x="6" y="24"/>
                    </a:lnTo>
                    <a:lnTo>
                      <a:pt x="6" y="26"/>
                    </a:lnTo>
                    <a:lnTo>
                      <a:pt x="12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6" y="19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3" y="2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8" name="Freeform 192"/>
              <p:cNvSpPr>
                <a:spLocks/>
              </p:cNvSpPr>
              <p:nvPr/>
            </p:nvSpPr>
            <p:spPr bwMode="auto">
              <a:xfrm>
                <a:off x="2472" y="1722"/>
                <a:ext cx="24" cy="1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10" y="6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1" y="8"/>
                  </a:cxn>
                  <a:cxn ang="0">
                    <a:pos x="1" y="12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7" y="12"/>
                  </a:cxn>
                  <a:cxn ang="0">
                    <a:pos x="10" y="12"/>
                  </a:cxn>
                  <a:cxn ang="0">
                    <a:pos x="12" y="12"/>
                  </a:cxn>
                  <a:cxn ang="0">
                    <a:pos x="12" y="8"/>
                  </a:cxn>
                  <a:cxn ang="0">
                    <a:pos x="15" y="8"/>
                  </a:cxn>
                  <a:cxn ang="0">
                    <a:pos x="19" y="8"/>
                  </a:cxn>
                  <a:cxn ang="0">
                    <a:pos x="20" y="8"/>
                  </a:cxn>
                  <a:cxn ang="0">
                    <a:pos x="20" y="6"/>
                  </a:cxn>
                  <a:cxn ang="0">
                    <a:pos x="24" y="6"/>
                  </a:cxn>
                  <a:cxn ang="0">
                    <a:pos x="20" y="0"/>
                  </a:cxn>
                </a:cxnLst>
                <a:rect l="0" t="0" r="r" b="b"/>
                <a:pathLst>
                  <a:path w="24" h="19">
                    <a:moveTo>
                      <a:pt x="20" y="0"/>
                    </a:moveTo>
                    <a:lnTo>
                      <a:pt x="20" y="0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5" y="8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0" y="6"/>
                    </a:lnTo>
                    <a:lnTo>
                      <a:pt x="24" y="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09" name="Freeform 193"/>
              <p:cNvSpPr>
                <a:spLocks/>
              </p:cNvSpPr>
              <p:nvPr/>
            </p:nvSpPr>
            <p:spPr bwMode="auto">
              <a:xfrm>
                <a:off x="2492" y="1715"/>
                <a:ext cx="178" cy="82"/>
              </a:xfrm>
              <a:custGeom>
                <a:avLst/>
                <a:gdLst/>
                <a:ahLst/>
                <a:cxnLst>
                  <a:cxn ang="0">
                    <a:pos x="178" y="81"/>
                  </a:cxn>
                  <a:cxn ang="0">
                    <a:pos x="173" y="67"/>
                  </a:cxn>
                  <a:cxn ang="0">
                    <a:pos x="168" y="57"/>
                  </a:cxn>
                  <a:cxn ang="0">
                    <a:pos x="159" y="45"/>
                  </a:cxn>
                  <a:cxn ang="0">
                    <a:pos x="152" y="38"/>
                  </a:cxn>
                  <a:cxn ang="0">
                    <a:pos x="140" y="26"/>
                  </a:cxn>
                  <a:cxn ang="0">
                    <a:pos x="133" y="20"/>
                  </a:cxn>
                  <a:cxn ang="0">
                    <a:pos x="121" y="15"/>
                  </a:cxn>
                  <a:cxn ang="0">
                    <a:pos x="111" y="10"/>
                  </a:cxn>
                  <a:cxn ang="0">
                    <a:pos x="97" y="5"/>
                  </a:cxn>
                  <a:cxn ang="0">
                    <a:pos x="87" y="1"/>
                  </a:cxn>
                  <a:cxn ang="0">
                    <a:pos x="73" y="0"/>
                  </a:cxn>
                  <a:cxn ang="0">
                    <a:pos x="61" y="0"/>
                  </a:cxn>
                  <a:cxn ang="0">
                    <a:pos x="47" y="0"/>
                  </a:cxn>
                  <a:cxn ang="0">
                    <a:pos x="30" y="1"/>
                  </a:cxn>
                  <a:cxn ang="0">
                    <a:pos x="18" y="5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2" y="5"/>
                  </a:cxn>
                  <a:cxn ang="0">
                    <a:pos x="66" y="5"/>
                  </a:cxn>
                  <a:cxn ang="0">
                    <a:pos x="78" y="5"/>
                  </a:cxn>
                  <a:cxn ang="0">
                    <a:pos x="90" y="7"/>
                  </a:cxn>
                  <a:cxn ang="0">
                    <a:pos x="104" y="10"/>
                  </a:cxn>
                  <a:cxn ang="0">
                    <a:pos x="114" y="15"/>
                  </a:cxn>
                  <a:cxn ang="0">
                    <a:pos x="121" y="20"/>
                  </a:cxn>
                  <a:cxn ang="0">
                    <a:pos x="133" y="29"/>
                  </a:cxn>
                  <a:cxn ang="0">
                    <a:pos x="144" y="34"/>
                  </a:cxn>
                  <a:cxn ang="0">
                    <a:pos x="152" y="43"/>
                  </a:cxn>
                  <a:cxn ang="0">
                    <a:pos x="158" y="53"/>
                  </a:cxn>
                  <a:cxn ang="0">
                    <a:pos x="164" y="64"/>
                  </a:cxn>
                  <a:cxn ang="0">
                    <a:pos x="173" y="76"/>
                  </a:cxn>
                  <a:cxn ang="0">
                    <a:pos x="173" y="81"/>
                  </a:cxn>
                </a:cxnLst>
                <a:rect l="0" t="0" r="r" b="b"/>
                <a:pathLst>
                  <a:path w="178" h="82">
                    <a:moveTo>
                      <a:pt x="178" y="81"/>
                    </a:moveTo>
                    <a:lnTo>
                      <a:pt x="178" y="81"/>
                    </a:lnTo>
                    <a:lnTo>
                      <a:pt x="177" y="72"/>
                    </a:lnTo>
                    <a:lnTo>
                      <a:pt x="173" y="67"/>
                    </a:lnTo>
                    <a:lnTo>
                      <a:pt x="171" y="62"/>
                    </a:lnTo>
                    <a:lnTo>
                      <a:pt x="168" y="57"/>
                    </a:lnTo>
                    <a:lnTo>
                      <a:pt x="163" y="50"/>
                    </a:lnTo>
                    <a:lnTo>
                      <a:pt x="159" y="45"/>
                    </a:lnTo>
                    <a:lnTo>
                      <a:pt x="154" y="39"/>
                    </a:lnTo>
                    <a:lnTo>
                      <a:pt x="152" y="38"/>
                    </a:lnTo>
                    <a:lnTo>
                      <a:pt x="147" y="32"/>
                    </a:lnTo>
                    <a:lnTo>
                      <a:pt x="140" y="26"/>
                    </a:lnTo>
                    <a:lnTo>
                      <a:pt x="135" y="24"/>
                    </a:lnTo>
                    <a:lnTo>
                      <a:pt x="133" y="20"/>
                    </a:lnTo>
                    <a:lnTo>
                      <a:pt x="128" y="15"/>
                    </a:lnTo>
                    <a:lnTo>
                      <a:pt x="121" y="15"/>
                    </a:lnTo>
                    <a:lnTo>
                      <a:pt x="116" y="10"/>
                    </a:lnTo>
                    <a:lnTo>
                      <a:pt x="111" y="10"/>
                    </a:lnTo>
                    <a:lnTo>
                      <a:pt x="104" y="7"/>
                    </a:lnTo>
                    <a:lnTo>
                      <a:pt x="97" y="5"/>
                    </a:lnTo>
                    <a:lnTo>
                      <a:pt x="92" y="1"/>
                    </a:lnTo>
                    <a:lnTo>
                      <a:pt x="87" y="1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5" y="1"/>
                    </a:lnTo>
                    <a:lnTo>
                      <a:pt x="18" y="5"/>
                    </a:lnTo>
                    <a:lnTo>
                      <a:pt x="9" y="5"/>
                    </a:lnTo>
                    <a:lnTo>
                      <a:pt x="0" y="7"/>
                    </a:lnTo>
                    <a:lnTo>
                      <a:pt x="4" y="13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5" y="7"/>
                    </a:lnTo>
                    <a:lnTo>
                      <a:pt x="33" y="7"/>
                    </a:lnTo>
                    <a:lnTo>
                      <a:pt x="38" y="5"/>
                    </a:lnTo>
                    <a:lnTo>
                      <a:pt x="47" y="5"/>
                    </a:lnTo>
                    <a:lnTo>
                      <a:pt x="52" y="5"/>
                    </a:lnTo>
                    <a:lnTo>
                      <a:pt x="61" y="5"/>
                    </a:lnTo>
                    <a:lnTo>
                      <a:pt x="66" y="5"/>
                    </a:lnTo>
                    <a:lnTo>
                      <a:pt x="73" y="5"/>
                    </a:lnTo>
                    <a:lnTo>
                      <a:pt x="78" y="5"/>
                    </a:lnTo>
                    <a:lnTo>
                      <a:pt x="85" y="7"/>
                    </a:lnTo>
                    <a:lnTo>
                      <a:pt x="90" y="7"/>
                    </a:lnTo>
                    <a:lnTo>
                      <a:pt x="97" y="10"/>
                    </a:lnTo>
                    <a:lnTo>
                      <a:pt x="104" y="10"/>
                    </a:lnTo>
                    <a:lnTo>
                      <a:pt x="109" y="13"/>
                    </a:lnTo>
                    <a:lnTo>
                      <a:pt x="114" y="15"/>
                    </a:lnTo>
                    <a:lnTo>
                      <a:pt x="120" y="19"/>
                    </a:lnTo>
                    <a:lnTo>
                      <a:pt x="121" y="20"/>
                    </a:lnTo>
                    <a:lnTo>
                      <a:pt x="128" y="24"/>
                    </a:lnTo>
                    <a:lnTo>
                      <a:pt x="133" y="29"/>
                    </a:lnTo>
                    <a:lnTo>
                      <a:pt x="139" y="32"/>
                    </a:lnTo>
                    <a:lnTo>
                      <a:pt x="144" y="34"/>
                    </a:lnTo>
                    <a:lnTo>
                      <a:pt x="147" y="39"/>
                    </a:lnTo>
                    <a:lnTo>
                      <a:pt x="152" y="43"/>
                    </a:lnTo>
                    <a:lnTo>
                      <a:pt x="154" y="48"/>
                    </a:lnTo>
                    <a:lnTo>
                      <a:pt x="158" y="53"/>
                    </a:lnTo>
                    <a:lnTo>
                      <a:pt x="163" y="58"/>
                    </a:lnTo>
                    <a:lnTo>
                      <a:pt x="164" y="64"/>
                    </a:lnTo>
                    <a:lnTo>
                      <a:pt x="168" y="69"/>
                    </a:lnTo>
                    <a:lnTo>
                      <a:pt x="173" y="76"/>
                    </a:lnTo>
                    <a:lnTo>
                      <a:pt x="173" y="82"/>
                    </a:lnTo>
                    <a:lnTo>
                      <a:pt x="173" y="81"/>
                    </a:lnTo>
                    <a:lnTo>
                      <a:pt x="178" y="8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0" name="Freeform 194"/>
              <p:cNvSpPr>
                <a:spLocks/>
              </p:cNvSpPr>
              <p:nvPr/>
            </p:nvSpPr>
            <p:spPr bwMode="auto">
              <a:xfrm>
                <a:off x="2665" y="1796"/>
                <a:ext cx="17" cy="69"/>
              </a:xfrm>
              <a:custGeom>
                <a:avLst/>
                <a:gdLst/>
                <a:ahLst/>
                <a:cxnLst>
                  <a:cxn ang="0">
                    <a:pos x="14" y="69"/>
                  </a:cxn>
                  <a:cxn ang="0">
                    <a:pos x="17" y="67"/>
                  </a:cxn>
                  <a:cxn ang="0">
                    <a:pos x="17" y="64"/>
                  </a:cxn>
                  <a:cxn ang="0">
                    <a:pos x="17" y="62"/>
                  </a:cxn>
                  <a:cxn ang="0">
                    <a:pos x="17" y="58"/>
                  </a:cxn>
                  <a:cxn ang="0">
                    <a:pos x="17" y="55"/>
                  </a:cxn>
                  <a:cxn ang="0">
                    <a:pos x="17" y="53"/>
                  </a:cxn>
                  <a:cxn ang="0">
                    <a:pos x="17" y="50"/>
                  </a:cxn>
                  <a:cxn ang="0">
                    <a:pos x="17" y="48"/>
                  </a:cxn>
                  <a:cxn ang="0">
                    <a:pos x="17" y="45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4" y="38"/>
                  </a:cxn>
                  <a:cxn ang="0">
                    <a:pos x="14" y="34"/>
                  </a:cxn>
                  <a:cxn ang="0">
                    <a:pos x="14" y="31"/>
                  </a:cxn>
                  <a:cxn ang="0">
                    <a:pos x="10" y="31"/>
                  </a:cxn>
                  <a:cxn ang="0">
                    <a:pos x="10" y="29"/>
                  </a:cxn>
                  <a:cxn ang="0">
                    <a:pos x="10" y="26"/>
                  </a:cxn>
                  <a:cxn ang="0">
                    <a:pos x="10" y="24"/>
                  </a:cxn>
                  <a:cxn ang="0">
                    <a:pos x="10" y="20"/>
                  </a:cxn>
                  <a:cxn ang="0">
                    <a:pos x="10" y="19"/>
                  </a:cxn>
                  <a:cxn ang="0">
                    <a:pos x="9" y="15"/>
                  </a:cxn>
                  <a:cxn ang="0">
                    <a:pos x="9" y="12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4" y="10"/>
                  </a:cxn>
                  <a:cxn ang="0">
                    <a:pos x="4" y="12"/>
                  </a:cxn>
                  <a:cxn ang="0">
                    <a:pos x="4" y="15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5" y="20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5" y="29"/>
                  </a:cxn>
                  <a:cxn ang="0">
                    <a:pos x="5" y="31"/>
                  </a:cxn>
                  <a:cxn ang="0">
                    <a:pos x="9" y="34"/>
                  </a:cxn>
                  <a:cxn ang="0">
                    <a:pos x="9" y="38"/>
                  </a:cxn>
                  <a:cxn ang="0">
                    <a:pos x="9" y="39"/>
                  </a:cxn>
                  <a:cxn ang="0">
                    <a:pos x="9" y="43"/>
                  </a:cxn>
                  <a:cxn ang="0">
                    <a:pos x="9" y="45"/>
                  </a:cxn>
                  <a:cxn ang="0">
                    <a:pos x="10" y="45"/>
                  </a:cxn>
                  <a:cxn ang="0">
                    <a:pos x="10" y="48"/>
                  </a:cxn>
                  <a:cxn ang="0">
                    <a:pos x="10" y="50"/>
                  </a:cxn>
                  <a:cxn ang="0">
                    <a:pos x="10" y="53"/>
                  </a:cxn>
                  <a:cxn ang="0">
                    <a:pos x="10" y="55"/>
                  </a:cxn>
                  <a:cxn ang="0">
                    <a:pos x="10" y="58"/>
                  </a:cxn>
                  <a:cxn ang="0">
                    <a:pos x="10" y="62"/>
                  </a:cxn>
                  <a:cxn ang="0">
                    <a:pos x="10" y="64"/>
                  </a:cxn>
                  <a:cxn ang="0">
                    <a:pos x="10" y="67"/>
                  </a:cxn>
                  <a:cxn ang="0">
                    <a:pos x="10" y="64"/>
                  </a:cxn>
                  <a:cxn ang="0">
                    <a:pos x="14" y="69"/>
                  </a:cxn>
                  <a:cxn ang="0">
                    <a:pos x="17" y="69"/>
                  </a:cxn>
                  <a:cxn ang="0">
                    <a:pos x="17" y="67"/>
                  </a:cxn>
                  <a:cxn ang="0">
                    <a:pos x="14" y="69"/>
                  </a:cxn>
                </a:cxnLst>
                <a:rect l="0" t="0" r="r" b="b"/>
                <a:pathLst>
                  <a:path w="17" h="69">
                    <a:moveTo>
                      <a:pt x="14" y="69"/>
                    </a:moveTo>
                    <a:lnTo>
                      <a:pt x="17" y="67"/>
                    </a:lnTo>
                    <a:lnTo>
                      <a:pt x="17" y="64"/>
                    </a:lnTo>
                    <a:lnTo>
                      <a:pt x="17" y="62"/>
                    </a:lnTo>
                    <a:lnTo>
                      <a:pt x="17" y="58"/>
                    </a:lnTo>
                    <a:lnTo>
                      <a:pt x="17" y="55"/>
                    </a:lnTo>
                    <a:lnTo>
                      <a:pt x="17" y="53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7" y="45"/>
                    </a:lnTo>
                    <a:lnTo>
                      <a:pt x="14" y="43"/>
                    </a:lnTo>
                    <a:lnTo>
                      <a:pt x="14" y="39"/>
                    </a:lnTo>
                    <a:lnTo>
                      <a:pt x="14" y="38"/>
                    </a:lnTo>
                    <a:lnTo>
                      <a:pt x="14" y="34"/>
                    </a:lnTo>
                    <a:lnTo>
                      <a:pt x="14" y="31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0" y="26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5" y="31"/>
                    </a:lnTo>
                    <a:lnTo>
                      <a:pt x="9" y="34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43"/>
                    </a:lnTo>
                    <a:lnTo>
                      <a:pt x="9" y="45"/>
                    </a:lnTo>
                    <a:lnTo>
                      <a:pt x="10" y="45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10" y="53"/>
                    </a:lnTo>
                    <a:lnTo>
                      <a:pt x="10" y="55"/>
                    </a:lnTo>
                    <a:lnTo>
                      <a:pt x="10" y="58"/>
                    </a:lnTo>
                    <a:lnTo>
                      <a:pt x="10" y="62"/>
                    </a:lnTo>
                    <a:lnTo>
                      <a:pt x="10" y="64"/>
                    </a:lnTo>
                    <a:lnTo>
                      <a:pt x="10" y="67"/>
                    </a:lnTo>
                    <a:lnTo>
                      <a:pt x="10" y="64"/>
                    </a:lnTo>
                    <a:lnTo>
                      <a:pt x="14" y="69"/>
                    </a:lnTo>
                    <a:lnTo>
                      <a:pt x="17" y="69"/>
                    </a:lnTo>
                    <a:lnTo>
                      <a:pt x="17" y="67"/>
                    </a:lnTo>
                    <a:lnTo>
                      <a:pt x="14" y="6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1" name="Freeform 195"/>
              <p:cNvSpPr>
                <a:spLocks/>
              </p:cNvSpPr>
              <p:nvPr/>
            </p:nvSpPr>
            <p:spPr bwMode="auto">
              <a:xfrm>
                <a:off x="2651" y="1801"/>
                <a:ext cx="28" cy="6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4" y="10"/>
                  </a:cxn>
                  <a:cxn ang="0">
                    <a:pos x="4" y="14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5" y="21"/>
                  </a:cxn>
                  <a:cxn ang="0">
                    <a:pos x="9" y="24"/>
                  </a:cxn>
                  <a:cxn ang="0">
                    <a:pos x="9" y="26"/>
                  </a:cxn>
                  <a:cxn ang="0">
                    <a:pos x="9" y="29"/>
                  </a:cxn>
                  <a:cxn ang="0">
                    <a:pos x="12" y="33"/>
                  </a:cxn>
                  <a:cxn ang="0">
                    <a:pos x="12" y="34"/>
                  </a:cxn>
                  <a:cxn ang="0">
                    <a:pos x="12" y="38"/>
                  </a:cxn>
                  <a:cxn ang="0">
                    <a:pos x="14" y="40"/>
                  </a:cxn>
                  <a:cxn ang="0">
                    <a:pos x="14" y="43"/>
                  </a:cxn>
                  <a:cxn ang="0">
                    <a:pos x="14" y="45"/>
                  </a:cxn>
                  <a:cxn ang="0">
                    <a:pos x="18" y="48"/>
                  </a:cxn>
                  <a:cxn ang="0">
                    <a:pos x="18" y="50"/>
                  </a:cxn>
                  <a:cxn ang="0">
                    <a:pos x="19" y="53"/>
                  </a:cxn>
                  <a:cxn ang="0">
                    <a:pos x="19" y="57"/>
                  </a:cxn>
                  <a:cxn ang="0">
                    <a:pos x="19" y="59"/>
                  </a:cxn>
                  <a:cxn ang="0">
                    <a:pos x="23" y="59"/>
                  </a:cxn>
                  <a:cxn ang="0">
                    <a:pos x="23" y="62"/>
                  </a:cxn>
                  <a:cxn ang="0">
                    <a:pos x="24" y="64"/>
                  </a:cxn>
                  <a:cxn ang="0">
                    <a:pos x="28" y="64"/>
                  </a:cxn>
                  <a:cxn ang="0">
                    <a:pos x="24" y="59"/>
                  </a:cxn>
                  <a:cxn ang="0">
                    <a:pos x="28" y="59"/>
                  </a:cxn>
                  <a:cxn ang="0">
                    <a:pos x="24" y="57"/>
                  </a:cxn>
                  <a:cxn ang="0">
                    <a:pos x="24" y="53"/>
                  </a:cxn>
                  <a:cxn ang="0">
                    <a:pos x="23" y="50"/>
                  </a:cxn>
                  <a:cxn ang="0">
                    <a:pos x="23" y="48"/>
                  </a:cxn>
                  <a:cxn ang="0">
                    <a:pos x="23" y="45"/>
                  </a:cxn>
                  <a:cxn ang="0">
                    <a:pos x="19" y="43"/>
                  </a:cxn>
                  <a:cxn ang="0">
                    <a:pos x="19" y="40"/>
                  </a:cxn>
                  <a:cxn ang="0">
                    <a:pos x="19" y="38"/>
                  </a:cxn>
                  <a:cxn ang="0">
                    <a:pos x="18" y="34"/>
                  </a:cxn>
                  <a:cxn ang="0">
                    <a:pos x="18" y="33"/>
                  </a:cxn>
                  <a:cxn ang="0">
                    <a:pos x="14" y="29"/>
                  </a:cxn>
                  <a:cxn ang="0">
                    <a:pos x="14" y="26"/>
                  </a:cxn>
                  <a:cxn ang="0">
                    <a:pos x="14" y="24"/>
                  </a:cxn>
                  <a:cxn ang="0">
                    <a:pos x="14" y="21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9" y="15"/>
                  </a:cxn>
                  <a:cxn ang="0">
                    <a:pos x="9" y="14"/>
                  </a:cxn>
                  <a:cxn ang="0">
                    <a:pos x="9" y="7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64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9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12" y="38"/>
                    </a:lnTo>
                    <a:lnTo>
                      <a:pt x="14" y="40"/>
                    </a:lnTo>
                    <a:lnTo>
                      <a:pt x="14" y="43"/>
                    </a:lnTo>
                    <a:lnTo>
                      <a:pt x="14" y="45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19" y="53"/>
                    </a:lnTo>
                    <a:lnTo>
                      <a:pt x="19" y="57"/>
                    </a:lnTo>
                    <a:lnTo>
                      <a:pt x="19" y="59"/>
                    </a:lnTo>
                    <a:lnTo>
                      <a:pt x="23" y="59"/>
                    </a:lnTo>
                    <a:lnTo>
                      <a:pt x="23" y="62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24" y="59"/>
                    </a:lnTo>
                    <a:lnTo>
                      <a:pt x="28" y="59"/>
                    </a:lnTo>
                    <a:lnTo>
                      <a:pt x="24" y="57"/>
                    </a:lnTo>
                    <a:lnTo>
                      <a:pt x="24" y="53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3" y="45"/>
                    </a:lnTo>
                    <a:lnTo>
                      <a:pt x="19" y="43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18" y="34"/>
                    </a:lnTo>
                    <a:lnTo>
                      <a:pt x="18" y="33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4" y="21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2" name="Freeform 196"/>
              <p:cNvSpPr>
                <a:spLocks/>
              </p:cNvSpPr>
              <p:nvPr/>
            </p:nvSpPr>
            <p:spPr bwMode="auto">
              <a:xfrm>
                <a:off x="2644" y="1797"/>
                <a:ext cx="25" cy="63"/>
              </a:xfrm>
              <a:custGeom>
                <a:avLst/>
                <a:gdLst/>
                <a:ahLst/>
                <a:cxnLst>
                  <a:cxn ang="0">
                    <a:pos x="19" y="63"/>
                  </a:cxn>
                  <a:cxn ang="0">
                    <a:pos x="25" y="63"/>
                  </a:cxn>
                  <a:cxn ang="0">
                    <a:pos x="25" y="61"/>
                  </a:cxn>
                  <a:cxn ang="0">
                    <a:pos x="21" y="61"/>
                  </a:cxn>
                  <a:cxn ang="0">
                    <a:pos x="21" y="57"/>
                  </a:cxn>
                  <a:cxn ang="0">
                    <a:pos x="21" y="54"/>
                  </a:cxn>
                  <a:cxn ang="0">
                    <a:pos x="21" y="52"/>
                  </a:cxn>
                  <a:cxn ang="0">
                    <a:pos x="19" y="49"/>
                  </a:cxn>
                  <a:cxn ang="0">
                    <a:pos x="19" y="47"/>
                  </a:cxn>
                  <a:cxn ang="0">
                    <a:pos x="16" y="44"/>
                  </a:cxn>
                  <a:cxn ang="0">
                    <a:pos x="16" y="42"/>
                  </a:cxn>
                  <a:cxn ang="0">
                    <a:pos x="16" y="38"/>
                  </a:cxn>
                  <a:cxn ang="0">
                    <a:pos x="12" y="37"/>
                  </a:cxn>
                  <a:cxn ang="0">
                    <a:pos x="12" y="33"/>
                  </a:cxn>
                  <a:cxn ang="0">
                    <a:pos x="11" y="30"/>
                  </a:cxn>
                  <a:cxn ang="0">
                    <a:pos x="11" y="28"/>
                  </a:cxn>
                  <a:cxn ang="0">
                    <a:pos x="11" y="25"/>
                  </a:cxn>
                  <a:cxn ang="0">
                    <a:pos x="7" y="19"/>
                  </a:cxn>
                  <a:cxn ang="0">
                    <a:pos x="7" y="14"/>
                  </a:cxn>
                  <a:cxn ang="0">
                    <a:pos x="6" y="14"/>
                  </a:cxn>
                  <a:cxn ang="0">
                    <a:pos x="6" y="11"/>
                  </a:cxn>
                  <a:cxn ang="0">
                    <a:pos x="6" y="9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6"/>
                  </a:cxn>
                  <a:cxn ang="0">
                    <a:pos x="7" y="6"/>
                  </a:cxn>
                  <a:cxn ang="0">
                    <a:pos x="11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2" y="18"/>
                  </a:cxn>
                  <a:cxn ang="0">
                    <a:pos x="2" y="19"/>
                  </a:cxn>
                  <a:cxn ang="0">
                    <a:pos x="2" y="23"/>
                  </a:cxn>
                  <a:cxn ang="0">
                    <a:pos x="6" y="25"/>
                  </a:cxn>
                  <a:cxn ang="0">
                    <a:pos x="6" y="28"/>
                  </a:cxn>
                  <a:cxn ang="0">
                    <a:pos x="6" y="30"/>
                  </a:cxn>
                  <a:cxn ang="0">
                    <a:pos x="7" y="37"/>
                  </a:cxn>
                  <a:cxn ang="0">
                    <a:pos x="7" y="38"/>
                  </a:cxn>
                  <a:cxn ang="0">
                    <a:pos x="11" y="42"/>
                  </a:cxn>
                  <a:cxn ang="0">
                    <a:pos x="11" y="44"/>
                  </a:cxn>
                  <a:cxn ang="0">
                    <a:pos x="11" y="47"/>
                  </a:cxn>
                  <a:cxn ang="0">
                    <a:pos x="12" y="49"/>
                  </a:cxn>
                  <a:cxn ang="0">
                    <a:pos x="12" y="52"/>
                  </a:cxn>
                  <a:cxn ang="0">
                    <a:pos x="16" y="54"/>
                  </a:cxn>
                  <a:cxn ang="0">
                    <a:pos x="16" y="57"/>
                  </a:cxn>
                  <a:cxn ang="0">
                    <a:pos x="16" y="61"/>
                  </a:cxn>
                  <a:cxn ang="0">
                    <a:pos x="19" y="61"/>
                  </a:cxn>
                  <a:cxn ang="0">
                    <a:pos x="19" y="63"/>
                  </a:cxn>
                  <a:cxn ang="0">
                    <a:pos x="25" y="61"/>
                  </a:cxn>
                  <a:cxn ang="0">
                    <a:pos x="19" y="63"/>
                  </a:cxn>
                </a:cxnLst>
                <a:rect l="0" t="0" r="r" b="b"/>
                <a:pathLst>
                  <a:path w="25" h="63">
                    <a:moveTo>
                      <a:pt x="19" y="63"/>
                    </a:moveTo>
                    <a:lnTo>
                      <a:pt x="25" y="63"/>
                    </a:lnTo>
                    <a:lnTo>
                      <a:pt x="25" y="61"/>
                    </a:lnTo>
                    <a:lnTo>
                      <a:pt x="21" y="61"/>
                    </a:lnTo>
                    <a:lnTo>
                      <a:pt x="21" y="57"/>
                    </a:lnTo>
                    <a:lnTo>
                      <a:pt x="21" y="54"/>
                    </a:lnTo>
                    <a:lnTo>
                      <a:pt x="21" y="52"/>
                    </a:lnTo>
                    <a:lnTo>
                      <a:pt x="19" y="49"/>
                    </a:lnTo>
                    <a:lnTo>
                      <a:pt x="19" y="47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12" y="33"/>
                    </a:lnTo>
                    <a:lnTo>
                      <a:pt x="11" y="30"/>
                    </a:lnTo>
                    <a:lnTo>
                      <a:pt x="11" y="28"/>
                    </a:lnTo>
                    <a:lnTo>
                      <a:pt x="11" y="25"/>
                    </a:lnTo>
                    <a:lnTo>
                      <a:pt x="7" y="19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2" y="23"/>
                    </a:lnTo>
                    <a:lnTo>
                      <a:pt x="6" y="25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7" y="37"/>
                    </a:lnTo>
                    <a:lnTo>
                      <a:pt x="7" y="38"/>
                    </a:lnTo>
                    <a:lnTo>
                      <a:pt x="11" y="42"/>
                    </a:lnTo>
                    <a:lnTo>
                      <a:pt x="11" y="44"/>
                    </a:lnTo>
                    <a:lnTo>
                      <a:pt x="11" y="47"/>
                    </a:lnTo>
                    <a:lnTo>
                      <a:pt x="12" y="49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6" y="57"/>
                    </a:lnTo>
                    <a:lnTo>
                      <a:pt x="16" y="61"/>
                    </a:lnTo>
                    <a:lnTo>
                      <a:pt x="19" y="61"/>
                    </a:lnTo>
                    <a:lnTo>
                      <a:pt x="19" y="63"/>
                    </a:lnTo>
                    <a:lnTo>
                      <a:pt x="25" y="61"/>
                    </a:lnTo>
                    <a:lnTo>
                      <a:pt x="19" y="6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3" name="Freeform 197"/>
              <p:cNvSpPr>
                <a:spLocks/>
              </p:cNvSpPr>
              <p:nvPr/>
            </p:nvSpPr>
            <p:spPr bwMode="auto">
              <a:xfrm>
                <a:off x="2632" y="1803"/>
                <a:ext cx="37" cy="5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4" y="8"/>
                  </a:cxn>
                  <a:cxn ang="0">
                    <a:pos x="4" y="12"/>
                  </a:cxn>
                  <a:cxn ang="0">
                    <a:pos x="7" y="13"/>
                  </a:cxn>
                  <a:cxn ang="0">
                    <a:pos x="7" y="17"/>
                  </a:cxn>
                  <a:cxn ang="0">
                    <a:pos x="9" y="19"/>
                  </a:cxn>
                  <a:cxn ang="0">
                    <a:pos x="9" y="22"/>
                  </a:cxn>
                  <a:cxn ang="0">
                    <a:pos x="12" y="24"/>
                  </a:cxn>
                  <a:cxn ang="0">
                    <a:pos x="12" y="27"/>
                  </a:cxn>
                  <a:cxn ang="0">
                    <a:pos x="14" y="27"/>
                  </a:cxn>
                  <a:cxn ang="0">
                    <a:pos x="14" y="31"/>
                  </a:cxn>
                  <a:cxn ang="0">
                    <a:pos x="18" y="36"/>
                  </a:cxn>
                  <a:cxn ang="0">
                    <a:pos x="19" y="38"/>
                  </a:cxn>
                  <a:cxn ang="0">
                    <a:pos x="19" y="41"/>
                  </a:cxn>
                  <a:cxn ang="0">
                    <a:pos x="23" y="41"/>
                  </a:cxn>
                  <a:cxn ang="0">
                    <a:pos x="23" y="43"/>
                  </a:cxn>
                  <a:cxn ang="0">
                    <a:pos x="23" y="46"/>
                  </a:cxn>
                  <a:cxn ang="0">
                    <a:pos x="24" y="46"/>
                  </a:cxn>
                  <a:cxn ang="0">
                    <a:pos x="24" y="48"/>
                  </a:cxn>
                  <a:cxn ang="0">
                    <a:pos x="28" y="51"/>
                  </a:cxn>
                  <a:cxn ang="0">
                    <a:pos x="28" y="55"/>
                  </a:cxn>
                  <a:cxn ang="0">
                    <a:pos x="28" y="57"/>
                  </a:cxn>
                  <a:cxn ang="0">
                    <a:pos x="31" y="57"/>
                  </a:cxn>
                  <a:cxn ang="0">
                    <a:pos x="37" y="55"/>
                  </a:cxn>
                  <a:cxn ang="0">
                    <a:pos x="33" y="55"/>
                  </a:cxn>
                  <a:cxn ang="0">
                    <a:pos x="33" y="51"/>
                  </a:cxn>
                  <a:cxn ang="0">
                    <a:pos x="31" y="48"/>
                  </a:cxn>
                  <a:cxn ang="0">
                    <a:pos x="31" y="46"/>
                  </a:cxn>
                  <a:cxn ang="0">
                    <a:pos x="28" y="43"/>
                  </a:cxn>
                  <a:cxn ang="0">
                    <a:pos x="28" y="41"/>
                  </a:cxn>
                  <a:cxn ang="0">
                    <a:pos x="24" y="38"/>
                  </a:cxn>
                  <a:cxn ang="0">
                    <a:pos x="24" y="36"/>
                  </a:cxn>
                  <a:cxn ang="0">
                    <a:pos x="23" y="36"/>
                  </a:cxn>
                  <a:cxn ang="0">
                    <a:pos x="23" y="32"/>
                  </a:cxn>
                  <a:cxn ang="0">
                    <a:pos x="19" y="31"/>
                  </a:cxn>
                  <a:cxn ang="0">
                    <a:pos x="19" y="27"/>
                  </a:cxn>
                  <a:cxn ang="0">
                    <a:pos x="18" y="24"/>
                  </a:cxn>
                  <a:cxn ang="0">
                    <a:pos x="18" y="22"/>
                  </a:cxn>
                  <a:cxn ang="0">
                    <a:pos x="14" y="19"/>
                  </a:cxn>
                  <a:cxn ang="0">
                    <a:pos x="14" y="17"/>
                  </a:cxn>
                  <a:cxn ang="0">
                    <a:pos x="12" y="17"/>
                  </a:cxn>
                  <a:cxn ang="0">
                    <a:pos x="12" y="13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9" y="8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0" y="5"/>
                  </a:cxn>
                </a:cxnLst>
                <a:rect l="0" t="0" r="r" b="b"/>
                <a:pathLst>
                  <a:path w="37" h="57">
                    <a:moveTo>
                      <a:pt x="0" y="5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9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4" y="27"/>
                    </a:lnTo>
                    <a:lnTo>
                      <a:pt x="14" y="31"/>
                    </a:lnTo>
                    <a:lnTo>
                      <a:pt x="18" y="36"/>
                    </a:lnTo>
                    <a:lnTo>
                      <a:pt x="19" y="38"/>
                    </a:lnTo>
                    <a:lnTo>
                      <a:pt x="19" y="41"/>
                    </a:lnTo>
                    <a:lnTo>
                      <a:pt x="23" y="41"/>
                    </a:lnTo>
                    <a:lnTo>
                      <a:pt x="23" y="43"/>
                    </a:lnTo>
                    <a:lnTo>
                      <a:pt x="23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8" y="51"/>
                    </a:lnTo>
                    <a:lnTo>
                      <a:pt x="28" y="55"/>
                    </a:lnTo>
                    <a:lnTo>
                      <a:pt x="28" y="57"/>
                    </a:lnTo>
                    <a:lnTo>
                      <a:pt x="31" y="57"/>
                    </a:lnTo>
                    <a:lnTo>
                      <a:pt x="37" y="55"/>
                    </a:lnTo>
                    <a:lnTo>
                      <a:pt x="33" y="55"/>
                    </a:lnTo>
                    <a:lnTo>
                      <a:pt x="33" y="51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28" y="43"/>
                    </a:lnTo>
                    <a:lnTo>
                      <a:pt x="28" y="41"/>
                    </a:lnTo>
                    <a:lnTo>
                      <a:pt x="24" y="38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3" y="32"/>
                    </a:lnTo>
                    <a:lnTo>
                      <a:pt x="19" y="31"/>
                    </a:lnTo>
                    <a:lnTo>
                      <a:pt x="19" y="27"/>
                    </a:lnTo>
                    <a:lnTo>
                      <a:pt x="18" y="24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2" y="17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4" name="Freeform 198"/>
              <p:cNvSpPr>
                <a:spLocks/>
              </p:cNvSpPr>
              <p:nvPr/>
            </p:nvSpPr>
            <p:spPr bwMode="auto">
              <a:xfrm>
                <a:off x="2627" y="1803"/>
                <a:ext cx="28" cy="60"/>
              </a:xfrm>
              <a:custGeom>
                <a:avLst/>
                <a:gdLst/>
                <a:ahLst/>
                <a:cxnLst>
                  <a:cxn ang="0">
                    <a:pos x="24" y="60"/>
                  </a:cxn>
                  <a:cxn ang="0">
                    <a:pos x="28" y="57"/>
                  </a:cxn>
                  <a:cxn ang="0">
                    <a:pos x="28" y="55"/>
                  </a:cxn>
                  <a:cxn ang="0">
                    <a:pos x="28" y="51"/>
                  </a:cxn>
                  <a:cxn ang="0">
                    <a:pos x="24" y="51"/>
                  </a:cxn>
                  <a:cxn ang="0">
                    <a:pos x="24" y="48"/>
                  </a:cxn>
                  <a:cxn ang="0">
                    <a:pos x="24" y="46"/>
                  </a:cxn>
                  <a:cxn ang="0">
                    <a:pos x="23" y="46"/>
                  </a:cxn>
                  <a:cxn ang="0">
                    <a:pos x="23" y="43"/>
                  </a:cxn>
                  <a:cxn ang="0">
                    <a:pos x="19" y="41"/>
                  </a:cxn>
                  <a:cxn ang="0">
                    <a:pos x="19" y="38"/>
                  </a:cxn>
                  <a:cxn ang="0">
                    <a:pos x="17" y="36"/>
                  </a:cxn>
                  <a:cxn ang="0">
                    <a:pos x="17" y="32"/>
                  </a:cxn>
                  <a:cxn ang="0">
                    <a:pos x="17" y="31"/>
                  </a:cxn>
                  <a:cxn ang="0">
                    <a:pos x="14" y="27"/>
                  </a:cxn>
                  <a:cxn ang="0">
                    <a:pos x="14" y="24"/>
                  </a:cxn>
                  <a:cxn ang="0">
                    <a:pos x="12" y="22"/>
                  </a:cxn>
                  <a:cxn ang="0">
                    <a:pos x="12" y="19"/>
                  </a:cxn>
                  <a:cxn ang="0">
                    <a:pos x="12" y="17"/>
                  </a:cxn>
                  <a:cxn ang="0">
                    <a:pos x="9" y="13"/>
                  </a:cxn>
                  <a:cxn ang="0">
                    <a:pos x="9" y="12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3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5" y="22"/>
                  </a:cxn>
                  <a:cxn ang="0">
                    <a:pos x="5" y="24"/>
                  </a:cxn>
                  <a:cxn ang="0">
                    <a:pos x="9" y="27"/>
                  </a:cxn>
                  <a:cxn ang="0">
                    <a:pos x="9" y="31"/>
                  </a:cxn>
                  <a:cxn ang="0">
                    <a:pos x="12" y="32"/>
                  </a:cxn>
                  <a:cxn ang="0">
                    <a:pos x="12" y="36"/>
                  </a:cxn>
                  <a:cxn ang="0">
                    <a:pos x="14" y="38"/>
                  </a:cxn>
                  <a:cxn ang="0">
                    <a:pos x="14" y="41"/>
                  </a:cxn>
                  <a:cxn ang="0">
                    <a:pos x="17" y="43"/>
                  </a:cxn>
                  <a:cxn ang="0">
                    <a:pos x="17" y="46"/>
                  </a:cxn>
                  <a:cxn ang="0">
                    <a:pos x="19" y="48"/>
                  </a:cxn>
                  <a:cxn ang="0">
                    <a:pos x="19" y="51"/>
                  </a:cxn>
                  <a:cxn ang="0">
                    <a:pos x="23" y="51"/>
                  </a:cxn>
                  <a:cxn ang="0">
                    <a:pos x="23" y="55"/>
                  </a:cxn>
                  <a:cxn ang="0">
                    <a:pos x="23" y="57"/>
                  </a:cxn>
                  <a:cxn ang="0">
                    <a:pos x="24" y="55"/>
                  </a:cxn>
                  <a:cxn ang="0">
                    <a:pos x="24" y="60"/>
                  </a:cxn>
                  <a:cxn ang="0">
                    <a:pos x="28" y="60"/>
                  </a:cxn>
                  <a:cxn ang="0">
                    <a:pos x="28" y="57"/>
                  </a:cxn>
                  <a:cxn ang="0">
                    <a:pos x="24" y="60"/>
                  </a:cxn>
                </a:cxnLst>
                <a:rect l="0" t="0" r="r" b="b"/>
                <a:pathLst>
                  <a:path w="28" h="60">
                    <a:moveTo>
                      <a:pt x="24" y="60"/>
                    </a:moveTo>
                    <a:lnTo>
                      <a:pt x="28" y="57"/>
                    </a:lnTo>
                    <a:lnTo>
                      <a:pt x="28" y="55"/>
                    </a:lnTo>
                    <a:lnTo>
                      <a:pt x="28" y="51"/>
                    </a:lnTo>
                    <a:lnTo>
                      <a:pt x="24" y="51"/>
                    </a:lnTo>
                    <a:lnTo>
                      <a:pt x="24" y="48"/>
                    </a:lnTo>
                    <a:lnTo>
                      <a:pt x="24" y="46"/>
                    </a:lnTo>
                    <a:lnTo>
                      <a:pt x="23" y="46"/>
                    </a:lnTo>
                    <a:lnTo>
                      <a:pt x="23" y="43"/>
                    </a:lnTo>
                    <a:lnTo>
                      <a:pt x="19" y="41"/>
                    </a:lnTo>
                    <a:lnTo>
                      <a:pt x="19" y="38"/>
                    </a:lnTo>
                    <a:lnTo>
                      <a:pt x="17" y="36"/>
                    </a:lnTo>
                    <a:lnTo>
                      <a:pt x="17" y="32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4" y="13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9" y="31"/>
                    </a:lnTo>
                    <a:lnTo>
                      <a:pt x="12" y="32"/>
                    </a:lnTo>
                    <a:lnTo>
                      <a:pt x="12" y="36"/>
                    </a:lnTo>
                    <a:lnTo>
                      <a:pt x="14" y="38"/>
                    </a:lnTo>
                    <a:lnTo>
                      <a:pt x="14" y="41"/>
                    </a:lnTo>
                    <a:lnTo>
                      <a:pt x="17" y="43"/>
                    </a:lnTo>
                    <a:lnTo>
                      <a:pt x="17" y="46"/>
                    </a:lnTo>
                    <a:lnTo>
                      <a:pt x="19" y="48"/>
                    </a:lnTo>
                    <a:lnTo>
                      <a:pt x="19" y="51"/>
                    </a:lnTo>
                    <a:lnTo>
                      <a:pt x="23" y="51"/>
                    </a:lnTo>
                    <a:lnTo>
                      <a:pt x="23" y="55"/>
                    </a:lnTo>
                    <a:lnTo>
                      <a:pt x="23" y="57"/>
                    </a:lnTo>
                    <a:lnTo>
                      <a:pt x="24" y="55"/>
                    </a:lnTo>
                    <a:lnTo>
                      <a:pt x="24" y="60"/>
                    </a:lnTo>
                    <a:lnTo>
                      <a:pt x="28" y="60"/>
                    </a:lnTo>
                    <a:lnTo>
                      <a:pt x="28" y="57"/>
                    </a:lnTo>
                    <a:lnTo>
                      <a:pt x="24" y="6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5" name="Freeform 199"/>
              <p:cNvSpPr>
                <a:spLocks/>
              </p:cNvSpPr>
              <p:nvPr/>
            </p:nvSpPr>
            <p:spPr bwMode="auto">
              <a:xfrm>
                <a:off x="2631" y="1830"/>
                <a:ext cx="20" cy="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8" y="14"/>
                  </a:cxn>
                  <a:cxn ang="0">
                    <a:pos x="8" y="16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21"/>
                  </a:cxn>
                  <a:cxn ang="0">
                    <a:pos x="13" y="24"/>
                  </a:cxn>
                  <a:cxn ang="0">
                    <a:pos x="13" y="28"/>
                  </a:cxn>
                  <a:cxn ang="0">
                    <a:pos x="15" y="28"/>
                  </a:cxn>
                  <a:cxn ang="0">
                    <a:pos x="15" y="30"/>
                  </a:cxn>
                  <a:cxn ang="0">
                    <a:pos x="19" y="30"/>
                  </a:cxn>
                  <a:cxn ang="0">
                    <a:pos x="19" y="33"/>
                  </a:cxn>
                  <a:cxn ang="0">
                    <a:pos x="20" y="33"/>
                  </a:cxn>
                  <a:cxn ang="0">
                    <a:pos x="20" y="28"/>
                  </a:cxn>
                  <a:cxn ang="0">
                    <a:pos x="20" y="24"/>
                  </a:cxn>
                  <a:cxn ang="0">
                    <a:pos x="19" y="24"/>
                  </a:cxn>
                  <a:cxn ang="0">
                    <a:pos x="19" y="21"/>
                  </a:cxn>
                  <a:cxn ang="0">
                    <a:pos x="15" y="19"/>
                  </a:cxn>
                  <a:cxn ang="0">
                    <a:pos x="13" y="16"/>
                  </a:cxn>
                  <a:cxn ang="0">
                    <a:pos x="13" y="14"/>
                  </a:cxn>
                  <a:cxn ang="0">
                    <a:pos x="10" y="14"/>
                  </a:cxn>
                  <a:cxn ang="0">
                    <a:pos x="10" y="11"/>
                  </a:cxn>
                  <a:cxn ang="0">
                    <a:pos x="10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0" y="4"/>
                  </a:cxn>
                </a:cxnLst>
                <a:rect l="0" t="0" r="r" b="b"/>
                <a:pathLst>
                  <a:path w="20" h="33">
                    <a:moveTo>
                      <a:pt x="0" y="4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13" y="24"/>
                    </a:lnTo>
                    <a:lnTo>
                      <a:pt x="13" y="28"/>
                    </a:lnTo>
                    <a:lnTo>
                      <a:pt x="15" y="28"/>
                    </a:lnTo>
                    <a:lnTo>
                      <a:pt x="15" y="30"/>
                    </a:lnTo>
                    <a:lnTo>
                      <a:pt x="19" y="30"/>
                    </a:lnTo>
                    <a:lnTo>
                      <a:pt x="19" y="33"/>
                    </a:lnTo>
                    <a:lnTo>
                      <a:pt x="20" y="33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19" y="24"/>
                    </a:lnTo>
                    <a:lnTo>
                      <a:pt x="19" y="21"/>
                    </a:lnTo>
                    <a:lnTo>
                      <a:pt x="15" y="19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6" name="Freeform 200"/>
              <p:cNvSpPr>
                <a:spLocks/>
              </p:cNvSpPr>
              <p:nvPr/>
            </p:nvSpPr>
            <p:spPr bwMode="auto">
              <a:xfrm>
                <a:off x="2617" y="1811"/>
                <a:ext cx="15" cy="23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8" y="16"/>
                  </a:cxn>
                  <a:cxn ang="0">
                    <a:pos x="14" y="23"/>
                  </a:cxn>
                  <a:cxn ang="0">
                    <a:pos x="15" y="19"/>
                  </a:cxn>
                  <a:cxn ang="0">
                    <a:pos x="14" y="14"/>
                  </a:cxn>
                  <a:cxn ang="0">
                    <a:pos x="10" y="11"/>
                  </a:cxn>
                  <a:cxn ang="0">
                    <a:pos x="10" y="9"/>
                  </a:cxn>
                  <a:cxn ang="0">
                    <a:pos x="8" y="5"/>
                  </a:cxn>
                  <a:cxn ang="0">
                    <a:pos x="8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5"/>
                  </a:cxn>
                </a:cxnLst>
                <a:rect l="0" t="0" r="r" b="b"/>
                <a:pathLst>
                  <a:path w="15" h="23">
                    <a:moveTo>
                      <a:pt x="3" y="5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8" y="16"/>
                    </a:lnTo>
                    <a:lnTo>
                      <a:pt x="14" y="23"/>
                    </a:lnTo>
                    <a:lnTo>
                      <a:pt x="15" y="19"/>
                    </a:lnTo>
                    <a:lnTo>
                      <a:pt x="14" y="14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7" name="Freeform 201"/>
              <p:cNvSpPr>
                <a:spLocks/>
              </p:cNvSpPr>
              <p:nvPr/>
            </p:nvSpPr>
            <p:spPr bwMode="auto">
              <a:xfrm>
                <a:off x="2608" y="1808"/>
                <a:ext cx="17" cy="26"/>
              </a:xfrm>
              <a:custGeom>
                <a:avLst/>
                <a:gdLst/>
                <a:ahLst/>
                <a:cxnLst>
                  <a:cxn ang="0">
                    <a:pos x="17" y="22"/>
                  </a:cxn>
                  <a:cxn ang="0">
                    <a:pos x="17" y="19"/>
                  </a:cxn>
                  <a:cxn ang="0">
                    <a:pos x="17" y="17"/>
                  </a:cxn>
                  <a:cxn ang="0">
                    <a:pos x="14" y="17"/>
                  </a:cxn>
                  <a:cxn ang="0">
                    <a:pos x="14" y="14"/>
                  </a:cxn>
                  <a:cxn ang="0">
                    <a:pos x="12" y="1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9" y="8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12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12"/>
                  </a:cxn>
                  <a:cxn ang="0">
                    <a:pos x="5" y="14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9"/>
                  </a:cxn>
                  <a:cxn ang="0">
                    <a:pos x="12" y="19"/>
                  </a:cxn>
                  <a:cxn ang="0">
                    <a:pos x="12" y="22"/>
                  </a:cxn>
                  <a:cxn ang="0">
                    <a:pos x="14" y="26"/>
                  </a:cxn>
                  <a:cxn ang="0">
                    <a:pos x="12" y="22"/>
                  </a:cxn>
                  <a:cxn ang="0">
                    <a:pos x="17" y="22"/>
                  </a:cxn>
                </a:cxnLst>
                <a:rect l="0" t="0" r="r" b="b"/>
                <a:pathLst>
                  <a:path w="17" h="26">
                    <a:moveTo>
                      <a:pt x="17" y="22"/>
                    </a:moveTo>
                    <a:lnTo>
                      <a:pt x="17" y="19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4" y="26"/>
                    </a:lnTo>
                    <a:lnTo>
                      <a:pt x="12" y="22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8" name="Freeform 202"/>
              <p:cNvSpPr>
                <a:spLocks/>
              </p:cNvSpPr>
              <p:nvPr/>
            </p:nvSpPr>
            <p:spPr bwMode="auto">
              <a:xfrm>
                <a:off x="2620" y="1830"/>
                <a:ext cx="12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2" y="14"/>
                  </a:cxn>
                  <a:cxn ang="0">
                    <a:pos x="11" y="14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7" y="5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7" y="14"/>
                  </a:cxn>
                  <a:cxn ang="0">
                    <a:pos x="11" y="19"/>
                  </a:cxn>
                  <a:cxn ang="0">
                    <a:pos x="12" y="16"/>
                  </a:cxn>
                  <a:cxn ang="0">
                    <a:pos x="12" y="14"/>
                  </a:cxn>
                  <a:cxn ang="0">
                    <a:pos x="11" y="19"/>
                  </a:cxn>
                </a:cxnLst>
                <a:rect l="0" t="0" r="r" b="b"/>
                <a:pathLst>
                  <a:path w="12" h="19">
                    <a:moveTo>
                      <a:pt x="11" y="19"/>
                    </a:moveTo>
                    <a:lnTo>
                      <a:pt x="12" y="14"/>
                    </a:lnTo>
                    <a:lnTo>
                      <a:pt x="11" y="14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11" y="19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19" name="Freeform 203"/>
              <p:cNvSpPr>
                <a:spLocks/>
              </p:cNvSpPr>
              <p:nvPr/>
            </p:nvSpPr>
            <p:spPr bwMode="auto">
              <a:xfrm>
                <a:off x="2603" y="1822"/>
                <a:ext cx="28" cy="27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8"/>
                  </a:cxn>
                  <a:cxn ang="0">
                    <a:pos x="9" y="12"/>
                  </a:cxn>
                  <a:cxn ang="0">
                    <a:pos x="10" y="13"/>
                  </a:cxn>
                  <a:cxn ang="0">
                    <a:pos x="14" y="17"/>
                  </a:cxn>
                  <a:cxn ang="0">
                    <a:pos x="17" y="17"/>
                  </a:cxn>
                  <a:cxn ang="0">
                    <a:pos x="17" y="19"/>
                  </a:cxn>
                  <a:cxn ang="0">
                    <a:pos x="19" y="19"/>
                  </a:cxn>
                  <a:cxn ang="0">
                    <a:pos x="19" y="22"/>
                  </a:cxn>
                  <a:cxn ang="0">
                    <a:pos x="22" y="22"/>
                  </a:cxn>
                  <a:cxn ang="0">
                    <a:pos x="22" y="24"/>
                  </a:cxn>
                  <a:cxn ang="0">
                    <a:pos x="24" y="24"/>
                  </a:cxn>
                  <a:cxn ang="0">
                    <a:pos x="24" y="27"/>
                  </a:cxn>
                  <a:cxn ang="0">
                    <a:pos x="28" y="27"/>
                  </a:cxn>
                  <a:cxn ang="0">
                    <a:pos x="24" y="22"/>
                  </a:cxn>
                  <a:cxn ang="0">
                    <a:pos x="28" y="22"/>
                  </a:cxn>
                  <a:cxn ang="0">
                    <a:pos x="28" y="19"/>
                  </a:cxn>
                  <a:cxn ang="0">
                    <a:pos x="24" y="19"/>
                  </a:cxn>
                  <a:cxn ang="0">
                    <a:pos x="24" y="17"/>
                  </a:cxn>
                  <a:cxn ang="0">
                    <a:pos x="22" y="17"/>
                  </a:cxn>
                  <a:cxn ang="0">
                    <a:pos x="19" y="13"/>
                  </a:cxn>
                  <a:cxn ang="0">
                    <a:pos x="19" y="12"/>
                  </a:cxn>
                  <a:cxn ang="0">
                    <a:pos x="17" y="12"/>
                  </a:cxn>
                  <a:cxn ang="0">
                    <a:pos x="14" y="8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5"/>
                  </a:cxn>
                </a:cxnLst>
                <a:rect l="0" t="0" r="r" b="b"/>
                <a:pathLst>
                  <a:path w="28" h="27">
                    <a:moveTo>
                      <a:pt x="3" y="5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4" y="27"/>
                    </a:lnTo>
                    <a:lnTo>
                      <a:pt x="28" y="27"/>
                    </a:lnTo>
                    <a:lnTo>
                      <a:pt x="24" y="22"/>
                    </a:lnTo>
                    <a:lnTo>
                      <a:pt x="28" y="22"/>
                    </a:lnTo>
                    <a:lnTo>
                      <a:pt x="28" y="19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8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0" name="Freeform 204"/>
              <p:cNvSpPr>
                <a:spLocks/>
              </p:cNvSpPr>
              <p:nvPr/>
            </p:nvSpPr>
            <p:spPr bwMode="auto">
              <a:xfrm>
                <a:off x="2593" y="1820"/>
                <a:ext cx="15" cy="7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7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5" y="2"/>
                  </a:cxn>
                </a:cxnLst>
                <a:rect l="0" t="0" r="r" b="b"/>
                <a:pathLst>
                  <a:path w="15" h="7">
                    <a:moveTo>
                      <a:pt x="5" y="2"/>
                    </a:moveTo>
                    <a:lnTo>
                      <a:pt x="5" y="7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7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1" name="Freeform 205"/>
              <p:cNvSpPr>
                <a:spLocks/>
              </p:cNvSpPr>
              <p:nvPr/>
            </p:nvSpPr>
            <p:spPr bwMode="auto">
              <a:xfrm>
                <a:off x="2593" y="1822"/>
                <a:ext cx="20" cy="24"/>
              </a:xfrm>
              <a:custGeom>
                <a:avLst/>
                <a:gdLst/>
                <a:ahLst/>
                <a:cxnLst>
                  <a:cxn ang="0">
                    <a:pos x="19" y="24"/>
                  </a:cxn>
                  <a:cxn ang="0">
                    <a:pos x="20" y="19"/>
                  </a:cxn>
                  <a:cxn ang="0">
                    <a:pos x="19" y="17"/>
                  </a:cxn>
                  <a:cxn ang="0">
                    <a:pos x="19" y="13"/>
                  </a:cxn>
                  <a:cxn ang="0">
                    <a:pos x="15" y="13"/>
                  </a:cxn>
                  <a:cxn ang="0">
                    <a:pos x="15" y="12"/>
                  </a:cxn>
                  <a:cxn ang="0">
                    <a:pos x="13" y="12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5" y="8"/>
                  </a:cxn>
                  <a:cxn ang="0">
                    <a:pos x="5" y="12"/>
                  </a:cxn>
                  <a:cxn ang="0">
                    <a:pos x="8" y="12"/>
                  </a:cxn>
                  <a:cxn ang="0">
                    <a:pos x="8" y="13"/>
                  </a:cxn>
                  <a:cxn ang="0">
                    <a:pos x="10" y="13"/>
                  </a:cxn>
                  <a:cxn ang="0">
                    <a:pos x="10" y="17"/>
                  </a:cxn>
                  <a:cxn ang="0">
                    <a:pos x="13" y="17"/>
                  </a:cxn>
                  <a:cxn ang="0">
                    <a:pos x="13" y="19"/>
                  </a:cxn>
                  <a:cxn ang="0">
                    <a:pos x="15" y="19"/>
                  </a:cxn>
                  <a:cxn ang="0">
                    <a:pos x="15" y="22"/>
                  </a:cxn>
                  <a:cxn ang="0">
                    <a:pos x="19" y="19"/>
                  </a:cxn>
                  <a:cxn ang="0">
                    <a:pos x="19" y="24"/>
                  </a:cxn>
                  <a:cxn ang="0">
                    <a:pos x="20" y="22"/>
                  </a:cxn>
                  <a:cxn ang="0">
                    <a:pos x="20" y="19"/>
                  </a:cxn>
                  <a:cxn ang="0">
                    <a:pos x="19" y="24"/>
                  </a:cxn>
                </a:cxnLst>
                <a:rect l="0" t="0" r="r" b="b"/>
                <a:pathLst>
                  <a:path w="20" h="24">
                    <a:moveTo>
                      <a:pt x="19" y="24"/>
                    </a:moveTo>
                    <a:lnTo>
                      <a:pt x="20" y="19"/>
                    </a:lnTo>
                    <a:lnTo>
                      <a:pt x="19" y="17"/>
                    </a:lnTo>
                    <a:lnTo>
                      <a:pt x="19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9" y="19"/>
                    </a:lnTo>
                    <a:lnTo>
                      <a:pt x="19" y="24"/>
                    </a:lnTo>
                    <a:lnTo>
                      <a:pt x="20" y="22"/>
                    </a:lnTo>
                    <a:lnTo>
                      <a:pt x="20" y="19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2" name="Freeform 206"/>
              <p:cNvSpPr>
                <a:spLocks/>
              </p:cNvSpPr>
              <p:nvPr/>
            </p:nvSpPr>
            <p:spPr bwMode="auto">
              <a:xfrm>
                <a:off x="2563" y="1825"/>
                <a:ext cx="49" cy="2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14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6" y="16"/>
                  </a:cxn>
                  <a:cxn ang="0">
                    <a:pos x="30" y="16"/>
                  </a:cxn>
                  <a:cxn ang="0">
                    <a:pos x="33" y="16"/>
                  </a:cxn>
                  <a:cxn ang="0">
                    <a:pos x="35" y="19"/>
                  </a:cxn>
                  <a:cxn ang="0">
                    <a:pos x="38" y="19"/>
                  </a:cxn>
                  <a:cxn ang="0">
                    <a:pos x="40" y="19"/>
                  </a:cxn>
                  <a:cxn ang="0">
                    <a:pos x="43" y="19"/>
                  </a:cxn>
                  <a:cxn ang="0">
                    <a:pos x="45" y="19"/>
                  </a:cxn>
                  <a:cxn ang="0">
                    <a:pos x="45" y="21"/>
                  </a:cxn>
                  <a:cxn ang="0">
                    <a:pos x="49" y="21"/>
                  </a:cxn>
                  <a:cxn ang="0">
                    <a:pos x="49" y="16"/>
                  </a:cxn>
                  <a:cxn ang="0">
                    <a:pos x="45" y="16"/>
                  </a:cxn>
                  <a:cxn ang="0">
                    <a:pos x="45" y="14"/>
                  </a:cxn>
                  <a:cxn ang="0">
                    <a:pos x="43" y="14"/>
                  </a:cxn>
                  <a:cxn ang="0">
                    <a:pos x="40" y="14"/>
                  </a:cxn>
                  <a:cxn ang="0">
                    <a:pos x="38" y="14"/>
                  </a:cxn>
                  <a:cxn ang="0">
                    <a:pos x="35" y="14"/>
                  </a:cxn>
                  <a:cxn ang="0">
                    <a:pos x="33" y="10"/>
                  </a:cxn>
                  <a:cxn ang="0">
                    <a:pos x="30" y="10"/>
                  </a:cxn>
                  <a:cxn ang="0">
                    <a:pos x="26" y="9"/>
                  </a:cxn>
                  <a:cxn ang="0">
                    <a:pos x="24" y="9"/>
                  </a:cxn>
                  <a:cxn ang="0">
                    <a:pos x="21" y="9"/>
                  </a:cxn>
                  <a:cxn ang="0">
                    <a:pos x="19" y="9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49" h="21">
                    <a:moveTo>
                      <a:pt x="0" y="5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3" y="16"/>
                    </a:lnTo>
                    <a:lnTo>
                      <a:pt x="35" y="19"/>
                    </a:lnTo>
                    <a:lnTo>
                      <a:pt x="38" y="19"/>
                    </a:lnTo>
                    <a:lnTo>
                      <a:pt x="40" y="19"/>
                    </a:lnTo>
                    <a:lnTo>
                      <a:pt x="43" y="19"/>
                    </a:lnTo>
                    <a:lnTo>
                      <a:pt x="45" y="19"/>
                    </a:lnTo>
                    <a:lnTo>
                      <a:pt x="45" y="21"/>
                    </a:lnTo>
                    <a:lnTo>
                      <a:pt x="49" y="21"/>
                    </a:lnTo>
                    <a:lnTo>
                      <a:pt x="49" y="16"/>
                    </a:lnTo>
                    <a:lnTo>
                      <a:pt x="45" y="16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40" y="14"/>
                    </a:lnTo>
                    <a:lnTo>
                      <a:pt x="38" y="14"/>
                    </a:lnTo>
                    <a:lnTo>
                      <a:pt x="35" y="14"/>
                    </a:lnTo>
                    <a:lnTo>
                      <a:pt x="33" y="10"/>
                    </a:lnTo>
                    <a:lnTo>
                      <a:pt x="30" y="10"/>
                    </a:lnTo>
                    <a:lnTo>
                      <a:pt x="26" y="9"/>
                    </a:lnTo>
                    <a:lnTo>
                      <a:pt x="24" y="9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3" name="Freeform 207"/>
              <p:cNvSpPr>
                <a:spLocks/>
              </p:cNvSpPr>
              <p:nvPr/>
            </p:nvSpPr>
            <p:spPr bwMode="auto">
              <a:xfrm>
                <a:off x="2555" y="1825"/>
                <a:ext cx="19" cy="29"/>
              </a:xfrm>
              <a:custGeom>
                <a:avLst/>
                <a:gdLst/>
                <a:ahLst/>
                <a:cxnLst>
                  <a:cxn ang="0">
                    <a:pos x="19" y="26"/>
                  </a:cxn>
                  <a:cxn ang="0">
                    <a:pos x="19" y="26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3" y="21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10" y="16"/>
                  </a:cxn>
                  <a:cxn ang="0">
                    <a:pos x="8" y="16"/>
                  </a:cxn>
                  <a:cxn ang="0">
                    <a:pos x="8" y="14"/>
                  </a:cxn>
                  <a:cxn ang="0">
                    <a:pos x="8" y="10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3" y="16"/>
                  </a:cxn>
                  <a:cxn ang="0">
                    <a:pos x="5" y="19"/>
                  </a:cxn>
                  <a:cxn ang="0">
                    <a:pos x="8" y="21"/>
                  </a:cxn>
                  <a:cxn ang="0">
                    <a:pos x="8" y="24"/>
                  </a:cxn>
                  <a:cxn ang="0">
                    <a:pos x="10" y="24"/>
                  </a:cxn>
                  <a:cxn ang="0">
                    <a:pos x="10" y="26"/>
                  </a:cxn>
                  <a:cxn ang="0">
                    <a:pos x="13" y="29"/>
                  </a:cxn>
                  <a:cxn ang="0">
                    <a:pos x="19" y="26"/>
                  </a:cxn>
                </a:cxnLst>
                <a:rect l="0" t="0" r="r" b="b"/>
                <a:pathLst>
                  <a:path w="19" h="29">
                    <a:moveTo>
                      <a:pt x="19" y="26"/>
                    </a:moveTo>
                    <a:lnTo>
                      <a:pt x="19" y="26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3" y="21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5" y="19"/>
                    </a:lnTo>
                    <a:lnTo>
                      <a:pt x="8" y="21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3" y="29"/>
                    </a:lnTo>
                    <a:lnTo>
                      <a:pt x="19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4" name="Freeform 208"/>
              <p:cNvSpPr>
                <a:spLocks/>
              </p:cNvSpPr>
              <p:nvPr/>
            </p:nvSpPr>
            <p:spPr bwMode="auto">
              <a:xfrm>
                <a:off x="2568" y="1851"/>
                <a:ext cx="57" cy="17"/>
              </a:xfrm>
              <a:custGeom>
                <a:avLst/>
                <a:gdLst/>
                <a:ahLst/>
                <a:cxnLst>
                  <a:cxn ang="0">
                    <a:pos x="57" y="12"/>
                  </a:cxn>
                  <a:cxn ang="0">
                    <a:pos x="57" y="12"/>
                  </a:cxn>
                  <a:cxn ang="0">
                    <a:pos x="54" y="12"/>
                  </a:cxn>
                  <a:cxn ang="0">
                    <a:pos x="52" y="12"/>
                  </a:cxn>
                  <a:cxn ang="0">
                    <a:pos x="49" y="12"/>
                  </a:cxn>
                  <a:cxn ang="0">
                    <a:pos x="49" y="9"/>
                  </a:cxn>
                  <a:cxn ang="0">
                    <a:pos x="45" y="9"/>
                  </a:cxn>
                  <a:cxn ang="0">
                    <a:pos x="44" y="9"/>
                  </a:cxn>
                  <a:cxn ang="0">
                    <a:pos x="40" y="9"/>
                  </a:cxn>
                  <a:cxn ang="0">
                    <a:pos x="35" y="9"/>
                  </a:cxn>
                  <a:cxn ang="0">
                    <a:pos x="33" y="9"/>
                  </a:cxn>
                  <a:cxn ang="0">
                    <a:pos x="30" y="9"/>
                  </a:cxn>
                  <a:cxn ang="0">
                    <a:pos x="28" y="7"/>
                  </a:cxn>
                  <a:cxn ang="0">
                    <a:pos x="25" y="7"/>
                  </a:cxn>
                  <a:cxn ang="0">
                    <a:pos x="21" y="7"/>
                  </a:cxn>
                  <a:cxn ang="0">
                    <a:pos x="19" y="7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6" y="7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11" y="9"/>
                  </a:cxn>
                  <a:cxn ang="0">
                    <a:pos x="11" y="12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25" y="12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3" y="14"/>
                  </a:cxn>
                  <a:cxn ang="0">
                    <a:pos x="35" y="14"/>
                  </a:cxn>
                  <a:cxn ang="0">
                    <a:pos x="38" y="14"/>
                  </a:cxn>
                  <a:cxn ang="0">
                    <a:pos x="44" y="14"/>
                  </a:cxn>
                  <a:cxn ang="0">
                    <a:pos x="45" y="14"/>
                  </a:cxn>
                  <a:cxn ang="0">
                    <a:pos x="49" y="17"/>
                  </a:cxn>
                  <a:cxn ang="0">
                    <a:pos x="52" y="17"/>
                  </a:cxn>
                  <a:cxn ang="0">
                    <a:pos x="54" y="17"/>
                  </a:cxn>
                  <a:cxn ang="0">
                    <a:pos x="57" y="17"/>
                  </a:cxn>
                  <a:cxn ang="0">
                    <a:pos x="57" y="12"/>
                  </a:cxn>
                </a:cxnLst>
                <a:rect l="0" t="0" r="r" b="b"/>
                <a:pathLst>
                  <a:path w="57" h="17">
                    <a:moveTo>
                      <a:pt x="57" y="12"/>
                    </a:moveTo>
                    <a:lnTo>
                      <a:pt x="57" y="12"/>
                    </a:lnTo>
                    <a:lnTo>
                      <a:pt x="54" y="12"/>
                    </a:lnTo>
                    <a:lnTo>
                      <a:pt x="52" y="12"/>
                    </a:lnTo>
                    <a:lnTo>
                      <a:pt x="49" y="12"/>
                    </a:lnTo>
                    <a:lnTo>
                      <a:pt x="49" y="9"/>
                    </a:lnTo>
                    <a:lnTo>
                      <a:pt x="45" y="9"/>
                    </a:lnTo>
                    <a:lnTo>
                      <a:pt x="44" y="9"/>
                    </a:lnTo>
                    <a:lnTo>
                      <a:pt x="40" y="9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0" y="9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1" y="7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5" y="12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3" y="14"/>
                    </a:lnTo>
                    <a:lnTo>
                      <a:pt x="35" y="14"/>
                    </a:lnTo>
                    <a:lnTo>
                      <a:pt x="38" y="14"/>
                    </a:lnTo>
                    <a:lnTo>
                      <a:pt x="44" y="14"/>
                    </a:lnTo>
                    <a:lnTo>
                      <a:pt x="45" y="14"/>
                    </a:lnTo>
                    <a:lnTo>
                      <a:pt x="49" y="17"/>
                    </a:lnTo>
                    <a:lnTo>
                      <a:pt x="52" y="17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5" name="Freeform 209"/>
              <p:cNvSpPr>
                <a:spLocks/>
              </p:cNvSpPr>
              <p:nvPr/>
            </p:nvSpPr>
            <p:spPr bwMode="auto">
              <a:xfrm>
                <a:off x="2625" y="1863"/>
                <a:ext cx="35" cy="19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30" y="16"/>
                  </a:cxn>
                  <a:cxn ang="0">
                    <a:pos x="31" y="16"/>
                  </a:cxn>
                  <a:cxn ang="0">
                    <a:pos x="31" y="14"/>
                  </a:cxn>
                  <a:cxn ang="0">
                    <a:pos x="35" y="10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1" y="5"/>
                  </a:cxn>
                  <a:cxn ang="0">
                    <a:pos x="31" y="2"/>
                  </a:cxn>
                  <a:cxn ang="0">
                    <a:pos x="30" y="2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7"/>
                  </a:cxn>
                  <a:cxn ang="0">
                    <a:pos x="30" y="7"/>
                  </a:cxn>
                  <a:cxn ang="0">
                    <a:pos x="30" y="10"/>
                  </a:cxn>
                  <a:cxn ang="0">
                    <a:pos x="26" y="10"/>
                  </a:cxn>
                  <a:cxn ang="0">
                    <a:pos x="26" y="14"/>
                  </a:cxn>
                  <a:cxn ang="0">
                    <a:pos x="30" y="19"/>
                  </a:cxn>
                </a:cxnLst>
                <a:rect l="0" t="0" r="r" b="b"/>
                <a:pathLst>
                  <a:path w="35" h="19">
                    <a:moveTo>
                      <a:pt x="30" y="19"/>
                    </a:moveTo>
                    <a:lnTo>
                      <a:pt x="30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5" y="10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1" y="5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30" y="7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6" name="Freeform 210"/>
              <p:cNvSpPr>
                <a:spLocks/>
              </p:cNvSpPr>
              <p:nvPr/>
            </p:nvSpPr>
            <p:spPr bwMode="auto">
              <a:xfrm>
                <a:off x="2622" y="1877"/>
                <a:ext cx="33" cy="24"/>
              </a:xfrm>
              <a:custGeom>
                <a:avLst/>
                <a:gdLst/>
                <a:ahLst/>
                <a:cxnLst>
                  <a:cxn ang="0">
                    <a:pos x="3" y="24"/>
                  </a:cxn>
                  <a:cxn ang="0">
                    <a:pos x="5" y="24"/>
                  </a:cxn>
                  <a:cxn ang="0">
                    <a:pos x="9" y="21"/>
                  </a:cxn>
                  <a:cxn ang="0">
                    <a:pos x="10" y="17"/>
                  </a:cxn>
                  <a:cxn ang="0">
                    <a:pos x="14" y="17"/>
                  </a:cxn>
                  <a:cxn ang="0">
                    <a:pos x="14" y="15"/>
                  </a:cxn>
                  <a:cxn ang="0">
                    <a:pos x="17" y="15"/>
                  </a:cxn>
                  <a:cxn ang="0">
                    <a:pos x="17" y="12"/>
                  </a:cxn>
                  <a:cxn ang="0">
                    <a:pos x="19" y="12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4" y="10"/>
                  </a:cxn>
                  <a:cxn ang="0">
                    <a:pos x="28" y="7"/>
                  </a:cxn>
                  <a:cxn ang="0">
                    <a:pos x="29" y="7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29" y="0"/>
                  </a:cxn>
                  <a:cxn ang="0">
                    <a:pos x="28" y="2"/>
                  </a:cxn>
                  <a:cxn ang="0">
                    <a:pos x="24" y="2"/>
                  </a:cxn>
                  <a:cxn ang="0">
                    <a:pos x="22" y="5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5" y="15"/>
                  </a:cxn>
                  <a:cxn ang="0">
                    <a:pos x="3" y="17"/>
                  </a:cxn>
                  <a:cxn ang="0">
                    <a:pos x="0" y="21"/>
                  </a:cxn>
                  <a:cxn ang="0">
                    <a:pos x="3" y="17"/>
                  </a:cxn>
                  <a:cxn ang="0">
                    <a:pos x="3" y="24"/>
                  </a:cxn>
                </a:cxnLst>
                <a:rect l="0" t="0" r="r" b="b"/>
                <a:pathLst>
                  <a:path w="33" h="24">
                    <a:moveTo>
                      <a:pt x="3" y="24"/>
                    </a:moveTo>
                    <a:lnTo>
                      <a:pt x="5" y="24"/>
                    </a:lnTo>
                    <a:lnTo>
                      <a:pt x="9" y="21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2" y="5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5" y="15"/>
                    </a:lnTo>
                    <a:lnTo>
                      <a:pt x="3" y="17"/>
                    </a:lnTo>
                    <a:lnTo>
                      <a:pt x="0" y="21"/>
                    </a:lnTo>
                    <a:lnTo>
                      <a:pt x="3" y="1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7" name="Freeform 211"/>
              <p:cNvSpPr>
                <a:spLocks/>
              </p:cNvSpPr>
              <p:nvPr/>
            </p:nvSpPr>
            <p:spPr bwMode="auto">
              <a:xfrm>
                <a:off x="2603" y="1894"/>
                <a:ext cx="22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3" y="14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7" y="9"/>
                  </a:cxn>
                  <a:cxn ang="0">
                    <a:pos x="22" y="9"/>
                  </a:cxn>
                  <a:cxn ang="0">
                    <a:pos x="22" y="7"/>
                  </a:cxn>
                  <a:cxn ang="0">
                    <a:pos x="22" y="0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9" y="7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3" y="12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0" y="14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3" y="14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8" name="Freeform 212"/>
              <p:cNvSpPr>
                <a:spLocks/>
              </p:cNvSpPr>
              <p:nvPr/>
            </p:nvSpPr>
            <p:spPr bwMode="auto">
              <a:xfrm>
                <a:off x="2577" y="1894"/>
                <a:ext cx="29" cy="1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10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6" y="14"/>
                  </a:cxn>
                  <a:cxn ang="0">
                    <a:pos x="29" y="12"/>
                  </a:cxn>
                  <a:cxn ang="0">
                    <a:pos x="29" y="9"/>
                  </a:cxn>
                  <a:cxn ang="0">
                    <a:pos x="26" y="9"/>
                  </a:cxn>
                  <a:cxn ang="0">
                    <a:pos x="24" y="9"/>
                  </a:cxn>
                  <a:cxn ang="0">
                    <a:pos x="21" y="7"/>
                  </a:cxn>
                  <a:cxn ang="0">
                    <a:pos x="19" y="7"/>
                  </a:cxn>
                  <a:cxn ang="0">
                    <a:pos x="16" y="7"/>
                  </a:cxn>
                  <a:cxn ang="0">
                    <a:pos x="12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5" y="4"/>
                  </a:cxn>
                </a:cxnLst>
                <a:rect l="0" t="0" r="r" b="b"/>
                <a:pathLst>
                  <a:path w="29" h="14">
                    <a:moveTo>
                      <a:pt x="5" y="4"/>
                    </a:moveTo>
                    <a:lnTo>
                      <a:pt x="2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4" y="9"/>
                    </a:lnTo>
                    <a:lnTo>
                      <a:pt x="21" y="7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29" name="Freeform 213"/>
              <p:cNvSpPr>
                <a:spLocks/>
              </p:cNvSpPr>
              <p:nvPr/>
            </p:nvSpPr>
            <p:spPr bwMode="auto">
              <a:xfrm>
                <a:off x="2577" y="1898"/>
                <a:ext cx="12" cy="15"/>
              </a:xfrm>
              <a:custGeom>
                <a:avLst/>
                <a:gdLst/>
                <a:ahLst/>
                <a:cxnLst>
                  <a:cxn ang="0">
                    <a:pos x="10" y="15"/>
                  </a:cxn>
                  <a:cxn ang="0">
                    <a:pos x="10" y="10"/>
                  </a:cxn>
                  <a:cxn ang="0">
                    <a:pos x="10" y="8"/>
                  </a:cxn>
                  <a:cxn ang="0">
                    <a:pos x="7" y="8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7" y="10"/>
                  </a:cxn>
                  <a:cxn ang="0">
                    <a:pos x="10" y="15"/>
                  </a:cxn>
                  <a:cxn ang="0">
                    <a:pos x="12" y="13"/>
                  </a:cxn>
                  <a:cxn ang="0">
                    <a:pos x="10" y="10"/>
                  </a:cxn>
                  <a:cxn ang="0">
                    <a:pos x="10" y="15"/>
                  </a:cxn>
                </a:cxnLst>
                <a:rect l="0" t="0" r="r" b="b"/>
                <a:pathLst>
                  <a:path w="12" h="15">
                    <a:moveTo>
                      <a:pt x="10" y="15"/>
                    </a:moveTo>
                    <a:lnTo>
                      <a:pt x="10" y="10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0"/>
                    </a:lnTo>
                    <a:lnTo>
                      <a:pt x="10" y="15"/>
                    </a:lnTo>
                    <a:lnTo>
                      <a:pt x="12" y="13"/>
                    </a:lnTo>
                    <a:lnTo>
                      <a:pt x="10" y="1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0" name="Freeform 214"/>
              <p:cNvSpPr>
                <a:spLocks/>
              </p:cNvSpPr>
              <p:nvPr/>
            </p:nvSpPr>
            <p:spPr bwMode="auto">
              <a:xfrm>
                <a:off x="2454" y="1889"/>
                <a:ext cx="23" cy="17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9" y="5"/>
                  </a:cxn>
                  <a:cxn ang="0">
                    <a:pos x="12" y="9"/>
                  </a:cxn>
                  <a:cxn ang="0">
                    <a:pos x="14" y="12"/>
                  </a:cxn>
                  <a:cxn ang="0">
                    <a:pos x="14" y="14"/>
                  </a:cxn>
                  <a:cxn ang="0">
                    <a:pos x="18" y="14"/>
                  </a:cxn>
                  <a:cxn ang="0">
                    <a:pos x="18" y="17"/>
                  </a:cxn>
                  <a:cxn ang="0">
                    <a:pos x="23" y="14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18" y="9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4" y="5"/>
                  </a:cxn>
                </a:cxnLst>
                <a:rect l="0" t="0" r="r" b="b"/>
                <a:pathLst>
                  <a:path w="23" h="17">
                    <a:moveTo>
                      <a:pt x="4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2" y="9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17"/>
                    </a:lnTo>
                    <a:lnTo>
                      <a:pt x="23" y="14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1" name="Freeform 215"/>
              <p:cNvSpPr>
                <a:spLocks/>
              </p:cNvSpPr>
              <p:nvPr/>
            </p:nvSpPr>
            <p:spPr bwMode="auto">
              <a:xfrm>
                <a:off x="2430" y="1889"/>
                <a:ext cx="28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4" y="17"/>
                  </a:cxn>
                  <a:cxn ang="0">
                    <a:pos x="5" y="17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1" y="14"/>
                  </a:cxn>
                  <a:cxn ang="0">
                    <a:pos x="11" y="12"/>
                  </a:cxn>
                  <a:cxn ang="0">
                    <a:pos x="14" y="12"/>
                  </a:cxn>
                  <a:cxn ang="0">
                    <a:pos x="18" y="12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3" y="9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24" y="0"/>
                  </a:cxn>
                  <a:cxn ang="0">
                    <a:pos x="23" y="3"/>
                  </a:cxn>
                  <a:cxn ang="0">
                    <a:pos x="19" y="3"/>
                  </a:cxn>
                  <a:cxn ang="0">
                    <a:pos x="18" y="3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4" y="12"/>
                  </a:cxn>
                  <a:cxn ang="0">
                    <a:pos x="0" y="12"/>
                  </a:cxn>
                  <a:cxn ang="0">
                    <a:pos x="0" y="17"/>
                  </a:cxn>
                </a:cxnLst>
                <a:rect l="0" t="0" r="r" b="b"/>
                <a:pathLst>
                  <a:path w="28" h="17">
                    <a:moveTo>
                      <a:pt x="0" y="17"/>
                    </a:moveTo>
                    <a:lnTo>
                      <a:pt x="0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2" name="Freeform 216"/>
              <p:cNvSpPr>
                <a:spLocks/>
              </p:cNvSpPr>
              <p:nvPr/>
            </p:nvSpPr>
            <p:spPr bwMode="auto">
              <a:xfrm>
                <a:off x="2416" y="1854"/>
                <a:ext cx="25" cy="52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4"/>
                  </a:cxn>
                  <a:cxn ang="0">
                    <a:pos x="18" y="4"/>
                  </a:cxn>
                  <a:cxn ang="0">
                    <a:pos x="18" y="6"/>
                  </a:cxn>
                  <a:cxn ang="0">
                    <a:pos x="14" y="9"/>
                  </a:cxn>
                  <a:cxn ang="0">
                    <a:pos x="13" y="11"/>
                  </a:cxn>
                  <a:cxn ang="0">
                    <a:pos x="13" y="14"/>
                  </a:cxn>
                  <a:cxn ang="0">
                    <a:pos x="9" y="14"/>
                  </a:cxn>
                  <a:cxn ang="0">
                    <a:pos x="9" y="16"/>
                  </a:cxn>
                  <a:cxn ang="0">
                    <a:pos x="9" y="19"/>
                  </a:cxn>
                  <a:cxn ang="0">
                    <a:pos x="7" y="19"/>
                  </a:cxn>
                  <a:cxn ang="0">
                    <a:pos x="7" y="23"/>
                  </a:cxn>
                  <a:cxn ang="0">
                    <a:pos x="4" y="25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3"/>
                  </a:cxn>
                  <a:cxn ang="0">
                    <a:pos x="0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4" y="47"/>
                  </a:cxn>
                  <a:cxn ang="0">
                    <a:pos x="4" y="49"/>
                  </a:cxn>
                  <a:cxn ang="0">
                    <a:pos x="7" y="49"/>
                  </a:cxn>
                  <a:cxn ang="0">
                    <a:pos x="9" y="52"/>
                  </a:cxn>
                  <a:cxn ang="0">
                    <a:pos x="13" y="52"/>
                  </a:cxn>
                  <a:cxn ang="0">
                    <a:pos x="14" y="52"/>
                  </a:cxn>
                  <a:cxn ang="0">
                    <a:pos x="14" y="47"/>
                  </a:cxn>
                  <a:cxn ang="0">
                    <a:pos x="13" y="47"/>
                  </a:cxn>
                  <a:cxn ang="0">
                    <a:pos x="9" y="47"/>
                  </a:cxn>
                  <a:cxn ang="0">
                    <a:pos x="9" y="44"/>
                  </a:cxn>
                  <a:cxn ang="0">
                    <a:pos x="7" y="44"/>
                  </a:cxn>
                  <a:cxn ang="0">
                    <a:pos x="7" y="40"/>
                  </a:cxn>
                  <a:cxn ang="0">
                    <a:pos x="7" y="38"/>
                  </a:cxn>
                  <a:cxn ang="0">
                    <a:pos x="7" y="35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9" y="30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13" y="23"/>
                  </a:cxn>
                  <a:cxn ang="0">
                    <a:pos x="13" y="19"/>
                  </a:cxn>
                  <a:cxn ang="0">
                    <a:pos x="14" y="19"/>
                  </a:cxn>
                  <a:cxn ang="0">
                    <a:pos x="14" y="16"/>
                  </a:cxn>
                  <a:cxn ang="0">
                    <a:pos x="18" y="14"/>
                  </a:cxn>
                  <a:cxn ang="0">
                    <a:pos x="19" y="11"/>
                  </a:cxn>
                  <a:cxn ang="0">
                    <a:pos x="19" y="9"/>
                  </a:cxn>
                  <a:cxn ang="0">
                    <a:pos x="23" y="9"/>
                  </a:cxn>
                  <a:cxn ang="0">
                    <a:pos x="23" y="6"/>
                  </a:cxn>
                  <a:cxn ang="0">
                    <a:pos x="25" y="6"/>
                  </a:cxn>
                  <a:cxn ang="0">
                    <a:pos x="19" y="0"/>
                  </a:cxn>
                </a:cxnLst>
                <a:rect l="0" t="0" r="r" b="b"/>
                <a:pathLst>
                  <a:path w="25" h="52">
                    <a:moveTo>
                      <a:pt x="19" y="0"/>
                    </a:moveTo>
                    <a:lnTo>
                      <a:pt x="19" y="4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14" y="9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23"/>
                    </a:lnTo>
                    <a:lnTo>
                      <a:pt x="4" y="25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4" y="47"/>
                    </a:lnTo>
                    <a:lnTo>
                      <a:pt x="4" y="49"/>
                    </a:lnTo>
                    <a:lnTo>
                      <a:pt x="7" y="49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4" y="52"/>
                    </a:lnTo>
                    <a:lnTo>
                      <a:pt x="14" y="47"/>
                    </a:lnTo>
                    <a:lnTo>
                      <a:pt x="13" y="47"/>
                    </a:lnTo>
                    <a:lnTo>
                      <a:pt x="9" y="47"/>
                    </a:lnTo>
                    <a:lnTo>
                      <a:pt x="9" y="44"/>
                    </a:lnTo>
                    <a:lnTo>
                      <a:pt x="7" y="44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7" y="35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13" y="23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8" y="14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23" y="9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40034" name="Group 418"/>
            <p:cNvGrpSpPr>
              <a:grpSpLocks/>
            </p:cNvGrpSpPr>
            <p:nvPr/>
          </p:nvGrpSpPr>
          <p:grpSpPr bwMode="auto">
            <a:xfrm>
              <a:off x="2282" y="1779"/>
              <a:ext cx="475" cy="326"/>
              <a:chOff x="2282" y="1779"/>
              <a:chExt cx="475" cy="326"/>
            </a:xfrm>
          </p:grpSpPr>
          <p:sp>
            <p:nvSpPr>
              <p:cNvPr id="239834" name="Freeform 218"/>
              <p:cNvSpPr>
                <a:spLocks/>
              </p:cNvSpPr>
              <p:nvPr/>
            </p:nvSpPr>
            <p:spPr bwMode="auto">
              <a:xfrm>
                <a:off x="2435" y="1834"/>
                <a:ext cx="13" cy="2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6" y="7"/>
                  </a:cxn>
                  <a:cxn ang="0">
                    <a:pos x="6" y="10"/>
                  </a:cxn>
                  <a:cxn ang="0">
                    <a:pos x="6" y="12"/>
                  </a:cxn>
                  <a:cxn ang="0">
                    <a:pos x="6" y="15"/>
                  </a:cxn>
                  <a:cxn ang="0">
                    <a:pos x="4" y="15"/>
                  </a:cxn>
                  <a:cxn ang="0">
                    <a:pos x="4" y="17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6" y="26"/>
                  </a:cxn>
                  <a:cxn ang="0">
                    <a:pos x="6" y="24"/>
                  </a:cxn>
                  <a:cxn ang="0">
                    <a:pos x="9" y="24"/>
                  </a:cxn>
                  <a:cxn ang="0">
                    <a:pos x="9" y="20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13" y="15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9" y="1"/>
                  </a:cxn>
                  <a:cxn ang="0">
                    <a:pos x="4" y="0"/>
                  </a:cxn>
                </a:cxnLst>
                <a:rect l="0" t="0" r="r" b="b"/>
                <a:pathLst>
                  <a:path w="13" h="26">
                    <a:moveTo>
                      <a:pt x="4" y="0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9" y="5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5" name="Freeform 219"/>
              <p:cNvSpPr>
                <a:spLocks/>
              </p:cNvSpPr>
              <p:nvPr/>
            </p:nvSpPr>
            <p:spPr bwMode="auto">
              <a:xfrm>
                <a:off x="2439" y="1811"/>
                <a:ext cx="21" cy="2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5" y="4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10" y="9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5" y="16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0" y="23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9" y="23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0" y="16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5" y="11"/>
                  </a:cxn>
                  <a:cxn ang="0">
                    <a:pos x="15" y="9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21" y="4"/>
                  </a:cxn>
                  <a:cxn ang="0">
                    <a:pos x="19" y="0"/>
                  </a:cxn>
                  <a:cxn ang="0">
                    <a:pos x="21" y="4"/>
                  </a:cxn>
                </a:cxnLst>
                <a:rect l="0" t="0" r="r" b="b"/>
                <a:pathLst>
                  <a:path w="21" h="24">
                    <a:moveTo>
                      <a:pt x="21" y="4"/>
                    </a:moveTo>
                    <a:lnTo>
                      <a:pt x="19" y="0"/>
                    </a:lnTo>
                    <a:lnTo>
                      <a:pt x="15" y="0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0" y="23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21" y="4"/>
                    </a:lnTo>
                    <a:lnTo>
                      <a:pt x="19" y="0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6" name="Freeform 220"/>
              <p:cNvSpPr>
                <a:spLocks/>
              </p:cNvSpPr>
              <p:nvPr/>
            </p:nvSpPr>
            <p:spPr bwMode="auto">
              <a:xfrm>
                <a:off x="2453" y="1815"/>
                <a:ext cx="7" cy="31"/>
              </a:xfrm>
              <a:custGeom>
                <a:avLst/>
                <a:gdLst/>
                <a:ahLst/>
                <a:cxnLst>
                  <a:cxn ang="0">
                    <a:pos x="1" y="26"/>
                  </a:cxn>
                  <a:cxn ang="0">
                    <a:pos x="5" y="29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5" y="20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7" y="10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1" y="1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1" y="10"/>
                  </a:cxn>
                  <a:cxn ang="0">
                    <a:pos x="1" y="12"/>
                  </a:cxn>
                  <a:cxn ang="0">
                    <a:pos x="1" y="15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26"/>
                  </a:cxn>
                  <a:cxn ang="0">
                    <a:pos x="0" y="29"/>
                  </a:cxn>
                  <a:cxn ang="0">
                    <a:pos x="1" y="31"/>
                  </a:cxn>
                  <a:cxn ang="0">
                    <a:pos x="0" y="29"/>
                  </a:cxn>
                  <a:cxn ang="0">
                    <a:pos x="0" y="31"/>
                  </a:cxn>
                  <a:cxn ang="0">
                    <a:pos x="1" y="31"/>
                  </a:cxn>
                  <a:cxn ang="0">
                    <a:pos x="1" y="26"/>
                  </a:cxn>
                </a:cxnLst>
                <a:rect l="0" t="0" r="r" b="b"/>
                <a:pathLst>
                  <a:path w="7" h="31">
                    <a:moveTo>
                      <a:pt x="1" y="26"/>
                    </a:moveTo>
                    <a:lnTo>
                      <a:pt x="5" y="29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1" y="31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7" name="Freeform 221"/>
              <p:cNvSpPr>
                <a:spLocks/>
              </p:cNvSpPr>
              <p:nvPr/>
            </p:nvSpPr>
            <p:spPr bwMode="auto">
              <a:xfrm>
                <a:off x="2453" y="1841"/>
                <a:ext cx="7" cy="19"/>
              </a:xfrm>
              <a:custGeom>
                <a:avLst/>
                <a:gdLst/>
                <a:ahLst/>
                <a:cxnLst>
                  <a:cxn ang="0">
                    <a:pos x="1" y="17"/>
                  </a:cxn>
                  <a:cxn ang="0">
                    <a:pos x="1" y="17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7" y="8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5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1" y="17"/>
                  </a:cxn>
                </a:cxnLst>
                <a:rect l="0" t="0" r="r" b="b"/>
                <a:pathLst>
                  <a:path w="7" h="19">
                    <a:moveTo>
                      <a:pt x="1" y="17"/>
                    </a:moveTo>
                    <a:lnTo>
                      <a:pt x="1" y="17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8" name="Freeform 222"/>
              <p:cNvSpPr>
                <a:spLocks/>
              </p:cNvSpPr>
              <p:nvPr/>
            </p:nvSpPr>
            <p:spPr bwMode="auto">
              <a:xfrm>
                <a:off x="2453" y="1858"/>
                <a:ext cx="15" cy="29"/>
              </a:xfrm>
              <a:custGeom>
                <a:avLst/>
                <a:gdLst/>
                <a:ahLst/>
                <a:cxnLst>
                  <a:cxn ang="0">
                    <a:pos x="13" y="24"/>
                  </a:cxn>
                  <a:cxn ang="0">
                    <a:pos x="15" y="24"/>
                  </a:cxn>
                  <a:cxn ang="0">
                    <a:pos x="15" y="21"/>
                  </a:cxn>
                  <a:cxn ang="0">
                    <a:pos x="13" y="21"/>
                  </a:cxn>
                  <a:cxn ang="0">
                    <a:pos x="13" y="19"/>
                  </a:cxn>
                  <a:cxn ang="0">
                    <a:pos x="13" y="15"/>
                  </a:cxn>
                  <a:cxn ang="0">
                    <a:pos x="10" y="15"/>
                  </a:cxn>
                  <a:cxn ang="0">
                    <a:pos x="10" y="12"/>
                  </a:cxn>
                  <a:cxn ang="0">
                    <a:pos x="7" y="12"/>
                  </a:cxn>
                  <a:cxn ang="0">
                    <a:pos x="7" y="10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2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7" y="19"/>
                  </a:cxn>
                  <a:cxn ang="0">
                    <a:pos x="7" y="21"/>
                  </a:cxn>
                  <a:cxn ang="0">
                    <a:pos x="10" y="21"/>
                  </a:cxn>
                  <a:cxn ang="0">
                    <a:pos x="10" y="24"/>
                  </a:cxn>
                  <a:cxn ang="0">
                    <a:pos x="10" y="26"/>
                  </a:cxn>
                  <a:cxn ang="0">
                    <a:pos x="13" y="26"/>
                  </a:cxn>
                  <a:cxn ang="0">
                    <a:pos x="15" y="29"/>
                  </a:cxn>
                  <a:cxn ang="0">
                    <a:pos x="13" y="26"/>
                  </a:cxn>
                  <a:cxn ang="0">
                    <a:pos x="13" y="29"/>
                  </a:cxn>
                  <a:cxn ang="0">
                    <a:pos x="15" y="29"/>
                  </a:cxn>
                  <a:cxn ang="0">
                    <a:pos x="13" y="24"/>
                  </a:cxn>
                </a:cxnLst>
                <a:rect l="0" t="0" r="r" b="b"/>
                <a:pathLst>
                  <a:path w="15" h="29">
                    <a:moveTo>
                      <a:pt x="13" y="24"/>
                    </a:moveTo>
                    <a:lnTo>
                      <a:pt x="15" y="24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3" y="19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3" y="26"/>
                    </a:lnTo>
                    <a:lnTo>
                      <a:pt x="15" y="29"/>
                    </a:lnTo>
                    <a:lnTo>
                      <a:pt x="13" y="26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3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39" name="Freeform 223"/>
              <p:cNvSpPr>
                <a:spLocks/>
              </p:cNvSpPr>
              <p:nvPr/>
            </p:nvSpPr>
            <p:spPr bwMode="auto">
              <a:xfrm>
                <a:off x="2466" y="1879"/>
                <a:ext cx="13" cy="8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3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2" y="8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7" y="5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3" y="5"/>
                  </a:cxn>
                </a:cxnLst>
                <a:rect l="0" t="0" r="r" b="b"/>
                <a:pathLst>
                  <a:path w="13" h="8">
                    <a:moveTo>
                      <a:pt x="13" y="5"/>
                    </a:moveTo>
                    <a:lnTo>
                      <a:pt x="13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7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0" name="Freeform 224"/>
              <p:cNvSpPr>
                <a:spLocks/>
              </p:cNvSpPr>
              <p:nvPr/>
            </p:nvSpPr>
            <p:spPr bwMode="auto">
              <a:xfrm>
                <a:off x="2473" y="1884"/>
                <a:ext cx="11" cy="17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1" y="10"/>
                  </a:cxn>
                  <a:cxn ang="0">
                    <a:pos x="9" y="10"/>
                  </a:cxn>
                  <a:cxn ang="0">
                    <a:pos x="9" y="8"/>
                  </a:cxn>
                  <a:cxn ang="0">
                    <a:pos x="9" y="5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6" y="10"/>
                  </a:cxn>
                  <a:cxn ang="0">
                    <a:pos x="6" y="14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11" y="10"/>
                  </a:cxn>
                </a:cxnLst>
                <a:rect l="0" t="0" r="r" b="b"/>
                <a:pathLst>
                  <a:path w="11" h="17">
                    <a:moveTo>
                      <a:pt x="11" y="10"/>
                    </a:moveTo>
                    <a:lnTo>
                      <a:pt x="11" y="10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1" name="Freeform 225"/>
              <p:cNvSpPr>
                <a:spLocks/>
              </p:cNvSpPr>
              <p:nvPr/>
            </p:nvSpPr>
            <p:spPr bwMode="auto">
              <a:xfrm>
                <a:off x="2482" y="1894"/>
                <a:ext cx="9" cy="9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9" y="7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9" y="7"/>
                  </a:cxn>
                  <a:cxn ang="0">
                    <a:pos x="5" y="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lnTo>
                      <a:pt x="9" y="7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2" name="Freeform 226"/>
              <p:cNvSpPr>
                <a:spLocks/>
              </p:cNvSpPr>
              <p:nvPr/>
            </p:nvSpPr>
            <p:spPr bwMode="auto">
              <a:xfrm>
                <a:off x="2472" y="1898"/>
                <a:ext cx="15" cy="1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7" y="8"/>
                  </a:cxn>
                  <a:cxn ang="0">
                    <a:pos x="10" y="8"/>
                  </a:cxn>
                  <a:cxn ang="0">
                    <a:pos x="12" y="8"/>
                  </a:cxn>
                  <a:cxn ang="0">
                    <a:pos x="12" y="5"/>
                  </a:cxn>
                  <a:cxn ang="0">
                    <a:pos x="15" y="5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0" y="8"/>
                  </a:cxn>
                </a:cxnLst>
                <a:rect l="0" t="0" r="r" b="b"/>
                <a:pathLst>
                  <a:path w="15" h="10">
                    <a:moveTo>
                      <a:pt x="0" y="8"/>
                    </a:moveTo>
                    <a:lnTo>
                      <a:pt x="1" y="10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3" name="Freeform 227"/>
              <p:cNvSpPr>
                <a:spLocks/>
              </p:cNvSpPr>
              <p:nvPr/>
            </p:nvSpPr>
            <p:spPr bwMode="auto">
              <a:xfrm>
                <a:off x="2694" y="1782"/>
                <a:ext cx="61" cy="81"/>
              </a:xfrm>
              <a:custGeom>
                <a:avLst/>
                <a:gdLst/>
                <a:ahLst/>
                <a:cxnLst>
                  <a:cxn ang="0">
                    <a:pos x="31" y="67"/>
                  </a:cxn>
                  <a:cxn ang="0">
                    <a:pos x="33" y="40"/>
                  </a:cxn>
                  <a:cxn ang="0">
                    <a:pos x="42" y="40"/>
                  </a:cxn>
                  <a:cxn ang="0">
                    <a:pos x="47" y="34"/>
                  </a:cxn>
                  <a:cxn ang="0">
                    <a:pos x="42" y="34"/>
                  </a:cxn>
                  <a:cxn ang="0">
                    <a:pos x="37" y="34"/>
                  </a:cxn>
                  <a:cxn ang="0">
                    <a:pos x="44" y="31"/>
                  </a:cxn>
                  <a:cxn ang="0">
                    <a:pos x="50" y="22"/>
                  </a:cxn>
                  <a:cxn ang="0">
                    <a:pos x="56" y="12"/>
                  </a:cxn>
                  <a:cxn ang="0">
                    <a:pos x="61" y="5"/>
                  </a:cxn>
                  <a:cxn ang="0">
                    <a:pos x="50" y="10"/>
                  </a:cxn>
                  <a:cxn ang="0">
                    <a:pos x="45" y="17"/>
                  </a:cxn>
                  <a:cxn ang="0">
                    <a:pos x="40" y="22"/>
                  </a:cxn>
                  <a:cxn ang="0">
                    <a:pos x="38" y="33"/>
                  </a:cxn>
                  <a:cxn ang="0">
                    <a:pos x="44" y="22"/>
                  </a:cxn>
                  <a:cxn ang="0">
                    <a:pos x="49" y="15"/>
                  </a:cxn>
                  <a:cxn ang="0">
                    <a:pos x="52" y="7"/>
                  </a:cxn>
                  <a:cxn ang="0">
                    <a:pos x="56" y="0"/>
                  </a:cxn>
                  <a:cxn ang="0">
                    <a:pos x="45" y="5"/>
                  </a:cxn>
                  <a:cxn ang="0">
                    <a:pos x="38" y="10"/>
                  </a:cxn>
                  <a:cxn ang="0">
                    <a:pos x="35" y="17"/>
                  </a:cxn>
                  <a:cxn ang="0">
                    <a:pos x="33" y="26"/>
                  </a:cxn>
                  <a:cxn ang="0">
                    <a:pos x="25" y="19"/>
                  </a:cxn>
                  <a:cxn ang="0">
                    <a:pos x="19" y="17"/>
                  </a:cxn>
                  <a:cxn ang="0">
                    <a:pos x="11" y="17"/>
                  </a:cxn>
                  <a:cxn ang="0">
                    <a:pos x="0" y="21"/>
                  </a:cxn>
                  <a:cxn ang="0">
                    <a:pos x="9" y="26"/>
                  </a:cxn>
                  <a:cxn ang="0">
                    <a:pos x="25" y="29"/>
                  </a:cxn>
                  <a:cxn ang="0">
                    <a:pos x="14" y="28"/>
                  </a:cxn>
                  <a:cxn ang="0">
                    <a:pos x="4" y="26"/>
                  </a:cxn>
                  <a:cxn ang="0">
                    <a:pos x="9" y="34"/>
                  </a:cxn>
                  <a:cxn ang="0">
                    <a:pos x="19" y="38"/>
                  </a:cxn>
                  <a:cxn ang="0">
                    <a:pos x="31" y="38"/>
                  </a:cxn>
                  <a:cxn ang="0">
                    <a:pos x="18" y="45"/>
                  </a:cxn>
                  <a:cxn ang="0">
                    <a:pos x="23" y="47"/>
                  </a:cxn>
                  <a:cxn ang="0">
                    <a:pos x="31" y="45"/>
                  </a:cxn>
                  <a:cxn ang="0">
                    <a:pos x="23" y="81"/>
                  </a:cxn>
                  <a:cxn ang="0">
                    <a:pos x="31" y="67"/>
                  </a:cxn>
                </a:cxnLst>
                <a:rect l="0" t="0" r="r" b="b"/>
                <a:pathLst>
                  <a:path w="61" h="81">
                    <a:moveTo>
                      <a:pt x="31" y="67"/>
                    </a:moveTo>
                    <a:lnTo>
                      <a:pt x="33" y="40"/>
                    </a:lnTo>
                    <a:lnTo>
                      <a:pt x="42" y="40"/>
                    </a:lnTo>
                    <a:lnTo>
                      <a:pt x="47" y="34"/>
                    </a:lnTo>
                    <a:lnTo>
                      <a:pt x="42" y="34"/>
                    </a:lnTo>
                    <a:lnTo>
                      <a:pt x="37" y="34"/>
                    </a:lnTo>
                    <a:lnTo>
                      <a:pt x="44" y="31"/>
                    </a:lnTo>
                    <a:lnTo>
                      <a:pt x="50" y="22"/>
                    </a:lnTo>
                    <a:lnTo>
                      <a:pt x="56" y="12"/>
                    </a:lnTo>
                    <a:lnTo>
                      <a:pt x="61" y="5"/>
                    </a:lnTo>
                    <a:lnTo>
                      <a:pt x="50" y="10"/>
                    </a:lnTo>
                    <a:lnTo>
                      <a:pt x="45" y="17"/>
                    </a:lnTo>
                    <a:lnTo>
                      <a:pt x="40" y="22"/>
                    </a:lnTo>
                    <a:lnTo>
                      <a:pt x="38" y="33"/>
                    </a:lnTo>
                    <a:lnTo>
                      <a:pt x="44" y="22"/>
                    </a:lnTo>
                    <a:lnTo>
                      <a:pt x="49" y="15"/>
                    </a:lnTo>
                    <a:lnTo>
                      <a:pt x="52" y="7"/>
                    </a:lnTo>
                    <a:lnTo>
                      <a:pt x="56" y="0"/>
                    </a:lnTo>
                    <a:lnTo>
                      <a:pt x="45" y="5"/>
                    </a:lnTo>
                    <a:lnTo>
                      <a:pt x="38" y="10"/>
                    </a:lnTo>
                    <a:lnTo>
                      <a:pt x="35" y="17"/>
                    </a:lnTo>
                    <a:lnTo>
                      <a:pt x="33" y="26"/>
                    </a:lnTo>
                    <a:lnTo>
                      <a:pt x="25" y="19"/>
                    </a:lnTo>
                    <a:lnTo>
                      <a:pt x="19" y="17"/>
                    </a:lnTo>
                    <a:lnTo>
                      <a:pt x="11" y="17"/>
                    </a:lnTo>
                    <a:lnTo>
                      <a:pt x="0" y="21"/>
                    </a:lnTo>
                    <a:lnTo>
                      <a:pt x="9" y="26"/>
                    </a:lnTo>
                    <a:lnTo>
                      <a:pt x="25" y="29"/>
                    </a:lnTo>
                    <a:lnTo>
                      <a:pt x="14" y="28"/>
                    </a:lnTo>
                    <a:lnTo>
                      <a:pt x="4" y="26"/>
                    </a:lnTo>
                    <a:lnTo>
                      <a:pt x="9" y="34"/>
                    </a:lnTo>
                    <a:lnTo>
                      <a:pt x="19" y="38"/>
                    </a:lnTo>
                    <a:lnTo>
                      <a:pt x="31" y="38"/>
                    </a:lnTo>
                    <a:lnTo>
                      <a:pt x="18" y="45"/>
                    </a:lnTo>
                    <a:lnTo>
                      <a:pt x="23" y="47"/>
                    </a:lnTo>
                    <a:lnTo>
                      <a:pt x="31" y="45"/>
                    </a:lnTo>
                    <a:lnTo>
                      <a:pt x="23" y="81"/>
                    </a:lnTo>
                    <a:lnTo>
                      <a:pt x="31" y="67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4" name="Freeform 228"/>
              <p:cNvSpPr>
                <a:spLocks/>
              </p:cNvSpPr>
              <p:nvPr/>
            </p:nvSpPr>
            <p:spPr bwMode="auto">
              <a:xfrm>
                <a:off x="2722" y="1820"/>
                <a:ext cx="9" cy="2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9" y="2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9" h="29">
                    <a:moveTo>
                      <a:pt x="5" y="0"/>
                    </a:moveTo>
                    <a:lnTo>
                      <a:pt x="3" y="2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5" name="Freeform 229"/>
              <p:cNvSpPr>
                <a:spLocks/>
              </p:cNvSpPr>
              <p:nvPr/>
            </p:nvSpPr>
            <p:spPr bwMode="auto">
              <a:xfrm>
                <a:off x="2727" y="1815"/>
                <a:ext cx="19" cy="1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11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6" y="5"/>
                  </a:cxn>
                  <a:cxn ang="0">
                    <a:pos x="14" y="0"/>
                  </a:cxn>
                  <a:cxn ang="0">
                    <a:pos x="16" y="5"/>
                  </a:cxn>
                  <a:cxn ang="0">
                    <a:pos x="19" y="1"/>
                  </a:cxn>
                  <a:cxn ang="0">
                    <a:pos x="14" y="0"/>
                  </a:cxn>
                  <a:cxn ang="0">
                    <a:pos x="14" y="5"/>
                  </a:cxn>
                </a:cxnLst>
                <a:rect l="0" t="0" r="r" b="b"/>
                <a:pathLst>
                  <a:path w="19" h="10">
                    <a:moveTo>
                      <a:pt x="14" y="5"/>
                    </a:moveTo>
                    <a:lnTo>
                      <a:pt x="14" y="1"/>
                    </a:lnTo>
                    <a:lnTo>
                      <a:pt x="11" y="1"/>
                    </a:lnTo>
                    <a:lnTo>
                      <a:pt x="11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14" y="0"/>
                    </a:lnTo>
                    <a:lnTo>
                      <a:pt x="16" y="5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6" name="Freeform 230"/>
              <p:cNvSpPr>
                <a:spLocks/>
              </p:cNvSpPr>
              <p:nvPr/>
            </p:nvSpPr>
            <p:spPr bwMode="auto">
              <a:xfrm>
                <a:off x="2731" y="1815"/>
                <a:ext cx="10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7" name="Freeform 231"/>
              <p:cNvSpPr>
                <a:spLocks/>
              </p:cNvSpPr>
              <p:nvPr/>
            </p:nvSpPr>
            <p:spPr bwMode="auto">
              <a:xfrm>
                <a:off x="2731" y="1784"/>
                <a:ext cx="26" cy="36"/>
              </a:xfrm>
              <a:custGeom>
                <a:avLst/>
                <a:gdLst/>
                <a:ahLst/>
                <a:cxnLst>
                  <a:cxn ang="0">
                    <a:pos x="24" y="7"/>
                  </a:cxn>
                  <a:cxn ang="0">
                    <a:pos x="20" y="3"/>
                  </a:cxn>
                  <a:cxn ang="0">
                    <a:pos x="20" y="7"/>
                  </a:cxn>
                  <a:cxn ang="0">
                    <a:pos x="19" y="7"/>
                  </a:cxn>
                  <a:cxn ang="0">
                    <a:pos x="19" y="8"/>
                  </a:cxn>
                  <a:cxn ang="0">
                    <a:pos x="19" y="12"/>
                  </a:cxn>
                  <a:cxn ang="0">
                    <a:pos x="15" y="13"/>
                  </a:cxn>
                  <a:cxn ang="0">
                    <a:pos x="15" y="17"/>
                  </a:cxn>
                  <a:cxn ang="0">
                    <a:pos x="15" y="19"/>
                  </a:cxn>
                  <a:cxn ang="0">
                    <a:pos x="12" y="19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10" y="24"/>
                  </a:cxn>
                  <a:cxn ang="0">
                    <a:pos x="7" y="27"/>
                  </a:cxn>
                  <a:cxn ang="0">
                    <a:pos x="5" y="27"/>
                  </a:cxn>
                  <a:cxn ang="0">
                    <a:pos x="5" y="31"/>
                  </a:cxn>
                  <a:cxn ang="0">
                    <a:pos x="1" y="31"/>
                  </a:cxn>
                  <a:cxn ang="0">
                    <a:pos x="0" y="31"/>
                  </a:cxn>
                  <a:cxn ang="0">
                    <a:pos x="0" y="36"/>
                  </a:cxn>
                  <a:cxn ang="0">
                    <a:pos x="1" y="36"/>
                  </a:cxn>
                  <a:cxn ang="0">
                    <a:pos x="5" y="36"/>
                  </a:cxn>
                  <a:cxn ang="0">
                    <a:pos x="5" y="32"/>
                  </a:cxn>
                  <a:cxn ang="0">
                    <a:pos x="7" y="32"/>
                  </a:cxn>
                  <a:cxn ang="0">
                    <a:pos x="10" y="32"/>
                  </a:cxn>
                  <a:cxn ang="0">
                    <a:pos x="12" y="31"/>
                  </a:cxn>
                  <a:cxn ang="0">
                    <a:pos x="12" y="27"/>
                  </a:cxn>
                  <a:cxn ang="0">
                    <a:pos x="15" y="27"/>
                  </a:cxn>
                  <a:cxn ang="0">
                    <a:pos x="15" y="24"/>
                  </a:cxn>
                  <a:cxn ang="0">
                    <a:pos x="19" y="24"/>
                  </a:cxn>
                  <a:cxn ang="0">
                    <a:pos x="19" y="22"/>
                  </a:cxn>
                  <a:cxn ang="0">
                    <a:pos x="20" y="19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24" y="13"/>
                  </a:cxn>
                  <a:cxn ang="0">
                    <a:pos x="24" y="12"/>
                  </a:cxn>
                  <a:cxn ang="0">
                    <a:pos x="24" y="8"/>
                  </a:cxn>
                  <a:cxn ang="0">
                    <a:pos x="26" y="7"/>
                  </a:cxn>
                  <a:cxn ang="0">
                    <a:pos x="26" y="3"/>
                  </a:cxn>
                  <a:cxn ang="0">
                    <a:pos x="20" y="0"/>
                  </a:cxn>
                  <a:cxn ang="0">
                    <a:pos x="24" y="7"/>
                  </a:cxn>
                </a:cxnLst>
                <a:rect l="0" t="0" r="r" b="b"/>
                <a:pathLst>
                  <a:path w="26" h="36">
                    <a:moveTo>
                      <a:pt x="24" y="7"/>
                    </a:moveTo>
                    <a:lnTo>
                      <a:pt x="20" y="3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19" y="12"/>
                    </a:lnTo>
                    <a:lnTo>
                      <a:pt x="15" y="13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10" y="24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5" y="31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5" y="36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10" y="32"/>
                    </a:lnTo>
                    <a:lnTo>
                      <a:pt x="12" y="31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24" y="13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6" y="7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8" name="Freeform 232"/>
              <p:cNvSpPr>
                <a:spLocks/>
              </p:cNvSpPr>
              <p:nvPr/>
            </p:nvSpPr>
            <p:spPr bwMode="auto">
              <a:xfrm>
                <a:off x="2727" y="1784"/>
                <a:ext cx="28" cy="32"/>
              </a:xfrm>
              <a:custGeom>
                <a:avLst/>
                <a:gdLst/>
                <a:ahLst/>
                <a:cxnLst>
                  <a:cxn ang="0">
                    <a:pos x="4" y="27"/>
                  </a:cxn>
                  <a:cxn ang="0">
                    <a:pos x="9" y="32"/>
                  </a:cxn>
                  <a:cxn ang="0">
                    <a:pos x="9" y="31"/>
                  </a:cxn>
                  <a:cxn ang="0">
                    <a:pos x="9" y="27"/>
                  </a:cxn>
                  <a:cxn ang="0">
                    <a:pos x="11" y="24"/>
                  </a:cxn>
                  <a:cxn ang="0">
                    <a:pos x="11" y="22"/>
                  </a:cxn>
                  <a:cxn ang="0">
                    <a:pos x="14" y="22"/>
                  </a:cxn>
                  <a:cxn ang="0">
                    <a:pos x="14" y="19"/>
                  </a:cxn>
                  <a:cxn ang="0">
                    <a:pos x="14" y="17"/>
                  </a:cxn>
                  <a:cxn ang="0">
                    <a:pos x="16" y="17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19" y="12"/>
                  </a:cxn>
                  <a:cxn ang="0">
                    <a:pos x="23" y="12"/>
                  </a:cxn>
                  <a:cxn ang="0">
                    <a:pos x="23" y="8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24" y="0"/>
                  </a:cxn>
                  <a:cxn ang="0">
                    <a:pos x="24" y="3"/>
                  </a:cxn>
                  <a:cxn ang="0">
                    <a:pos x="23" y="3"/>
                  </a:cxn>
                  <a:cxn ang="0">
                    <a:pos x="19" y="7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4" y="12"/>
                  </a:cxn>
                  <a:cxn ang="0">
                    <a:pos x="11" y="13"/>
                  </a:cxn>
                  <a:cxn ang="0">
                    <a:pos x="9" y="13"/>
                  </a:cxn>
                  <a:cxn ang="0">
                    <a:pos x="9" y="17"/>
                  </a:cxn>
                  <a:cxn ang="0">
                    <a:pos x="9" y="19"/>
                  </a:cxn>
                  <a:cxn ang="0">
                    <a:pos x="5" y="19"/>
                  </a:cxn>
                  <a:cxn ang="0">
                    <a:pos x="5" y="22"/>
                  </a:cxn>
                  <a:cxn ang="0">
                    <a:pos x="5" y="24"/>
                  </a:cxn>
                  <a:cxn ang="0">
                    <a:pos x="4" y="24"/>
                  </a:cxn>
                  <a:cxn ang="0">
                    <a:pos x="4" y="27"/>
                  </a:cxn>
                  <a:cxn ang="0">
                    <a:pos x="0" y="31"/>
                  </a:cxn>
                  <a:cxn ang="0">
                    <a:pos x="5" y="32"/>
                  </a:cxn>
                  <a:cxn ang="0">
                    <a:pos x="4" y="27"/>
                  </a:cxn>
                </a:cxnLst>
                <a:rect l="0" t="0" r="r" b="b"/>
                <a:pathLst>
                  <a:path w="28" h="32">
                    <a:moveTo>
                      <a:pt x="4" y="27"/>
                    </a:moveTo>
                    <a:lnTo>
                      <a:pt x="9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4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23" y="12"/>
                    </a:lnTo>
                    <a:lnTo>
                      <a:pt x="23" y="8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19" y="7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4" y="27"/>
                    </a:lnTo>
                    <a:lnTo>
                      <a:pt x="0" y="31"/>
                    </a:lnTo>
                    <a:lnTo>
                      <a:pt x="5" y="32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49" name="Freeform 233"/>
              <p:cNvSpPr>
                <a:spLocks/>
              </p:cNvSpPr>
              <p:nvPr/>
            </p:nvSpPr>
            <p:spPr bwMode="auto">
              <a:xfrm>
                <a:off x="2731" y="1779"/>
                <a:ext cx="20" cy="37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5" y="3"/>
                  </a:cxn>
                  <a:cxn ang="0">
                    <a:pos x="12" y="5"/>
                  </a:cxn>
                  <a:cxn ang="0">
                    <a:pos x="12" y="8"/>
                  </a:cxn>
                  <a:cxn ang="0">
                    <a:pos x="12" y="12"/>
                  </a:cxn>
                  <a:cxn ang="0">
                    <a:pos x="10" y="13"/>
                  </a:cxn>
                  <a:cxn ang="0">
                    <a:pos x="10" y="17"/>
                  </a:cxn>
                  <a:cxn ang="0">
                    <a:pos x="10" y="18"/>
                  </a:cxn>
                  <a:cxn ang="0">
                    <a:pos x="7" y="18"/>
                  </a:cxn>
                  <a:cxn ang="0">
                    <a:pos x="7" y="22"/>
                  </a:cxn>
                  <a:cxn ang="0">
                    <a:pos x="5" y="24"/>
                  </a:cxn>
                  <a:cxn ang="0">
                    <a:pos x="5" y="27"/>
                  </a:cxn>
                  <a:cxn ang="0">
                    <a:pos x="1" y="27"/>
                  </a:cxn>
                  <a:cxn ang="0">
                    <a:pos x="1" y="29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5" y="36"/>
                  </a:cxn>
                  <a:cxn ang="0">
                    <a:pos x="5" y="32"/>
                  </a:cxn>
                  <a:cxn ang="0">
                    <a:pos x="7" y="32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0" y="27"/>
                  </a:cxn>
                  <a:cxn ang="0">
                    <a:pos x="10" y="24"/>
                  </a:cxn>
                  <a:cxn ang="0">
                    <a:pos x="12" y="24"/>
                  </a:cxn>
                  <a:cxn ang="0">
                    <a:pos x="12" y="22"/>
                  </a:cxn>
                  <a:cxn ang="0">
                    <a:pos x="15" y="18"/>
                  </a:cxn>
                  <a:cxn ang="0">
                    <a:pos x="15" y="17"/>
                  </a:cxn>
                  <a:cxn ang="0">
                    <a:pos x="15" y="13"/>
                  </a:cxn>
                  <a:cxn ang="0">
                    <a:pos x="19" y="13"/>
                  </a:cxn>
                  <a:cxn ang="0">
                    <a:pos x="19" y="12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19" y="3"/>
                  </a:cxn>
                </a:cxnLst>
                <a:rect l="0" t="0" r="r" b="b"/>
                <a:pathLst>
                  <a:path w="20" h="37">
                    <a:moveTo>
                      <a:pt x="19" y="3"/>
                    </a:moveTo>
                    <a:lnTo>
                      <a:pt x="15" y="0"/>
                    </a:lnTo>
                    <a:lnTo>
                      <a:pt x="15" y="3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7" y="22"/>
                    </a:lnTo>
                    <a:lnTo>
                      <a:pt x="5" y="24"/>
                    </a:lnTo>
                    <a:lnTo>
                      <a:pt x="5" y="27"/>
                    </a:lnTo>
                    <a:lnTo>
                      <a:pt x="1" y="27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5" y="36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5" y="18"/>
                    </a:lnTo>
                    <a:lnTo>
                      <a:pt x="15" y="17"/>
                    </a:lnTo>
                    <a:lnTo>
                      <a:pt x="15" y="13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0" name="Freeform 234"/>
              <p:cNvSpPr>
                <a:spLocks/>
              </p:cNvSpPr>
              <p:nvPr/>
            </p:nvSpPr>
            <p:spPr bwMode="auto">
              <a:xfrm>
                <a:off x="2731" y="1779"/>
                <a:ext cx="19" cy="17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10" y="13"/>
                  </a:cxn>
                  <a:cxn ang="0">
                    <a:pos x="10" y="12"/>
                  </a:cxn>
                  <a:cxn ang="0">
                    <a:pos x="10" y="8"/>
                  </a:cxn>
                  <a:cxn ang="0">
                    <a:pos x="12" y="8"/>
                  </a:cxn>
                  <a:cxn ang="0">
                    <a:pos x="15" y="8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19" y="3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7" y="8"/>
                  </a:cxn>
                  <a:cxn ang="0">
                    <a:pos x="5" y="8"/>
                  </a:cxn>
                  <a:cxn ang="0">
                    <a:pos x="1" y="12"/>
                  </a:cxn>
                  <a:cxn ang="0">
                    <a:pos x="0" y="13"/>
                  </a:cxn>
                  <a:cxn ang="0">
                    <a:pos x="5" y="17"/>
                  </a:cxn>
                </a:cxnLst>
                <a:rect l="0" t="0" r="r" b="b"/>
                <a:pathLst>
                  <a:path w="19" h="17">
                    <a:moveTo>
                      <a:pt x="5" y="17"/>
                    </a:moveTo>
                    <a:lnTo>
                      <a:pt x="5" y="17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5" y="8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1" name="Freeform 235"/>
              <p:cNvSpPr>
                <a:spLocks/>
              </p:cNvSpPr>
              <p:nvPr/>
            </p:nvSpPr>
            <p:spPr bwMode="auto">
              <a:xfrm>
                <a:off x="2725" y="1792"/>
                <a:ext cx="11" cy="1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" y="19"/>
                  </a:cxn>
                  <a:cxn ang="0">
                    <a:pos x="2" y="16"/>
                  </a:cxn>
                  <a:cxn ang="0">
                    <a:pos x="6" y="16"/>
                  </a:cxn>
                  <a:cxn ang="0">
                    <a:pos x="6" y="14"/>
                  </a:cxn>
                  <a:cxn ang="0">
                    <a:pos x="6" y="11"/>
                  </a:cxn>
                  <a:cxn ang="0">
                    <a:pos x="7" y="11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1" y="4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0" y="19"/>
                  </a:cxn>
                  <a:cxn ang="0">
                    <a:pos x="2" y="19"/>
                  </a:cxn>
                  <a:cxn ang="0">
                    <a:pos x="0" y="19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2" y="19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2" name="Freeform 236"/>
              <p:cNvSpPr>
                <a:spLocks/>
              </p:cNvSpPr>
              <p:nvPr/>
            </p:nvSpPr>
            <p:spPr bwMode="auto">
              <a:xfrm>
                <a:off x="2693" y="1797"/>
                <a:ext cx="34" cy="14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20" y="6"/>
                  </a:cxn>
                  <a:cxn ang="0">
                    <a:pos x="24" y="6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29" y="9"/>
                  </a:cxn>
                  <a:cxn ang="0">
                    <a:pos x="29" y="11"/>
                  </a:cxn>
                  <a:cxn ang="0">
                    <a:pos x="32" y="11"/>
                  </a:cxn>
                  <a:cxn ang="0">
                    <a:pos x="32" y="14"/>
                  </a:cxn>
                  <a:cxn ang="0">
                    <a:pos x="34" y="9"/>
                  </a:cxn>
                  <a:cxn ang="0">
                    <a:pos x="34" y="6"/>
                  </a:cxn>
                  <a:cxn ang="0">
                    <a:pos x="32" y="6"/>
                  </a:cxn>
                  <a:cxn ang="0">
                    <a:pos x="29" y="6"/>
                  </a:cxn>
                  <a:cxn ang="0">
                    <a:pos x="29" y="4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0" y="9"/>
                  </a:cxn>
                  <a:cxn ang="0">
                    <a:pos x="1" y="4"/>
                  </a:cxn>
                </a:cxnLst>
                <a:rect l="0" t="0" r="r" b="b"/>
                <a:pathLst>
                  <a:path w="34" h="14">
                    <a:moveTo>
                      <a:pt x="1" y="4"/>
                    </a:moveTo>
                    <a:lnTo>
                      <a:pt x="1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4" y="6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4" y="9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3" name="Freeform 237"/>
              <p:cNvSpPr>
                <a:spLocks/>
              </p:cNvSpPr>
              <p:nvPr/>
            </p:nvSpPr>
            <p:spPr bwMode="auto">
              <a:xfrm>
                <a:off x="2693" y="1801"/>
                <a:ext cx="29" cy="14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6" y="7"/>
                  </a:cxn>
                  <a:cxn ang="0">
                    <a:pos x="24" y="7"/>
                  </a:cxn>
                  <a:cxn ang="0">
                    <a:pos x="20" y="7"/>
                  </a:cxn>
                  <a:cxn ang="0">
                    <a:pos x="19" y="7"/>
                  </a:cxn>
                  <a:cxn ang="0">
                    <a:pos x="15" y="7"/>
                  </a:cxn>
                  <a:cxn ang="0">
                    <a:pos x="13" y="5"/>
                  </a:cxn>
                  <a:cxn ang="0">
                    <a:pos x="10" y="5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7" y="10"/>
                  </a:cxn>
                  <a:cxn ang="0">
                    <a:pos x="10" y="10"/>
                  </a:cxn>
                  <a:cxn ang="0">
                    <a:pos x="13" y="10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0" y="14"/>
                  </a:cxn>
                  <a:cxn ang="0">
                    <a:pos x="24" y="14"/>
                  </a:cxn>
                  <a:cxn ang="0">
                    <a:pos x="26" y="14"/>
                  </a:cxn>
                  <a:cxn ang="0">
                    <a:pos x="29" y="7"/>
                  </a:cxn>
                  <a:cxn ang="0">
                    <a:pos x="26" y="14"/>
                  </a:cxn>
                </a:cxnLst>
                <a:rect l="0" t="0" r="r" b="b"/>
                <a:pathLst>
                  <a:path w="29" h="14">
                    <a:moveTo>
                      <a:pt x="26" y="14"/>
                    </a:moveTo>
                    <a:lnTo>
                      <a:pt x="26" y="7"/>
                    </a:lnTo>
                    <a:lnTo>
                      <a:pt x="24" y="7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5" y="7"/>
                    </a:lnTo>
                    <a:lnTo>
                      <a:pt x="13" y="5"/>
                    </a:lnTo>
                    <a:lnTo>
                      <a:pt x="10" y="5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9" y="7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4" name="Freeform 238"/>
              <p:cNvSpPr>
                <a:spLocks/>
              </p:cNvSpPr>
              <p:nvPr/>
            </p:nvSpPr>
            <p:spPr bwMode="auto">
              <a:xfrm>
                <a:off x="2693" y="1806"/>
                <a:ext cx="29" cy="9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3" y="9"/>
                  </a:cxn>
                  <a:cxn ang="0">
                    <a:pos x="15" y="9"/>
                  </a:cxn>
                  <a:cxn ang="0">
                    <a:pos x="19" y="9"/>
                  </a:cxn>
                  <a:cxn ang="0">
                    <a:pos x="20" y="9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29" y="2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20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1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7" y="2"/>
                  </a:cxn>
                </a:cxnLst>
                <a:rect l="0" t="0" r="r" b="b"/>
                <a:pathLst>
                  <a:path w="29" h="9">
                    <a:moveTo>
                      <a:pt x="7" y="2"/>
                    </a:moveTo>
                    <a:lnTo>
                      <a:pt x="5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0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1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5" name="Freeform 239"/>
              <p:cNvSpPr>
                <a:spLocks/>
              </p:cNvSpPr>
              <p:nvPr/>
            </p:nvSpPr>
            <p:spPr bwMode="auto">
              <a:xfrm>
                <a:off x="2694" y="1808"/>
                <a:ext cx="12" cy="12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2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6" y="8"/>
                  </a:cxn>
                  <a:cxn ang="0">
                    <a:pos x="9" y="12"/>
                  </a:cxn>
                  <a:cxn ang="0">
                    <a:pos x="9" y="7"/>
                  </a:cxn>
                </a:cxnLst>
                <a:rect l="0" t="0" r="r" b="b"/>
                <a:pathLst>
                  <a:path w="12" h="12">
                    <a:moveTo>
                      <a:pt x="9" y="7"/>
                    </a:moveTo>
                    <a:lnTo>
                      <a:pt x="12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6" y="8"/>
                    </a:lnTo>
                    <a:lnTo>
                      <a:pt x="9" y="12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6" name="Freeform 240"/>
              <p:cNvSpPr>
                <a:spLocks/>
              </p:cNvSpPr>
              <p:nvPr/>
            </p:nvSpPr>
            <p:spPr bwMode="auto">
              <a:xfrm>
                <a:off x="2703" y="1815"/>
                <a:ext cx="24" cy="10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19" y="1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19" y="1"/>
                  </a:cxn>
                  <a:cxn ang="0">
                    <a:pos x="22" y="7"/>
                  </a:cxn>
                </a:cxnLst>
                <a:rect l="0" t="0" r="r" b="b"/>
                <a:pathLst>
                  <a:path w="24" h="10">
                    <a:moveTo>
                      <a:pt x="22" y="7"/>
                    </a:moveTo>
                    <a:lnTo>
                      <a:pt x="19" y="1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19" y="1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7" name="Freeform 241"/>
              <p:cNvSpPr>
                <a:spLocks/>
              </p:cNvSpPr>
              <p:nvPr/>
            </p:nvSpPr>
            <p:spPr bwMode="auto">
              <a:xfrm>
                <a:off x="2708" y="1816"/>
                <a:ext cx="17" cy="14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4" y="14"/>
                  </a:cxn>
                  <a:cxn ang="0">
                    <a:pos x="17" y="6"/>
                  </a:cxn>
                  <a:cxn ang="0">
                    <a:pos x="14" y="0"/>
                  </a:cxn>
                  <a:cxn ang="0">
                    <a:pos x="0" y="9"/>
                  </a:cxn>
                  <a:cxn ang="0">
                    <a:pos x="4" y="14"/>
                  </a:cxn>
                  <a:cxn ang="0">
                    <a:pos x="4" y="9"/>
                  </a:cxn>
                </a:cxnLst>
                <a:rect l="0" t="0" r="r" b="b"/>
                <a:pathLst>
                  <a:path w="17" h="14">
                    <a:moveTo>
                      <a:pt x="4" y="9"/>
                    </a:moveTo>
                    <a:lnTo>
                      <a:pt x="4" y="14"/>
                    </a:lnTo>
                    <a:lnTo>
                      <a:pt x="17" y="6"/>
                    </a:lnTo>
                    <a:lnTo>
                      <a:pt x="14" y="0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8" name="Freeform 242"/>
              <p:cNvSpPr>
                <a:spLocks/>
              </p:cNvSpPr>
              <p:nvPr/>
            </p:nvSpPr>
            <p:spPr bwMode="auto">
              <a:xfrm>
                <a:off x="2712" y="1825"/>
                <a:ext cx="15" cy="9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0" y="2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15" y="2"/>
                  </a:cxn>
                </a:cxnLst>
                <a:rect l="0" t="0" r="r" b="b"/>
                <a:pathLst>
                  <a:path w="15" h="9">
                    <a:moveTo>
                      <a:pt x="15" y="2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0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59" name="Freeform 243"/>
              <p:cNvSpPr>
                <a:spLocks/>
              </p:cNvSpPr>
              <p:nvPr/>
            </p:nvSpPr>
            <p:spPr bwMode="auto">
              <a:xfrm>
                <a:off x="2713" y="1827"/>
                <a:ext cx="14" cy="36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6" y="36"/>
                  </a:cxn>
                  <a:cxn ang="0">
                    <a:pos x="14" y="0"/>
                  </a:cxn>
                  <a:cxn ang="0">
                    <a:pos x="9" y="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0" y="33"/>
                  </a:cxn>
                </a:cxnLst>
                <a:rect l="0" t="0" r="r" b="b"/>
                <a:pathLst>
                  <a:path w="14" h="36">
                    <a:moveTo>
                      <a:pt x="0" y="33"/>
                    </a:moveTo>
                    <a:lnTo>
                      <a:pt x="6" y="36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0" name="Freeform 244"/>
              <p:cNvSpPr>
                <a:spLocks/>
              </p:cNvSpPr>
              <p:nvPr/>
            </p:nvSpPr>
            <p:spPr bwMode="auto">
              <a:xfrm>
                <a:off x="2713" y="1849"/>
                <a:ext cx="14" cy="1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0" y="11"/>
                  </a:cxn>
                  <a:cxn ang="0">
                    <a:pos x="6" y="1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9" y="0"/>
                  </a:cxn>
                </a:cxnLst>
                <a:rect l="0" t="0" r="r" b="b"/>
                <a:pathLst>
                  <a:path w="14" h="14">
                    <a:moveTo>
                      <a:pt x="9" y="0"/>
                    </a:moveTo>
                    <a:lnTo>
                      <a:pt x="9" y="0"/>
                    </a:lnTo>
                    <a:lnTo>
                      <a:pt x="0" y="11"/>
                    </a:lnTo>
                    <a:lnTo>
                      <a:pt x="6" y="14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1" name="Freeform 245"/>
              <p:cNvSpPr>
                <a:spLocks/>
              </p:cNvSpPr>
              <p:nvPr/>
            </p:nvSpPr>
            <p:spPr bwMode="auto">
              <a:xfrm>
                <a:off x="2722" y="184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2" name="Freeform 246"/>
              <p:cNvSpPr>
                <a:spLocks/>
              </p:cNvSpPr>
              <p:nvPr/>
            </p:nvSpPr>
            <p:spPr bwMode="auto">
              <a:xfrm>
                <a:off x="2687" y="1827"/>
                <a:ext cx="59" cy="81"/>
              </a:xfrm>
              <a:custGeom>
                <a:avLst/>
                <a:gdLst/>
                <a:ahLst/>
                <a:cxnLst>
                  <a:cxn ang="0">
                    <a:pos x="30" y="71"/>
                  </a:cxn>
                  <a:cxn ang="0">
                    <a:pos x="35" y="41"/>
                  </a:cxn>
                  <a:cxn ang="0">
                    <a:pos x="42" y="41"/>
                  </a:cxn>
                  <a:cxn ang="0">
                    <a:pos x="49" y="38"/>
                  </a:cxn>
                  <a:cxn ang="0">
                    <a:pos x="40" y="36"/>
                  </a:cxn>
                  <a:cxn ang="0">
                    <a:pos x="35" y="36"/>
                  </a:cxn>
                  <a:cxn ang="0">
                    <a:pos x="44" y="33"/>
                  </a:cxn>
                  <a:cxn ang="0">
                    <a:pos x="52" y="24"/>
                  </a:cxn>
                  <a:cxn ang="0">
                    <a:pos x="56" y="15"/>
                  </a:cxn>
                  <a:cxn ang="0">
                    <a:pos x="59" y="7"/>
                  </a:cxn>
                  <a:cxn ang="0">
                    <a:pos x="51" y="12"/>
                  </a:cxn>
                  <a:cxn ang="0">
                    <a:pos x="45" y="19"/>
                  </a:cxn>
                  <a:cxn ang="0">
                    <a:pos x="42" y="24"/>
                  </a:cxn>
                  <a:cxn ang="0">
                    <a:pos x="38" y="33"/>
                  </a:cxn>
                  <a:cxn ang="0">
                    <a:pos x="44" y="22"/>
                  </a:cxn>
                  <a:cxn ang="0">
                    <a:pos x="49" y="15"/>
                  </a:cxn>
                  <a:cxn ang="0">
                    <a:pos x="51" y="7"/>
                  </a:cxn>
                  <a:cxn ang="0">
                    <a:pos x="54" y="0"/>
                  </a:cxn>
                  <a:cxn ang="0">
                    <a:pos x="44" y="7"/>
                  </a:cxn>
                  <a:cxn ang="0">
                    <a:pos x="38" y="14"/>
                  </a:cxn>
                  <a:cxn ang="0">
                    <a:pos x="35" y="21"/>
                  </a:cxn>
                  <a:cxn ang="0">
                    <a:pos x="32" y="27"/>
                  </a:cxn>
                  <a:cxn ang="0">
                    <a:pos x="25" y="21"/>
                  </a:cxn>
                  <a:cxn ang="0">
                    <a:pos x="18" y="21"/>
                  </a:cxn>
                  <a:cxn ang="0">
                    <a:pos x="9" y="21"/>
                  </a:cxn>
                  <a:cxn ang="0">
                    <a:pos x="0" y="22"/>
                  </a:cxn>
                  <a:cxn ang="0">
                    <a:pos x="4" y="24"/>
                  </a:cxn>
                  <a:cxn ang="0">
                    <a:pos x="11" y="27"/>
                  </a:cxn>
                  <a:cxn ang="0">
                    <a:pos x="16" y="29"/>
                  </a:cxn>
                  <a:cxn ang="0">
                    <a:pos x="26" y="31"/>
                  </a:cxn>
                  <a:cxn ang="0">
                    <a:pos x="14" y="29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8" y="40"/>
                  </a:cxn>
                  <a:cxn ang="0">
                    <a:pos x="30" y="41"/>
                  </a:cxn>
                  <a:cxn ang="0">
                    <a:pos x="16" y="46"/>
                  </a:cxn>
                  <a:cxn ang="0">
                    <a:pos x="23" y="48"/>
                  </a:cxn>
                  <a:cxn ang="0">
                    <a:pos x="30" y="46"/>
                  </a:cxn>
                  <a:cxn ang="0">
                    <a:pos x="25" y="81"/>
                  </a:cxn>
                  <a:cxn ang="0">
                    <a:pos x="30" y="71"/>
                  </a:cxn>
                </a:cxnLst>
                <a:rect l="0" t="0" r="r" b="b"/>
                <a:pathLst>
                  <a:path w="59" h="81">
                    <a:moveTo>
                      <a:pt x="30" y="71"/>
                    </a:moveTo>
                    <a:lnTo>
                      <a:pt x="35" y="41"/>
                    </a:lnTo>
                    <a:lnTo>
                      <a:pt x="42" y="41"/>
                    </a:lnTo>
                    <a:lnTo>
                      <a:pt x="49" y="38"/>
                    </a:lnTo>
                    <a:lnTo>
                      <a:pt x="40" y="36"/>
                    </a:lnTo>
                    <a:lnTo>
                      <a:pt x="35" y="36"/>
                    </a:lnTo>
                    <a:lnTo>
                      <a:pt x="44" y="33"/>
                    </a:lnTo>
                    <a:lnTo>
                      <a:pt x="52" y="24"/>
                    </a:lnTo>
                    <a:lnTo>
                      <a:pt x="56" y="15"/>
                    </a:lnTo>
                    <a:lnTo>
                      <a:pt x="59" y="7"/>
                    </a:lnTo>
                    <a:lnTo>
                      <a:pt x="51" y="12"/>
                    </a:lnTo>
                    <a:lnTo>
                      <a:pt x="45" y="19"/>
                    </a:lnTo>
                    <a:lnTo>
                      <a:pt x="42" y="24"/>
                    </a:lnTo>
                    <a:lnTo>
                      <a:pt x="38" y="33"/>
                    </a:lnTo>
                    <a:lnTo>
                      <a:pt x="44" y="22"/>
                    </a:lnTo>
                    <a:lnTo>
                      <a:pt x="49" y="15"/>
                    </a:lnTo>
                    <a:lnTo>
                      <a:pt x="51" y="7"/>
                    </a:lnTo>
                    <a:lnTo>
                      <a:pt x="54" y="0"/>
                    </a:lnTo>
                    <a:lnTo>
                      <a:pt x="44" y="7"/>
                    </a:lnTo>
                    <a:lnTo>
                      <a:pt x="38" y="14"/>
                    </a:lnTo>
                    <a:lnTo>
                      <a:pt x="35" y="21"/>
                    </a:lnTo>
                    <a:lnTo>
                      <a:pt x="32" y="27"/>
                    </a:lnTo>
                    <a:lnTo>
                      <a:pt x="25" y="21"/>
                    </a:lnTo>
                    <a:lnTo>
                      <a:pt x="18" y="21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4" y="24"/>
                    </a:lnTo>
                    <a:lnTo>
                      <a:pt x="11" y="27"/>
                    </a:lnTo>
                    <a:lnTo>
                      <a:pt x="16" y="29"/>
                    </a:lnTo>
                    <a:lnTo>
                      <a:pt x="26" y="31"/>
                    </a:lnTo>
                    <a:lnTo>
                      <a:pt x="14" y="29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8" y="40"/>
                    </a:lnTo>
                    <a:lnTo>
                      <a:pt x="30" y="41"/>
                    </a:lnTo>
                    <a:lnTo>
                      <a:pt x="16" y="46"/>
                    </a:lnTo>
                    <a:lnTo>
                      <a:pt x="23" y="48"/>
                    </a:lnTo>
                    <a:lnTo>
                      <a:pt x="30" y="46"/>
                    </a:lnTo>
                    <a:lnTo>
                      <a:pt x="25" y="81"/>
                    </a:lnTo>
                    <a:lnTo>
                      <a:pt x="30" y="71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3" name="Freeform 247"/>
              <p:cNvSpPr>
                <a:spLocks/>
              </p:cNvSpPr>
              <p:nvPr/>
            </p:nvSpPr>
            <p:spPr bwMode="auto">
              <a:xfrm>
                <a:off x="2713" y="1865"/>
                <a:ext cx="12" cy="3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3"/>
                  </a:cxn>
                  <a:cxn ang="0">
                    <a:pos x="0" y="29"/>
                  </a:cxn>
                  <a:cxn ang="0">
                    <a:pos x="6" y="33"/>
                  </a:cxn>
                  <a:cxn ang="0">
                    <a:pos x="12" y="3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9" y="0"/>
                  </a:cxn>
                </a:cxnLst>
                <a:rect l="0" t="0" r="r" b="b"/>
                <a:pathLst>
                  <a:path w="12" h="33">
                    <a:moveTo>
                      <a:pt x="9" y="0"/>
                    </a:moveTo>
                    <a:lnTo>
                      <a:pt x="6" y="3"/>
                    </a:lnTo>
                    <a:lnTo>
                      <a:pt x="0" y="29"/>
                    </a:lnTo>
                    <a:lnTo>
                      <a:pt x="6" y="33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4" name="Freeform 248"/>
              <p:cNvSpPr>
                <a:spLocks/>
              </p:cNvSpPr>
              <p:nvPr/>
            </p:nvSpPr>
            <p:spPr bwMode="auto">
              <a:xfrm>
                <a:off x="2722" y="1863"/>
                <a:ext cx="16" cy="1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6" y="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5"/>
                  </a:cxn>
                </a:cxnLst>
                <a:rect l="0" t="0" r="r" b="b"/>
                <a:pathLst>
                  <a:path w="16" h="10">
                    <a:moveTo>
                      <a:pt x="14" y="5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5" name="Freeform 249"/>
              <p:cNvSpPr>
                <a:spLocks/>
              </p:cNvSpPr>
              <p:nvPr/>
            </p:nvSpPr>
            <p:spPr bwMode="auto">
              <a:xfrm>
                <a:off x="2722" y="1860"/>
                <a:ext cx="14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3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6" name="Freeform 250"/>
              <p:cNvSpPr>
                <a:spLocks/>
              </p:cNvSpPr>
              <p:nvPr/>
            </p:nvSpPr>
            <p:spPr bwMode="auto">
              <a:xfrm>
                <a:off x="2722" y="1834"/>
                <a:ext cx="28" cy="31"/>
              </a:xfrm>
              <a:custGeom>
                <a:avLst/>
                <a:gdLst/>
                <a:ahLst/>
                <a:cxnLst>
                  <a:cxn ang="0">
                    <a:pos x="28" y="1"/>
                  </a:cxn>
                  <a:cxn ang="0">
                    <a:pos x="21" y="0"/>
                  </a:cxn>
                  <a:cxn ang="0">
                    <a:pos x="21" y="1"/>
                  </a:cxn>
                  <a:cxn ang="0">
                    <a:pos x="21" y="5"/>
                  </a:cxn>
                  <a:cxn ang="0">
                    <a:pos x="19" y="7"/>
                  </a:cxn>
                  <a:cxn ang="0">
                    <a:pos x="19" y="10"/>
                  </a:cxn>
                  <a:cxn ang="0">
                    <a:pos x="19" y="12"/>
                  </a:cxn>
                  <a:cxn ang="0">
                    <a:pos x="16" y="15"/>
                  </a:cxn>
                  <a:cxn ang="0">
                    <a:pos x="14" y="17"/>
                  </a:cxn>
                  <a:cxn ang="0">
                    <a:pos x="14" y="20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9" y="24"/>
                  </a:cxn>
                  <a:cxn ang="0">
                    <a:pos x="9" y="26"/>
                  </a:cxn>
                  <a:cxn ang="0">
                    <a:pos x="5" y="26"/>
                  </a:cxn>
                  <a:cxn ang="0">
                    <a:pos x="3" y="26"/>
                  </a:cxn>
                  <a:cxn ang="0">
                    <a:pos x="0" y="26"/>
                  </a:cxn>
                  <a:cxn ang="0">
                    <a:pos x="0" y="31"/>
                  </a:cxn>
                  <a:cxn ang="0">
                    <a:pos x="3" y="31"/>
                  </a:cxn>
                  <a:cxn ang="0">
                    <a:pos x="5" y="31"/>
                  </a:cxn>
                  <a:cxn ang="0">
                    <a:pos x="9" y="31"/>
                  </a:cxn>
                  <a:cxn ang="0">
                    <a:pos x="10" y="29"/>
                  </a:cxn>
                  <a:cxn ang="0">
                    <a:pos x="14" y="29"/>
                  </a:cxn>
                  <a:cxn ang="0">
                    <a:pos x="14" y="26"/>
                  </a:cxn>
                  <a:cxn ang="0">
                    <a:pos x="16" y="26"/>
                  </a:cxn>
                  <a:cxn ang="0">
                    <a:pos x="16" y="24"/>
                  </a:cxn>
                  <a:cxn ang="0">
                    <a:pos x="19" y="24"/>
                  </a:cxn>
                  <a:cxn ang="0">
                    <a:pos x="19" y="20"/>
                  </a:cxn>
                  <a:cxn ang="0">
                    <a:pos x="21" y="17"/>
                  </a:cxn>
                  <a:cxn ang="0">
                    <a:pos x="21" y="15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4" y="10"/>
                  </a:cxn>
                  <a:cxn ang="0">
                    <a:pos x="24" y="7"/>
                  </a:cxn>
                  <a:cxn ang="0">
                    <a:pos x="28" y="5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8" y="1"/>
                  </a:cxn>
                </a:cxnLst>
                <a:rect l="0" t="0" r="r" b="b"/>
                <a:pathLst>
                  <a:path w="28" h="31">
                    <a:moveTo>
                      <a:pt x="28" y="1"/>
                    </a:moveTo>
                    <a:lnTo>
                      <a:pt x="21" y="0"/>
                    </a:lnTo>
                    <a:lnTo>
                      <a:pt x="21" y="1"/>
                    </a:lnTo>
                    <a:lnTo>
                      <a:pt x="21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6" y="15"/>
                    </a:lnTo>
                    <a:lnTo>
                      <a:pt x="14" y="17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9" y="31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9" y="24"/>
                    </a:lnTo>
                    <a:lnTo>
                      <a:pt x="19" y="20"/>
                    </a:lnTo>
                    <a:lnTo>
                      <a:pt x="21" y="17"/>
                    </a:lnTo>
                    <a:lnTo>
                      <a:pt x="21" y="15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4" y="10"/>
                    </a:lnTo>
                    <a:lnTo>
                      <a:pt x="24" y="7"/>
                    </a:lnTo>
                    <a:lnTo>
                      <a:pt x="28" y="5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7" name="Freeform 251"/>
              <p:cNvSpPr>
                <a:spLocks/>
              </p:cNvSpPr>
              <p:nvPr/>
            </p:nvSpPr>
            <p:spPr bwMode="auto">
              <a:xfrm>
                <a:off x="2722" y="1834"/>
                <a:ext cx="28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5" y="29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9" y="24"/>
                  </a:cxn>
                  <a:cxn ang="0">
                    <a:pos x="9" y="20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5"/>
                  </a:cxn>
                  <a:cxn ang="0">
                    <a:pos x="14" y="15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4" y="5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10" y="10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5" y="15"/>
                  </a:cxn>
                  <a:cxn ang="0">
                    <a:pos x="5" y="17"/>
                  </a:cxn>
                  <a:cxn ang="0">
                    <a:pos x="3" y="17"/>
                  </a:cxn>
                  <a:cxn ang="0">
                    <a:pos x="3" y="20"/>
                  </a:cxn>
                  <a:cxn ang="0">
                    <a:pos x="0" y="24"/>
                  </a:cxn>
                  <a:cxn ang="0">
                    <a:pos x="0" y="26"/>
                  </a:cxn>
                  <a:cxn ang="0">
                    <a:pos x="5" y="29"/>
                  </a:cxn>
                  <a:cxn ang="0">
                    <a:pos x="0" y="26"/>
                  </a:cxn>
                </a:cxnLst>
                <a:rect l="0" t="0" r="r" b="b"/>
                <a:pathLst>
                  <a:path w="28" h="29">
                    <a:moveTo>
                      <a:pt x="0" y="26"/>
                    </a:moveTo>
                    <a:lnTo>
                      <a:pt x="5" y="29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10" y="20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4" y="5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5" y="29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8" name="Freeform 252"/>
              <p:cNvSpPr>
                <a:spLocks/>
              </p:cNvSpPr>
              <p:nvPr/>
            </p:nvSpPr>
            <p:spPr bwMode="auto">
              <a:xfrm>
                <a:off x="2722" y="1825"/>
                <a:ext cx="21" cy="38"/>
              </a:xfrm>
              <a:custGeom>
                <a:avLst/>
                <a:gdLst/>
                <a:ahLst/>
                <a:cxnLst>
                  <a:cxn ang="0">
                    <a:pos x="21" y="5"/>
                  </a:cxn>
                  <a:cxn ang="0">
                    <a:pos x="16" y="2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4" y="9"/>
                  </a:cxn>
                  <a:cxn ang="0">
                    <a:pos x="14" y="10"/>
                  </a:cxn>
                  <a:cxn ang="0">
                    <a:pos x="14" y="14"/>
                  </a:cxn>
                  <a:cxn ang="0">
                    <a:pos x="14" y="16"/>
                  </a:cxn>
                  <a:cxn ang="0">
                    <a:pos x="10" y="19"/>
                  </a:cxn>
                  <a:cxn ang="0">
                    <a:pos x="10" y="21"/>
                  </a:cxn>
                  <a:cxn ang="0">
                    <a:pos x="9" y="21"/>
                  </a:cxn>
                  <a:cxn ang="0">
                    <a:pos x="9" y="24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5" y="29"/>
                  </a:cxn>
                  <a:cxn ang="0">
                    <a:pos x="3" y="29"/>
                  </a:cxn>
                  <a:cxn ang="0">
                    <a:pos x="3" y="33"/>
                  </a:cxn>
                  <a:cxn ang="0">
                    <a:pos x="0" y="33"/>
                  </a:cxn>
                  <a:cxn ang="0">
                    <a:pos x="0" y="35"/>
                  </a:cxn>
                  <a:cxn ang="0">
                    <a:pos x="5" y="38"/>
                  </a:cxn>
                  <a:cxn ang="0">
                    <a:pos x="5" y="35"/>
                  </a:cxn>
                  <a:cxn ang="0">
                    <a:pos x="9" y="35"/>
                  </a:cxn>
                  <a:cxn ang="0">
                    <a:pos x="9" y="33"/>
                  </a:cxn>
                  <a:cxn ang="0">
                    <a:pos x="10" y="29"/>
                  </a:cxn>
                  <a:cxn ang="0">
                    <a:pos x="14" y="26"/>
                  </a:cxn>
                  <a:cxn ang="0">
                    <a:pos x="14" y="24"/>
                  </a:cxn>
                  <a:cxn ang="0">
                    <a:pos x="16" y="21"/>
                  </a:cxn>
                  <a:cxn ang="0">
                    <a:pos x="16" y="19"/>
                  </a:cxn>
                  <a:cxn ang="0">
                    <a:pos x="19" y="19"/>
                  </a:cxn>
                  <a:cxn ang="0">
                    <a:pos x="19" y="16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21" y="9"/>
                  </a:cxn>
                  <a:cxn ang="0">
                    <a:pos x="21" y="5"/>
                  </a:cxn>
                  <a:cxn ang="0">
                    <a:pos x="21" y="2"/>
                  </a:cxn>
                  <a:cxn ang="0">
                    <a:pos x="16" y="0"/>
                  </a:cxn>
                  <a:cxn ang="0">
                    <a:pos x="21" y="5"/>
                  </a:cxn>
                </a:cxnLst>
                <a:rect l="0" t="0" r="r" b="b"/>
                <a:pathLst>
                  <a:path w="21" h="38">
                    <a:moveTo>
                      <a:pt x="21" y="5"/>
                    </a:moveTo>
                    <a:lnTo>
                      <a:pt x="16" y="2"/>
                    </a:lnTo>
                    <a:lnTo>
                      <a:pt x="16" y="5"/>
                    </a:lnTo>
                    <a:lnTo>
                      <a:pt x="16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9" y="24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3" y="33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5" y="38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10" y="29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19" y="16"/>
                    </a:lnTo>
                    <a:lnTo>
                      <a:pt x="19" y="14"/>
                    </a:lnTo>
                    <a:lnTo>
                      <a:pt x="19" y="10"/>
                    </a:lnTo>
                    <a:lnTo>
                      <a:pt x="21" y="9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21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69" name="Freeform 253"/>
              <p:cNvSpPr>
                <a:spLocks/>
              </p:cNvSpPr>
              <p:nvPr/>
            </p:nvSpPr>
            <p:spPr bwMode="auto">
              <a:xfrm>
                <a:off x="2722" y="1825"/>
                <a:ext cx="21" cy="19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5" y="16"/>
                  </a:cxn>
                  <a:cxn ang="0">
                    <a:pos x="9" y="16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4" y="10"/>
                  </a:cxn>
                  <a:cxn ang="0">
                    <a:pos x="14" y="9"/>
                  </a:cxn>
                  <a:cxn ang="0">
                    <a:pos x="16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10" y="9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0" y="14"/>
                  </a:cxn>
                  <a:cxn ang="0">
                    <a:pos x="5" y="19"/>
                  </a:cxn>
                </a:cxnLst>
                <a:rect l="0" t="0" r="r" b="b"/>
                <a:pathLst>
                  <a:path w="21" h="19">
                    <a:moveTo>
                      <a:pt x="5" y="19"/>
                    </a:moveTo>
                    <a:lnTo>
                      <a:pt x="5" y="16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0" name="Freeform 254"/>
              <p:cNvSpPr>
                <a:spLocks/>
              </p:cNvSpPr>
              <p:nvPr/>
            </p:nvSpPr>
            <p:spPr bwMode="auto">
              <a:xfrm>
                <a:off x="2717" y="1839"/>
                <a:ext cx="10" cy="2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8" y="15"/>
                  </a:cxn>
                  <a:cxn ang="0">
                    <a:pos x="8" y="12"/>
                  </a:cxn>
                  <a:cxn ang="0">
                    <a:pos x="8" y="10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2" y="7"/>
                  </a:cxn>
                  <a:cxn ang="0">
                    <a:pos x="2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0" y="19"/>
                  </a:cxn>
                  <a:cxn ang="0">
                    <a:pos x="2" y="21"/>
                  </a:cxn>
                  <a:cxn ang="0">
                    <a:pos x="5" y="19"/>
                  </a:cxn>
                  <a:cxn ang="0">
                    <a:pos x="0" y="19"/>
                  </a:cxn>
                </a:cxnLst>
                <a:rect l="0" t="0" r="r" b="b"/>
                <a:pathLst>
                  <a:path w="10" h="21">
                    <a:moveTo>
                      <a:pt x="0" y="19"/>
                    </a:moveTo>
                    <a:lnTo>
                      <a:pt x="5" y="19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0" y="19"/>
                    </a:lnTo>
                    <a:lnTo>
                      <a:pt x="2" y="21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1" name="Freeform 255"/>
              <p:cNvSpPr>
                <a:spLocks/>
              </p:cNvSpPr>
              <p:nvPr/>
            </p:nvSpPr>
            <p:spPr bwMode="auto">
              <a:xfrm>
                <a:off x="2687" y="1846"/>
                <a:ext cx="35" cy="12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3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26" y="8"/>
                  </a:cxn>
                  <a:cxn ang="0">
                    <a:pos x="30" y="8"/>
                  </a:cxn>
                  <a:cxn ang="0">
                    <a:pos x="30" y="12"/>
                  </a:cxn>
                  <a:cxn ang="0">
                    <a:pos x="35" y="5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30" y="3"/>
                  </a:cxn>
                  <a:cxn ang="0">
                    <a:pos x="26" y="3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3"/>
                  </a:cxn>
                </a:cxnLst>
                <a:rect l="0" t="0" r="r" b="b"/>
                <a:pathLst>
                  <a:path w="35" h="12">
                    <a:moveTo>
                      <a:pt x="2" y="3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12"/>
                    </a:lnTo>
                    <a:lnTo>
                      <a:pt x="35" y="5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0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2" name="Freeform 256"/>
              <p:cNvSpPr>
                <a:spLocks/>
              </p:cNvSpPr>
              <p:nvPr/>
            </p:nvSpPr>
            <p:spPr bwMode="auto">
              <a:xfrm>
                <a:off x="2687" y="1849"/>
                <a:ext cx="26" cy="14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6" y="5"/>
                  </a:cxn>
                  <a:cxn ang="0">
                    <a:pos x="25" y="5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3" y="5"/>
                  </a:cxn>
                  <a:cxn ang="0">
                    <a:pos x="11" y="5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6" y="9"/>
                  </a:cxn>
                  <a:cxn ang="0">
                    <a:pos x="7" y="9"/>
                  </a:cxn>
                  <a:cxn ang="0">
                    <a:pos x="11" y="9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6" y="11"/>
                  </a:cxn>
                  <a:cxn ang="0">
                    <a:pos x="19" y="11"/>
                  </a:cxn>
                  <a:cxn ang="0">
                    <a:pos x="21" y="11"/>
                  </a:cxn>
                  <a:cxn ang="0">
                    <a:pos x="21" y="14"/>
                  </a:cxn>
                  <a:cxn ang="0">
                    <a:pos x="25" y="14"/>
                  </a:cxn>
                  <a:cxn ang="0">
                    <a:pos x="26" y="14"/>
                  </a:cxn>
                  <a:cxn ang="0">
                    <a:pos x="26" y="5"/>
                  </a:cxn>
                  <a:cxn ang="0">
                    <a:pos x="26" y="14"/>
                  </a:cxn>
                </a:cxnLst>
                <a:rect l="0" t="0" r="r" b="b"/>
                <a:pathLst>
                  <a:path w="26" h="14">
                    <a:moveTo>
                      <a:pt x="26" y="14"/>
                    </a:moveTo>
                    <a:lnTo>
                      <a:pt x="26" y="5"/>
                    </a:lnTo>
                    <a:lnTo>
                      <a:pt x="25" y="5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1" y="5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9" y="11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5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3" name="Freeform 257"/>
              <p:cNvSpPr>
                <a:spLocks/>
              </p:cNvSpPr>
              <p:nvPr/>
            </p:nvSpPr>
            <p:spPr bwMode="auto">
              <a:xfrm>
                <a:off x="2684" y="1854"/>
                <a:ext cx="29" cy="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" y="6"/>
                  </a:cxn>
                  <a:cxn ang="0">
                    <a:pos x="9" y="6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9" y="6"/>
                  </a:cxn>
                  <a:cxn ang="0">
                    <a:pos x="22" y="6"/>
                  </a:cxn>
                  <a:cxn ang="0">
                    <a:pos x="24" y="6"/>
                  </a:cxn>
                  <a:cxn ang="0">
                    <a:pos x="28" y="6"/>
                  </a:cxn>
                  <a:cxn ang="0">
                    <a:pos x="28" y="9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9" y="0"/>
                  </a:cxn>
                </a:cxnLst>
                <a:rect l="0" t="0" r="r" b="b"/>
                <a:pathLst>
                  <a:path w="29" h="9">
                    <a:moveTo>
                      <a:pt x="9" y="0"/>
                    </a:moveTo>
                    <a:lnTo>
                      <a:pt x="5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4" name="Freeform 258"/>
              <p:cNvSpPr>
                <a:spLocks/>
              </p:cNvSpPr>
              <p:nvPr/>
            </p:nvSpPr>
            <p:spPr bwMode="auto">
              <a:xfrm>
                <a:off x="2689" y="1854"/>
                <a:ext cx="9" cy="11"/>
              </a:xfrm>
              <a:custGeom>
                <a:avLst/>
                <a:gdLst/>
                <a:ahLst/>
                <a:cxnLst>
                  <a:cxn ang="0">
                    <a:pos x="9" y="6"/>
                  </a:cxn>
                  <a:cxn ang="0">
                    <a:pos x="9" y="9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5" y="11"/>
                  </a:cxn>
                  <a:cxn ang="0">
                    <a:pos x="9" y="6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9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5" y="11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5" name="Freeform 259"/>
              <p:cNvSpPr>
                <a:spLocks/>
              </p:cNvSpPr>
              <p:nvPr/>
            </p:nvSpPr>
            <p:spPr bwMode="auto">
              <a:xfrm>
                <a:off x="2694" y="1860"/>
                <a:ext cx="25" cy="10"/>
              </a:xfrm>
              <a:custGeom>
                <a:avLst/>
                <a:gdLst/>
                <a:ahLst/>
                <a:cxnLst>
                  <a:cxn ang="0">
                    <a:pos x="25" y="8"/>
                  </a:cxn>
                  <a:cxn ang="0">
                    <a:pos x="23" y="5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9" y="3"/>
                  </a:cxn>
                  <a:cxn ang="0">
                    <a:pos x="6" y="3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9" y="8"/>
                  </a:cxn>
                  <a:cxn ang="0">
                    <a:pos x="12" y="10"/>
                  </a:cxn>
                  <a:cxn ang="0">
                    <a:pos x="14" y="10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8"/>
                  </a:cxn>
                  <a:cxn ang="0">
                    <a:pos x="23" y="5"/>
                  </a:cxn>
                  <a:cxn ang="0">
                    <a:pos x="25" y="8"/>
                  </a:cxn>
                </a:cxnLst>
                <a:rect l="0" t="0" r="r" b="b"/>
                <a:pathLst>
                  <a:path w="25" h="10">
                    <a:moveTo>
                      <a:pt x="25" y="8"/>
                    </a:moveTo>
                    <a:lnTo>
                      <a:pt x="23" y="5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5" y="8"/>
                    </a:lnTo>
                    <a:lnTo>
                      <a:pt x="23" y="5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6" name="Freeform 260"/>
              <p:cNvSpPr>
                <a:spLocks/>
              </p:cNvSpPr>
              <p:nvPr/>
            </p:nvSpPr>
            <p:spPr bwMode="auto">
              <a:xfrm>
                <a:off x="2703" y="1865"/>
                <a:ext cx="16" cy="12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12"/>
                  </a:cxn>
                  <a:cxn ang="0">
                    <a:pos x="16" y="3"/>
                  </a:cxn>
                  <a:cxn ang="0">
                    <a:pos x="14" y="0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3" y="5"/>
                  </a:cxn>
                </a:cxnLst>
                <a:rect l="0" t="0" r="r" b="b"/>
                <a:pathLst>
                  <a:path w="16" h="12">
                    <a:moveTo>
                      <a:pt x="3" y="5"/>
                    </a:moveTo>
                    <a:lnTo>
                      <a:pt x="3" y="12"/>
                    </a:lnTo>
                    <a:lnTo>
                      <a:pt x="16" y="3"/>
                    </a:lnTo>
                    <a:lnTo>
                      <a:pt x="14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7" name="Freeform 261"/>
              <p:cNvSpPr>
                <a:spLocks/>
              </p:cNvSpPr>
              <p:nvPr/>
            </p:nvSpPr>
            <p:spPr bwMode="auto">
              <a:xfrm>
                <a:off x="2703" y="1870"/>
                <a:ext cx="16" cy="9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4" y="7"/>
                  </a:cxn>
                  <a:cxn ang="0">
                    <a:pos x="10" y="3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6" y="3"/>
                  </a:cxn>
                </a:cxnLst>
                <a:rect l="0" t="0" r="r" b="b"/>
                <a:pathLst>
                  <a:path w="16" h="9">
                    <a:moveTo>
                      <a:pt x="16" y="3"/>
                    </a:moveTo>
                    <a:lnTo>
                      <a:pt x="14" y="0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4" y="7"/>
                    </a:lnTo>
                    <a:lnTo>
                      <a:pt x="10" y="3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8" name="Freeform 262"/>
              <p:cNvSpPr>
                <a:spLocks/>
              </p:cNvSpPr>
              <p:nvPr/>
            </p:nvSpPr>
            <p:spPr bwMode="auto">
              <a:xfrm>
                <a:off x="2708" y="1873"/>
                <a:ext cx="11" cy="3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5" y="35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0" y="35"/>
                  </a:cxn>
                  <a:cxn ang="0">
                    <a:pos x="4" y="38"/>
                  </a:cxn>
                  <a:cxn ang="0">
                    <a:pos x="0" y="35"/>
                  </a:cxn>
                </a:cxnLst>
                <a:rect l="0" t="0" r="r" b="b"/>
                <a:pathLst>
                  <a:path w="11" h="38">
                    <a:moveTo>
                      <a:pt x="0" y="35"/>
                    </a:moveTo>
                    <a:lnTo>
                      <a:pt x="5" y="35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35"/>
                    </a:lnTo>
                    <a:lnTo>
                      <a:pt x="4" y="3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79" name="Freeform 263"/>
              <p:cNvSpPr>
                <a:spLocks/>
              </p:cNvSpPr>
              <p:nvPr/>
            </p:nvSpPr>
            <p:spPr bwMode="auto">
              <a:xfrm>
                <a:off x="2708" y="1894"/>
                <a:ext cx="11" cy="1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4" y="17"/>
                  </a:cxn>
                  <a:cxn ang="0">
                    <a:pos x="11" y="4"/>
                  </a:cxn>
                  <a:cxn ang="0">
                    <a:pos x="5" y="0"/>
                  </a:cxn>
                </a:cxnLst>
                <a:rect l="0" t="0" r="r" b="b"/>
                <a:pathLst>
                  <a:path w="11" h="17">
                    <a:moveTo>
                      <a:pt x="5" y="0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4" y="17"/>
                    </a:lnTo>
                    <a:lnTo>
                      <a:pt x="11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0" name="Freeform 264"/>
              <p:cNvSpPr>
                <a:spLocks/>
              </p:cNvSpPr>
              <p:nvPr/>
            </p:nvSpPr>
            <p:spPr bwMode="auto">
              <a:xfrm>
                <a:off x="2713" y="1894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6" y="4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4" y="4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1" name="Freeform 265"/>
              <p:cNvSpPr>
                <a:spLocks/>
              </p:cNvSpPr>
              <p:nvPr/>
            </p:nvSpPr>
            <p:spPr bwMode="auto">
              <a:xfrm>
                <a:off x="2684" y="1870"/>
                <a:ext cx="62" cy="79"/>
              </a:xfrm>
              <a:custGeom>
                <a:avLst/>
                <a:gdLst/>
                <a:ahLst/>
                <a:cxnLst>
                  <a:cxn ang="0">
                    <a:pos x="22" y="67"/>
                  </a:cxn>
                  <a:cxn ang="0">
                    <a:pos x="29" y="41"/>
                  </a:cxn>
                  <a:cxn ang="0">
                    <a:pos x="36" y="41"/>
                  </a:cxn>
                  <a:cxn ang="0">
                    <a:pos x="43" y="38"/>
                  </a:cxn>
                  <a:cxn ang="0">
                    <a:pos x="38" y="36"/>
                  </a:cxn>
                  <a:cxn ang="0">
                    <a:pos x="33" y="36"/>
                  </a:cxn>
                  <a:cxn ang="0">
                    <a:pos x="41" y="33"/>
                  </a:cxn>
                  <a:cxn ang="0">
                    <a:pos x="50" y="26"/>
                  </a:cxn>
                  <a:cxn ang="0">
                    <a:pos x="55" y="17"/>
                  </a:cxn>
                  <a:cxn ang="0">
                    <a:pos x="62" y="9"/>
                  </a:cxn>
                  <a:cxn ang="0">
                    <a:pos x="50" y="14"/>
                  </a:cxn>
                  <a:cxn ang="0">
                    <a:pos x="43" y="19"/>
                  </a:cxn>
                  <a:cxn ang="0">
                    <a:pos x="38" y="24"/>
                  </a:cxn>
                  <a:cxn ang="0">
                    <a:pos x="35" y="33"/>
                  </a:cxn>
                  <a:cxn ang="0">
                    <a:pos x="41" y="22"/>
                  </a:cxn>
                  <a:cxn ang="0">
                    <a:pos x="48" y="16"/>
                  </a:cxn>
                  <a:cxn ang="0">
                    <a:pos x="52" y="7"/>
                  </a:cxn>
                  <a:cxn ang="0">
                    <a:pos x="57" y="0"/>
                  </a:cxn>
                  <a:cxn ang="0">
                    <a:pos x="47" y="7"/>
                  </a:cxn>
                  <a:cxn ang="0">
                    <a:pos x="38" y="12"/>
                  </a:cxn>
                  <a:cxn ang="0">
                    <a:pos x="33" y="17"/>
                  </a:cxn>
                  <a:cxn ang="0">
                    <a:pos x="29" y="24"/>
                  </a:cxn>
                  <a:cxn ang="0">
                    <a:pos x="22" y="17"/>
                  </a:cxn>
                  <a:cxn ang="0">
                    <a:pos x="17" y="16"/>
                  </a:cxn>
                  <a:cxn ang="0">
                    <a:pos x="9" y="14"/>
                  </a:cxn>
                  <a:cxn ang="0">
                    <a:pos x="0" y="14"/>
                  </a:cxn>
                  <a:cxn ang="0">
                    <a:pos x="10" y="22"/>
                  </a:cxn>
                  <a:cxn ang="0">
                    <a:pos x="24" y="28"/>
                  </a:cxn>
                  <a:cxn ang="0">
                    <a:pos x="12" y="24"/>
                  </a:cxn>
                  <a:cxn ang="0">
                    <a:pos x="3" y="22"/>
                  </a:cxn>
                  <a:cxn ang="0">
                    <a:pos x="9" y="31"/>
                  </a:cxn>
                  <a:cxn ang="0">
                    <a:pos x="16" y="36"/>
                  </a:cxn>
                  <a:cxn ang="0">
                    <a:pos x="28" y="38"/>
                  </a:cxn>
                  <a:cxn ang="0">
                    <a:pos x="14" y="43"/>
                  </a:cxn>
                  <a:cxn ang="0">
                    <a:pos x="17" y="45"/>
                  </a:cxn>
                  <a:cxn ang="0">
                    <a:pos x="24" y="43"/>
                  </a:cxn>
                  <a:cxn ang="0">
                    <a:pos x="14" y="79"/>
                  </a:cxn>
                  <a:cxn ang="0">
                    <a:pos x="22" y="67"/>
                  </a:cxn>
                </a:cxnLst>
                <a:rect l="0" t="0" r="r" b="b"/>
                <a:pathLst>
                  <a:path w="62" h="79">
                    <a:moveTo>
                      <a:pt x="22" y="67"/>
                    </a:moveTo>
                    <a:lnTo>
                      <a:pt x="29" y="41"/>
                    </a:lnTo>
                    <a:lnTo>
                      <a:pt x="36" y="41"/>
                    </a:lnTo>
                    <a:lnTo>
                      <a:pt x="43" y="38"/>
                    </a:lnTo>
                    <a:lnTo>
                      <a:pt x="38" y="36"/>
                    </a:lnTo>
                    <a:lnTo>
                      <a:pt x="33" y="36"/>
                    </a:lnTo>
                    <a:lnTo>
                      <a:pt x="41" y="33"/>
                    </a:lnTo>
                    <a:lnTo>
                      <a:pt x="50" y="26"/>
                    </a:lnTo>
                    <a:lnTo>
                      <a:pt x="55" y="17"/>
                    </a:lnTo>
                    <a:lnTo>
                      <a:pt x="62" y="9"/>
                    </a:lnTo>
                    <a:lnTo>
                      <a:pt x="50" y="14"/>
                    </a:lnTo>
                    <a:lnTo>
                      <a:pt x="43" y="19"/>
                    </a:lnTo>
                    <a:lnTo>
                      <a:pt x="38" y="24"/>
                    </a:lnTo>
                    <a:lnTo>
                      <a:pt x="35" y="33"/>
                    </a:lnTo>
                    <a:lnTo>
                      <a:pt x="41" y="22"/>
                    </a:lnTo>
                    <a:lnTo>
                      <a:pt x="48" y="16"/>
                    </a:lnTo>
                    <a:lnTo>
                      <a:pt x="52" y="7"/>
                    </a:lnTo>
                    <a:lnTo>
                      <a:pt x="57" y="0"/>
                    </a:lnTo>
                    <a:lnTo>
                      <a:pt x="47" y="7"/>
                    </a:lnTo>
                    <a:lnTo>
                      <a:pt x="38" y="12"/>
                    </a:lnTo>
                    <a:lnTo>
                      <a:pt x="33" y="17"/>
                    </a:lnTo>
                    <a:lnTo>
                      <a:pt x="29" y="24"/>
                    </a:lnTo>
                    <a:lnTo>
                      <a:pt x="22" y="17"/>
                    </a:lnTo>
                    <a:lnTo>
                      <a:pt x="17" y="16"/>
                    </a:lnTo>
                    <a:lnTo>
                      <a:pt x="9" y="14"/>
                    </a:lnTo>
                    <a:lnTo>
                      <a:pt x="0" y="14"/>
                    </a:lnTo>
                    <a:lnTo>
                      <a:pt x="10" y="22"/>
                    </a:lnTo>
                    <a:lnTo>
                      <a:pt x="24" y="28"/>
                    </a:lnTo>
                    <a:lnTo>
                      <a:pt x="12" y="24"/>
                    </a:lnTo>
                    <a:lnTo>
                      <a:pt x="3" y="22"/>
                    </a:lnTo>
                    <a:lnTo>
                      <a:pt x="9" y="31"/>
                    </a:lnTo>
                    <a:lnTo>
                      <a:pt x="16" y="36"/>
                    </a:lnTo>
                    <a:lnTo>
                      <a:pt x="28" y="38"/>
                    </a:lnTo>
                    <a:lnTo>
                      <a:pt x="14" y="43"/>
                    </a:lnTo>
                    <a:lnTo>
                      <a:pt x="17" y="45"/>
                    </a:lnTo>
                    <a:lnTo>
                      <a:pt x="24" y="43"/>
                    </a:lnTo>
                    <a:lnTo>
                      <a:pt x="14" y="79"/>
                    </a:lnTo>
                    <a:lnTo>
                      <a:pt x="22" y="67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2" name="Freeform 266"/>
              <p:cNvSpPr>
                <a:spLocks/>
              </p:cNvSpPr>
              <p:nvPr/>
            </p:nvSpPr>
            <p:spPr bwMode="auto">
              <a:xfrm>
                <a:off x="2703" y="1906"/>
                <a:ext cx="14" cy="31"/>
              </a:xfrm>
              <a:custGeom>
                <a:avLst/>
                <a:gdLst/>
                <a:ahLst/>
                <a:cxnLst>
                  <a:cxn ang="0">
                    <a:pos x="14" y="2"/>
                  </a:cxn>
                  <a:cxn ang="0">
                    <a:pos x="9" y="2"/>
                  </a:cxn>
                  <a:cxn ang="0">
                    <a:pos x="0" y="31"/>
                  </a:cxn>
                  <a:cxn ang="0">
                    <a:pos x="5" y="31"/>
                  </a:cxn>
                  <a:cxn ang="0">
                    <a:pos x="14" y="5"/>
                  </a:cxn>
                  <a:cxn ang="0">
                    <a:pos x="10" y="7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14" y="2"/>
                  </a:cxn>
                </a:cxnLst>
                <a:rect l="0" t="0" r="r" b="b"/>
                <a:pathLst>
                  <a:path w="14" h="31">
                    <a:moveTo>
                      <a:pt x="14" y="2"/>
                    </a:moveTo>
                    <a:lnTo>
                      <a:pt x="9" y="2"/>
                    </a:lnTo>
                    <a:lnTo>
                      <a:pt x="0" y="31"/>
                    </a:lnTo>
                    <a:lnTo>
                      <a:pt x="5" y="31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3" name="Freeform 267"/>
              <p:cNvSpPr>
                <a:spLocks/>
              </p:cNvSpPr>
              <p:nvPr/>
            </p:nvSpPr>
            <p:spPr bwMode="auto">
              <a:xfrm>
                <a:off x="2713" y="1906"/>
                <a:ext cx="19" cy="7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6" y="2"/>
                  </a:cxn>
                  <a:cxn ang="0">
                    <a:pos x="4" y="2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8" y="2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14" y="5"/>
                  </a:cxn>
                </a:cxnLst>
                <a:rect l="0" t="0" r="r" b="b"/>
                <a:pathLst>
                  <a:path w="19" h="7">
                    <a:moveTo>
                      <a:pt x="14" y="5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4" name="Freeform 268"/>
              <p:cNvSpPr>
                <a:spLocks/>
              </p:cNvSpPr>
              <p:nvPr/>
            </p:nvSpPr>
            <p:spPr bwMode="auto">
              <a:xfrm>
                <a:off x="2717" y="1903"/>
                <a:ext cx="1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8"/>
                  </a:cxn>
                  <a:cxn ang="0">
                    <a:pos x="10" y="8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5" name="Freeform 269"/>
              <p:cNvSpPr>
                <a:spLocks/>
              </p:cNvSpPr>
              <p:nvPr/>
            </p:nvSpPr>
            <p:spPr bwMode="auto">
              <a:xfrm>
                <a:off x="2717" y="1877"/>
                <a:ext cx="29" cy="31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4" y="2"/>
                  </a:cxn>
                  <a:cxn ang="0">
                    <a:pos x="24" y="5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5" y="15"/>
                  </a:cxn>
                  <a:cxn ang="0">
                    <a:pos x="15" y="17"/>
                  </a:cxn>
                  <a:cxn ang="0">
                    <a:pos x="14" y="17"/>
                  </a:cxn>
                  <a:cxn ang="0">
                    <a:pos x="14" y="21"/>
                  </a:cxn>
                  <a:cxn ang="0">
                    <a:pos x="10" y="21"/>
                  </a:cxn>
                  <a:cxn ang="0">
                    <a:pos x="10" y="24"/>
                  </a:cxn>
                  <a:cxn ang="0">
                    <a:pos x="8" y="24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2" y="26"/>
                  </a:cxn>
                  <a:cxn ang="0">
                    <a:pos x="0" y="26"/>
                  </a:cxn>
                  <a:cxn ang="0">
                    <a:pos x="0" y="31"/>
                  </a:cxn>
                  <a:cxn ang="0">
                    <a:pos x="2" y="31"/>
                  </a:cxn>
                  <a:cxn ang="0">
                    <a:pos x="5" y="31"/>
                  </a:cxn>
                  <a:cxn ang="0">
                    <a:pos x="8" y="31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14" y="29"/>
                  </a:cxn>
                  <a:cxn ang="0">
                    <a:pos x="14" y="26"/>
                  </a:cxn>
                  <a:cxn ang="0">
                    <a:pos x="15" y="26"/>
                  </a:cxn>
                  <a:cxn ang="0">
                    <a:pos x="19" y="24"/>
                  </a:cxn>
                  <a:cxn ang="0">
                    <a:pos x="19" y="21"/>
                  </a:cxn>
                  <a:cxn ang="0">
                    <a:pos x="21" y="21"/>
                  </a:cxn>
                  <a:cxn ang="0">
                    <a:pos x="21" y="17"/>
                  </a:cxn>
                  <a:cxn ang="0">
                    <a:pos x="24" y="17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6" y="12"/>
                  </a:cxn>
                  <a:cxn ang="0">
                    <a:pos x="26" y="10"/>
                  </a:cxn>
                  <a:cxn ang="0">
                    <a:pos x="29" y="7"/>
                  </a:cxn>
                  <a:cxn ang="0">
                    <a:pos x="29" y="5"/>
                  </a:cxn>
                  <a:cxn ang="0">
                    <a:pos x="26" y="0"/>
                  </a:cxn>
                  <a:cxn ang="0">
                    <a:pos x="29" y="5"/>
                  </a:cxn>
                </a:cxnLst>
                <a:rect l="0" t="0" r="r" b="b"/>
                <a:pathLst>
                  <a:path w="29" h="31">
                    <a:moveTo>
                      <a:pt x="29" y="5"/>
                    </a:moveTo>
                    <a:lnTo>
                      <a:pt x="24" y="2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4" y="17"/>
                    </a:lnTo>
                    <a:lnTo>
                      <a:pt x="14" y="21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8" y="31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5" y="26"/>
                    </a:lnTo>
                    <a:lnTo>
                      <a:pt x="19" y="24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17"/>
                    </a:lnTo>
                    <a:lnTo>
                      <a:pt x="24" y="17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6" name="Freeform 270"/>
              <p:cNvSpPr>
                <a:spLocks/>
              </p:cNvSpPr>
              <p:nvPr/>
            </p:nvSpPr>
            <p:spPr bwMode="auto">
              <a:xfrm>
                <a:off x="2717" y="1877"/>
                <a:ext cx="29" cy="29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8" y="24"/>
                  </a:cxn>
                  <a:cxn ang="0">
                    <a:pos x="8" y="21"/>
                  </a:cxn>
                  <a:cxn ang="0">
                    <a:pos x="10" y="21"/>
                  </a:cxn>
                  <a:cxn ang="0">
                    <a:pos x="10" y="17"/>
                  </a:cxn>
                  <a:cxn ang="0">
                    <a:pos x="14" y="15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1" y="10"/>
                  </a:cxn>
                  <a:cxn ang="0">
                    <a:pos x="24" y="7"/>
                  </a:cxn>
                  <a:cxn ang="0">
                    <a:pos x="26" y="7"/>
                  </a:cxn>
                  <a:cxn ang="0">
                    <a:pos x="26" y="5"/>
                  </a:cxn>
                  <a:cxn ang="0">
                    <a:pos x="29" y="5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1" y="2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9" y="7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15"/>
                  </a:cxn>
                  <a:cxn ang="0">
                    <a:pos x="5" y="15"/>
                  </a:cxn>
                  <a:cxn ang="0">
                    <a:pos x="5" y="17"/>
                  </a:cxn>
                  <a:cxn ang="0">
                    <a:pos x="2" y="17"/>
                  </a:cxn>
                  <a:cxn ang="0">
                    <a:pos x="2" y="21"/>
                  </a:cxn>
                  <a:cxn ang="0">
                    <a:pos x="0" y="24"/>
                  </a:cxn>
                  <a:cxn ang="0">
                    <a:pos x="5" y="29"/>
                  </a:cxn>
                  <a:cxn ang="0">
                    <a:pos x="0" y="24"/>
                  </a:cxn>
                </a:cxnLst>
                <a:rect l="0" t="0" r="r" b="b"/>
                <a:pathLst>
                  <a:path w="29" h="29">
                    <a:moveTo>
                      <a:pt x="0" y="24"/>
                    </a:moveTo>
                    <a:lnTo>
                      <a:pt x="5" y="26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8" y="21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4" y="15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2" y="21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7" name="Freeform 271"/>
              <p:cNvSpPr>
                <a:spLocks/>
              </p:cNvSpPr>
              <p:nvPr/>
            </p:nvSpPr>
            <p:spPr bwMode="auto">
              <a:xfrm>
                <a:off x="2717" y="1868"/>
                <a:ext cx="26" cy="38"/>
              </a:xfrm>
              <a:custGeom>
                <a:avLst/>
                <a:gdLst/>
                <a:ahLst/>
                <a:cxnLst>
                  <a:cxn ang="0">
                    <a:pos x="24" y="5"/>
                  </a:cxn>
                  <a:cxn ang="0">
                    <a:pos x="21" y="2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9" y="9"/>
                  </a:cxn>
                  <a:cxn ang="0">
                    <a:pos x="19" y="11"/>
                  </a:cxn>
                  <a:cxn ang="0">
                    <a:pos x="15" y="14"/>
                  </a:cxn>
                  <a:cxn ang="0">
                    <a:pos x="15" y="16"/>
                  </a:cxn>
                  <a:cxn ang="0">
                    <a:pos x="14" y="16"/>
                  </a:cxn>
                  <a:cxn ang="0">
                    <a:pos x="14" y="19"/>
                  </a:cxn>
                  <a:cxn ang="0">
                    <a:pos x="10" y="19"/>
                  </a:cxn>
                  <a:cxn ang="0">
                    <a:pos x="10" y="21"/>
                  </a:cxn>
                  <a:cxn ang="0">
                    <a:pos x="10" y="24"/>
                  </a:cxn>
                  <a:cxn ang="0">
                    <a:pos x="8" y="24"/>
                  </a:cxn>
                  <a:cxn ang="0">
                    <a:pos x="8" y="26"/>
                  </a:cxn>
                  <a:cxn ang="0">
                    <a:pos x="5" y="26"/>
                  </a:cxn>
                  <a:cxn ang="0">
                    <a:pos x="5" y="30"/>
                  </a:cxn>
                  <a:cxn ang="0">
                    <a:pos x="2" y="3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5" y="35"/>
                  </a:cxn>
                  <a:cxn ang="0">
                    <a:pos x="8" y="33"/>
                  </a:cxn>
                  <a:cxn ang="0">
                    <a:pos x="10" y="30"/>
                  </a:cxn>
                  <a:cxn ang="0">
                    <a:pos x="10" y="26"/>
                  </a:cxn>
                  <a:cxn ang="0">
                    <a:pos x="14" y="26"/>
                  </a:cxn>
                  <a:cxn ang="0">
                    <a:pos x="15" y="24"/>
                  </a:cxn>
                  <a:cxn ang="0">
                    <a:pos x="19" y="21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1" y="16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4" y="11"/>
                  </a:cxn>
                  <a:cxn ang="0">
                    <a:pos x="24" y="9"/>
                  </a:cxn>
                  <a:cxn ang="0">
                    <a:pos x="26" y="5"/>
                  </a:cxn>
                  <a:cxn ang="0">
                    <a:pos x="21" y="0"/>
                  </a:cxn>
                  <a:cxn ang="0">
                    <a:pos x="24" y="5"/>
                  </a:cxn>
                </a:cxnLst>
                <a:rect l="0" t="0" r="r" b="b"/>
                <a:pathLst>
                  <a:path w="26" h="38">
                    <a:moveTo>
                      <a:pt x="24" y="5"/>
                    </a:move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9"/>
                    </a:lnTo>
                    <a:lnTo>
                      <a:pt x="19" y="11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4" y="19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5" y="30"/>
                    </a:lnTo>
                    <a:lnTo>
                      <a:pt x="2" y="3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5" y="35"/>
                    </a:lnTo>
                    <a:lnTo>
                      <a:pt x="8" y="33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5" y="24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6" y="5"/>
                    </a:lnTo>
                    <a:lnTo>
                      <a:pt x="21" y="0"/>
                    </a:lnTo>
                    <a:lnTo>
                      <a:pt x="2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8" name="Freeform 272"/>
              <p:cNvSpPr>
                <a:spLocks/>
              </p:cNvSpPr>
              <p:nvPr/>
            </p:nvSpPr>
            <p:spPr bwMode="auto">
              <a:xfrm>
                <a:off x="2722" y="1868"/>
                <a:ext cx="19" cy="16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3" y="16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10" y="11"/>
                  </a:cxn>
                  <a:cxn ang="0">
                    <a:pos x="14" y="11"/>
                  </a:cxn>
                  <a:cxn ang="0">
                    <a:pos x="16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3" y="16"/>
                  </a:cxn>
                </a:cxnLst>
                <a:rect l="0" t="0" r="r" b="b"/>
                <a:pathLst>
                  <a:path w="19" h="16">
                    <a:moveTo>
                      <a:pt x="3" y="16"/>
                    </a:moveTo>
                    <a:lnTo>
                      <a:pt x="3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4" y="11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3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89" name="Freeform 273"/>
              <p:cNvSpPr>
                <a:spLocks/>
              </p:cNvSpPr>
              <p:nvPr/>
            </p:nvSpPr>
            <p:spPr bwMode="auto">
              <a:xfrm>
                <a:off x="2712" y="1882"/>
                <a:ext cx="13" cy="1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" y="16"/>
                  </a:cxn>
                  <a:cxn ang="0">
                    <a:pos x="7" y="12"/>
                  </a:cxn>
                  <a:cxn ang="0">
                    <a:pos x="7" y="10"/>
                  </a:cxn>
                  <a:cxn ang="0">
                    <a:pos x="10" y="10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5" y="10"/>
                  </a:cxn>
                  <a:cxn ang="0">
                    <a:pos x="1" y="10"/>
                  </a:cxn>
                  <a:cxn ang="0">
                    <a:pos x="1" y="12"/>
                  </a:cxn>
                  <a:cxn ang="0">
                    <a:pos x="5" y="12"/>
                  </a:cxn>
                  <a:cxn ang="0">
                    <a:pos x="0" y="16"/>
                  </a:cxn>
                  <a:cxn ang="0">
                    <a:pos x="1" y="19"/>
                  </a:cxn>
                  <a:cxn ang="0">
                    <a:pos x="5" y="16"/>
                  </a:cxn>
                  <a:cxn ang="0">
                    <a:pos x="0" y="16"/>
                  </a:cxn>
                </a:cxnLst>
                <a:rect l="0" t="0" r="r" b="b"/>
                <a:pathLst>
                  <a:path w="13" h="19">
                    <a:moveTo>
                      <a:pt x="0" y="16"/>
                    </a:moveTo>
                    <a:lnTo>
                      <a:pt x="5" y="16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5" y="12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0" name="Freeform 274"/>
              <p:cNvSpPr>
                <a:spLocks/>
              </p:cNvSpPr>
              <p:nvPr/>
            </p:nvSpPr>
            <p:spPr bwMode="auto">
              <a:xfrm>
                <a:off x="2684" y="1882"/>
                <a:ext cx="33" cy="16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22" y="7"/>
                  </a:cxn>
                  <a:cxn ang="0">
                    <a:pos x="22" y="10"/>
                  </a:cxn>
                  <a:cxn ang="0">
                    <a:pos x="24" y="10"/>
                  </a:cxn>
                  <a:cxn ang="0">
                    <a:pos x="28" y="12"/>
                  </a:cxn>
                  <a:cxn ang="0">
                    <a:pos x="28" y="16"/>
                  </a:cxn>
                  <a:cxn ang="0">
                    <a:pos x="33" y="12"/>
                  </a:cxn>
                  <a:cxn ang="0">
                    <a:pos x="33" y="10"/>
                  </a:cxn>
                  <a:cxn ang="0">
                    <a:pos x="29" y="10"/>
                  </a:cxn>
                  <a:cxn ang="0">
                    <a:pos x="29" y="7"/>
                  </a:cxn>
                  <a:cxn ang="0">
                    <a:pos x="28" y="7"/>
                  </a:cxn>
                  <a:cxn ang="0">
                    <a:pos x="28" y="5"/>
                  </a:cxn>
                  <a:cxn ang="0">
                    <a:pos x="24" y="5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2"/>
                  </a:cxn>
                </a:cxnLst>
                <a:rect l="0" t="0" r="r" b="b"/>
                <a:pathLst>
                  <a:path w="33" h="16">
                    <a:moveTo>
                      <a:pt x="3" y="2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8" y="12"/>
                    </a:lnTo>
                    <a:lnTo>
                      <a:pt x="28" y="16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4" y="5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1" name="Freeform 275"/>
              <p:cNvSpPr>
                <a:spLocks/>
              </p:cNvSpPr>
              <p:nvPr/>
            </p:nvSpPr>
            <p:spPr bwMode="auto">
              <a:xfrm>
                <a:off x="2684" y="1884"/>
                <a:ext cx="24" cy="17"/>
              </a:xfrm>
              <a:custGeom>
                <a:avLst/>
                <a:gdLst/>
                <a:ahLst/>
                <a:cxnLst>
                  <a:cxn ang="0">
                    <a:pos x="24" y="17"/>
                  </a:cxn>
                  <a:cxn ang="0">
                    <a:pos x="24" y="10"/>
                  </a:cxn>
                  <a:cxn ang="0">
                    <a:pos x="22" y="10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4" y="17"/>
                  </a:cxn>
                  <a:cxn ang="0">
                    <a:pos x="24" y="10"/>
                  </a:cxn>
                  <a:cxn ang="0">
                    <a:pos x="24" y="17"/>
                  </a:cxn>
                </a:cxnLst>
                <a:rect l="0" t="0" r="r" b="b"/>
                <a:pathLst>
                  <a:path w="24" h="17">
                    <a:moveTo>
                      <a:pt x="24" y="17"/>
                    </a:moveTo>
                    <a:lnTo>
                      <a:pt x="24" y="10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4" y="17"/>
                    </a:lnTo>
                    <a:lnTo>
                      <a:pt x="24" y="10"/>
                    </a:lnTo>
                    <a:lnTo>
                      <a:pt x="24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2" name="Freeform 276"/>
              <p:cNvSpPr>
                <a:spLocks/>
              </p:cNvSpPr>
              <p:nvPr/>
            </p:nvSpPr>
            <p:spPr bwMode="auto">
              <a:xfrm>
                <a:off x="2682" y="1887"/>
                <a:ext cx="26" cy="14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2" y="11"/>
                  </a:cxn>
                  <a:cxn ang="0">
                    <a:pos x="16" y="11"/>
                  </a:cxn>
                  <a:cxn ang="0">
                    <a:pos x="18" y="11"/>
                  </a:cxn>
                  <a:cxn ang="0">
                    <a:pos x="21" y="11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6" y="14"/>
                  </a:cxn>
                  <a:cxn ang="0">
                    <a:pos x="26" y="7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18" y="5"/>
                  </a:cxn>
                  <a:cxn ang="0">
                    <a:pos x="16" y="5"/>
                  </a:cxn>
                  <a:cxn ang="0">
                    <a:pos x="12" y="5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7" y="2"/>
                  </a:cxn>
                </a:cxnLst>
                <a:rect l="0" t="0" r="r" b="b"/>
                <a:pathLst>
                  <a:path w="26" h="14">
                    <a:moveTo>
                      <a:pt x="7" y="2"/>
                    </a:moveTo>
                    <a:lnTo>
                      <a:pt x="5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2" y="11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6" y="7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2" y="5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3" name="Freeform 277"/>
              <p:cNvSpPr>
                <a:spLocks/>
              </p:cNvSpPr>
              <p:nvPr/>
            </p:nvSpPr>
            <p:spPr bwMode="auto">
              <a:xfrm>
                <a:off x="2684" y="1889"/>
                <a:ext cx="10" cy="14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10" y="9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12"/>
                  </a:cxn>
                  <a:cxn ang="0">
                    <a:pos x="5" y="14"/>
                  </a:cxn>
                  <a:cxn ang="0">
                    <a:pos x="9" y="9"/>
                  </a:cxn>
                </a:cxnLst>
                <a:rect l="0" t="0" r="r" b="b"/>
                <a:pathLst>
                  <a:path w="10" h="14">
                    <a:moveTo>
                      <a:pt x="9" y="9"/>
                    </a:moveTo>
                    <a:lnTo>
                      <a:pt x="10" y="9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4" name="Freeform 278"/>
              <p:cNvSpPr>
                <a:spLocks/>
              </p:cNvSpPr>
              <p:nvPr/>
            </p:nvSpPr>
            <p:spPr bwMode="auto">
              <a:xfrm>
                <a:off x="2689" y="1898"/>
                <a:ext cx="23" cy="1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23" y="8"/>
                  </a:cxn>
                  <a:cxn ang="0">
                    <a:pos x="19" y="8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5" y="8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4" y="13"/>
                  </a:cxn>
                  <a:cxn ang="0">
                    <a:pos x="17" y="13"/>
                  </a:cxn>
                  <a:cxn ang="0">
                    <a:pos x="19" y="13"/>
                  </a:cxn>
                  <a:cxn ang="0">
                    <a:pos x="23" y="13"/>
                  </a:cxn>
                  <a:cxn ang="0">
                    <a:pos x="23" y="10"/>
                  </a:cxn>
                  <a:cxn ang="0">
                    <a:pos x="23" y="8"/>
                  </a:cxn>
                  <a:cxn ang="0">
                    <a:pos x="23" y="13"/>
                  </a:cxn>
                </a:cxnLst>
                <a:rect l="0" t="0" r="r" b="b"/>
                <a:pathLst>
                  <a:path w="23" h="13">
                    <a:moveTo>
                      <a:pt x="23" y="13"/>
                    </a:moveTo>
                    <a:lnTo>
                      <a:pt x="23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8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23" y="13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5" name="Freeform 279"/>
              <p:cNvSpPr>
                <a:spLocks/>
              </p:cNvSpPr>
              <p:nvPr/>
            </p:nvSpPr>
            <p:spPr bwMode="auto">
              <a:xfrm>
                <a:off x="2689" y="1906"/>
                <a:ext cx="23" cy="7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7"/>
                  </a:cxn>
                  <a:cxn ang="0">
                    <a:pos x="23" y="5"/>
                  </a:cxn>
                  <a:cxn ang="0">
                    <a:pos x="23" y="0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0" y="5"/>
                  </a:cxn>
                  <a:cxn ang="0">
                    <a:pos x="5" y="7"/>
                  </a:cxn>
                  <a:cxn ang="0">
                    <a:pos x="9" y="5"/>
                  </a:cxn>
                </a:cxnLst>
                <a:rect l="0" t="0" r="r" b="b"/>
                <a:pathLst>
                  <a:path w="23" h="7">
                    <a:moveTo>
                      <a:pt x="9" y="5"/>
                    </a:moveTo>
                    <a:lnTo>
                      <a:pt x="9" y="7"/>
                    </a:lnTo>
                    <a:lnTo>
                      <a:pt x="23" y="5"/>
                    </a:lnTo>
                    <a:lnTo>
                      <a:pt x="23" y="0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6" name="Freeform 280"/>
              <p:cNvSpPr>
                <a:spLocks/>
              </p:cNvSpPr>
              <p:nvPr/>
            </p:nvSpPr>
            <p:spPr bwMode="auto">
              <a:xfrm>
                <a:off x="2694" y="1911"/>
                <a:ext cx="19" cy="9"/>
              </a:xfrm>
              <a:custGeom>
                <a:avLst/>
                <a:gdLst/>
                <a:ahLst/>
                <a:cxnLst>
                  <a:cxn ang="0">
                    <a:pos x="18" y="6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6"/>
                  </a:cxn>
                  <a:cxn ang="0">
                    <a:pos x="12" y="2"/>
                  </a:cxn>
                  <a:cxn ang="0">
                    <a:pos x="18" y="6"/>
                  </a:cxn>
                  <a:cxn ang="0">
                    <a:pos x="19" y="0"/>
                  </a:cxn>
                  <a:cxn ang="0">
                    <a:pos x="14" y="0"/>
                  </a:cxn>
                  <a:cxn ang="0">
                    <a:pos x="18" y="6"/>
                  </a:cxn>
                </a:cxnLst>
                <a:rect l="0" t="0" r="r" b="b"/>
                <a:pathLst>
                  <a:path w="19" h="9">
                    <a:moveTo>
                      <a:pt x="18" y="6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8" y="6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7" name="Freeform 281"/>
              <p:cNvSpPr>
                <a:spLocks/>
              </p:cNvSpPr>
              <p:nvPr/>
            </p:nvSpPr>
            <p:spPr bwMode="auto">
              <a:xfrm>
                <a:off x="2694" y="1913"/>
                <a:ext cx="18" cy="3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6" y="36"/>
                  </a:cxn>
                  <a:cxn ang="0">
                    <a:pos x="18" y="4"/>
                  </a:cxn>
                  <a:cxn ang="0">
                    <a:pos x="12" y="0"/>
                  </a:cxn>
                  <a:cxn ang="0">
                    <a:pos x="0" y="36"/>
                  </a:cxn>
                  <a:cxn ang="0">
                    <a:pos x="6" y="38"/>
                  </a:cxn>
                  <a:cxn ang="0">
                    <a:pos x="0" y="33"/>
                  </a:cxn>
                </a:cxnLst>
                <a:rect l="0" t="0" r="r" b="b"/>
                <a:pathLst>
                  <a:path w="18" h="38">
                    <a:moveTo>
                      <a:pt x="0" y="33"/>
                    </a:moveTo>
                    <a:lnTo>
                      <a:pt x="6" y="36"/>
                    </a:lnTo>
                    <a:lnTo>
                      <a:pt x="18" y="4"/>
                    </a:lnTo>
                    <a:lnTo>
                      <a:pt x="12" y="0"/>
                    </a:lnTo>
                    <a:lnTo>
                      <a:pt x="0" y="36"/>
                    </a:lnTo>
                    <a:lnTo>
                      <a:pt x="6" y="3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8" name="Freeform 282"/>
              <p:cNvSpPr>
                <a:spLocks/>
              </p:cNvSpPr>
              <p:nvPr/>
            </p:nvSpPr>
            <p:spPr bwMode="auto">
              <a:xfrm>
                <a:off x="2694" y="1936"/>
                <a:ext cx="14" cy="15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0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14" y="5"/>
                  </a:cxn>
                  <a:cxn ang="0">
                    <a:pos x="14" y="1"/>
                  </a:cxn>
                  <a:cxn ang="0">
                    <a:pos x="9" y="1"/>
                  </a:cxn>
                </a:cxnLst>
                <a:rect l="0" t="0" r="r" b="b"/>
                <a:pathLst>
                  <a:path w="14" h="15">
                    <a:moveTo>
                      <a:pt x="9" y="1"/>
                    </a:moveTo>
                    <a:lnTo>
                      <a:pt x="9" y="0"/>
                    </a:lnTo>
                    <a:lnTo>
                      <a:pt x="0" y="10"/>
                    </a:lnTo>
                    <a:lnTo>
                      <a:pt x="6" y="15"/>
                    </a:lnTo>
                    <a:lnTo>
                      <a:pt x="14" y="5"/>
                    </a:lnTo>
                    <a:lnTo>
                      <a:pt x="14" y="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899" name="Freeform 283"/>
              <p:cNvSpPr>
                <a:spLocks/>
              </p:cNvSpPr>
              <p:nvPr/>
            </p:nvSpPr>
            <p:spPr bwMode="auto">
              <a:xfrm>
                <a:off x="2703" y="193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0" name="Freeform 284"/>
              <p:cNvSpPr>
                <a:spLocks/>
              </p:cNvSpPr>
              <p:nvPr/>
            </p:nvSpPr>
            <p:spPr bwMode="auto">
              <a:xfrm>
                <a:off x="2674" y="1920"/>
                <a:ext cx="58" cy="73"/>
              </a:xfrm>
              <a:custGeom>
                <a:avLst/>
                <a:gdLst/>
                <a:ahLst/>
                <a:cxnLst>
                  <a:cxn ang="0">
                    <a:pos x="10" y="60"/>
                  </a:cxn>
                  <a:cxn ang="0">
                    <a:pos x="24" y="35"/>
                  </a:cxn>
                  <a:cxn ang="0">
                    <a:pos x="31" y="38"/>
                  </a:cxn>
                  <a:cxn ang="0">
                    <a:pos x="38" y="35"/>
                  </a:cxn>
                  <a:cxn ang="0">
                    <a:pos x="31" y="31"/>
                  </a:cxn>
                  <a:cxn ang="0">
                    <a:pos x="26" y="29"/>
                  </a:cxn>
                  <a:cxn ang="0">
                    <a:pos x="34" y="28"/>
                  </a:cxn>
                  <a:cxn ang="0">
                    <a:pos x="45" y="22"/>
                  </a:cxn>
                  <a:cxn ang="0">
                    <a:pos x="51" y="16"/>
                  </a:cxn>
                  <a:cxn ang="0">
                    <a:pos x="58" y="10"/>
                  </a:cxn>
                  <a:cxn ang="0">
                    <a:pos x="46" y="12"/>
                  </a:cxn>
                  <a:cxn ang="0">
                    <a:pos x="41" y="16"/>
                  </a:cxn>
                  <a:cxn ang="0">
                    <a:pos x="34" y="21"/>
                  </a:cxn>
                  <a:cxn ang="0">
                    <a:pos x="29" y="29"/>
                  </a:cxn>
                  <a:cxn ang="0">
                    <a:pos x="36" y="21"/>
                  </a:cxn>
                  <a:cxn ang="0">
                    <a:pos x="43" y="14"/>
                  </a:cxn>
                  <a:cxn ang="0">
                    <a:pos x="48" y="7"/>
                  </a:cxn>
                  <a:cxn ang="0">
                    <a:pos x="53" y="0"/>
                  </a:cxn>
                  <a:cxn ang="0">
                    <a:pos x="45" y="3"/>
                  </a:cxn>
                  <a:cxn ang="0">
                    <a:pos x="38" y="7"/>
                  </a:cxn>
                  <a:cxn ang="0">
                    <a:pos x="31" y="14"/>
                  </a:cxn>
                  <a:cxn ang="0">
                    <a:pos x="26" y="21"/>
                  </a:cxn>
                  <a:cxn ang="0">
                    <a:pos x="20" y="12"/>
                  </a:cxn>
                  <a:cxn ang="0">
                    <a:pos x="15" y="7"/>
                  </a:cxn>
                  <a:cxn ang="0">
                    <a:pos x="8" y="5"/>
                  </a:cxn>
                  <a:cxn ang="0">
                    <a:pos x="0" y="5"/>
                  </a:cxn>
                  <a:cxn ang="0">
                    <a:pos x="7" y="14"/>
                  </a:cxn>
                  <a:cxn ang="0">
                    <a:pos x="20" y="21"/>
                  </a:cxn>
                  <a:cxn ang="0">
                    <a:pos x="10" y="16"/>
                  </a:cxn>
                  <a:cxn ang="0">
                    <a:pos x="0" y="10"/>
                  </a:cxn>
                  <a:cxn ang="0">
                    <a:pos x="1" y="21"/>
                  </a:cxn>
                  <a:cxn ang="0">
                    <a:pos x="10" y="28"/>
                  </a:cxn>
                  <a:cxn ang="0">
                    <a:pos x="20" y="31"/>
                  </a:cxn>
                  <a:cxn ang="0">
                    <a:pos x="8" y="35"/>
                  </a:cxn>
                  <a:cxn ang="0">
                    <a:pos x="10" y="36"/>
                  </a:cxn>
                  <a:cxn ang="0">
                    <a:pos x="19" y="40"/>
                  </a:cxn>
                  <a:cxn ang="0">
                    <a:pos x="0" y="73"/>
                  </a:cxn>
                  <a:cxn ang="0">
                    <a:pos x="10" y="60"/>
                  </a:cxn>
                </a:cxnLst>
                <a:rect l="0" t="0" r="r" b="b"/>
                <a:pathLst>
                  <a:path w="58" h="73">
                    <a:moveTo>
                      <a:pt x="10" y="60"/>
                    </a:moveTo>
                    <a:lnTo>
                      <a:pt x="24" y="35"/>
                    </a:lnTo>
                    <a:lnTo>
                      <a:pt x="31" y="38"/>
                    </a:lnTo>
                    <a:lnTo>
                      <a:pt x="38" y="35"/>
                    </a:lnTo>
                    <a:lnTo>
                      <a:pt x="31" y="31"/>
                    </a:lnTo>
                    <a:lnTo>
                      <a:pt x="26" y="29"/>
                    </a:lnTo>
                    <a:lnTo>
                      <a:pt x="34" y="28"/>
                    </a:lnTo>
                    <a:lnTo>
                      <a:pt x="45" y="22"/>
                    </a:lnTo>
                    <a:lnTo>
                      <a:pt x="51" y="16"/>
                    </a:lnTo>
                    <a:lnTo>
                      <a:pt x="58" y="10"/>
                    </a:lnTo>
                    <a:lnTo>
                      <a:pt x="46" y="12"/>
                    </a:lnTo>
                    <a:lnTo>
                      <a:pt x="41" y="16"/>
                    </a:lnTo>
                    <a:lnTo>
                      <a:pt x="34" y="21"/>
                    </a:lnTo>
                    <a:lnTo>
                      <a:pt x="29" y="29"/>
                    </a:lnTo>
                    <a:lnTo>
                      <a:pt x="36" y="21"/>
                    </a:lnTo>
                    <a:lnTo>
                      <a:pt x="43" y="14"/>
                    </a:lnTo>
                    <a:lnTo>
                      <a:pt x="48" y="7"/>
                    </a:lnTo>
                    <a:lnTo>
                      <a:pt x="53" y="0"/>
                    </a:lnTo>
                    <a:lnTo>
                      <a:pt x="45" y="3"/>
                    </a:lnTo>
                    <a:lnTo>
                      <a:pt x="38" y="7"/>
                    </a:lnTo>
                    <a:lnTo>
                      <a:pt x="31" y="14"/>
                    </a:lnTo>
                    <a:lnTo>
                      <a:pt x="26" y="21"/>
                    </a:lnTo>
                    <a:lnTo>
                      <a:pt x="20" y="12"/>
                    </a:lnTo>
                    <a:lnTo>
                      <a:pt x="15" y="7"/>
                    </a:lnTo>
                    <a:lnTo>
                      <a:pt x="8" y="5"/>
                    </a:lnTo>
                    <a:lnTo>
                      <a:pt x="0" y="5"/>
                    </a:lnTo>
                    <a:lnTo>
                      <a:pt x="7" y="14"/>
                    </a:lnTo>
                    <a:lnTo>
                      <a:pt x="20" y="21"/>
                    </a:lnTo>
                    <a:lnTo>
                      <a:pt x="10" y="16"/>
                    </a:lnTo>
                    <a:lnTo>
                      <a:pt x="0" y="10"/>
                    </a:lnTo>
                    <a:lnTo>
                      <a:pt x="1" y="21"/>
                    </a:lnTo>
                    <a:lnTo>
                      <a:pt x="10" y="28"/>
                    </a:lnTo>
                    <a:lnTo>
                      <a:pt x="20" y="31"/>
                    </a:lnTo>
                    <a:lnTo>
                      <a:pt x="8" y="35"/>
                    </a:lnTo>
                    <a:lnTo>
                      <a:pt x="10" y="36"/>
                    </a:lnTo>
                    <a:lnTo>
                      <a:pt x="19" y="40"/>
                    </a:lnTo>
                    <a:lnTo>
                      <a:pt x="0" y="73"/>
                    </a:lnTo>
                    <a:lnTo>
                      <a:pt x="10" y="60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1" name="Freeform 285"/>
              <p:cNvSpPr>
                <a:spLocks/>
              </p:cNvSpPr>
              <p:nvPr/>
            </p:nvSpPr>
            <p:spPr bwMode="auto">
              <a:xfrm>
                <a:off x="2682" y="1951"/>
                <a:ext cx="18" cy="29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4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18" y="5"/>
                  </a:cxn>
                  <a:cxn ang="0">
                    <a:pos x="12" y="5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2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29">
                    <a:moveTo>
                      <a:pt x="18" y="0"/>
                    </a:moveTo>
                    <a:lnTo>
                      <a:pt x="12" y="4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2" name="Freeform 286"/>
              <p:cNvSpPr>
                <a:spLocks/>
              </p:cNvSpPr>
              <p:nvPr/>
            </p:nvSpPr>
            <p:spPr bwMode="auto">
              <a:xfrm>
                <a:off x="2694" y="1951"/>
                <a:ext cx="23" cy="9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2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8" y="9"/>
                  </a:cxn>
                  <a:cxn ang="0">
                    <a:pos x="18" y="5"/>
                  </a:cxn>
                  <a:cxn ang="0">
                    <a:pos x="18" y="0"/>
                  </a:cxn>
                  <a:cxn ang="0">
                    <a:pos x="18" y="5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5"/>
                  </a:cxn>
                </a:cxnLst>
                <a:rect l="0" t="0" r="r" b="b"/>
                <a:pathLst>
                  <a:path w="23" h="9">
                    <a:moveTo>
                      <a:pt x="14" y="5"/>
                    </a:moveTo>
                    <a:lnTo>
                      <a:pt x="14" y="0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8" y="0"/>
                    </a:lnTo>
                    <a:lnTo>
                      <a:pt x="18" y="5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3" name="Freeform 287"/>
              <p:cNvSpPr>
                <a:spLocks/>
              </p:cNvSpPr>
              <p:nvPr/>
            </p:nvSpPr>
            <p:spPr bwMode="auto">
              <a:xfrm>
                <a:off x="2700" y="1946"/>
                <a:ext cx="12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10"/>
                  </a:cxn>
                  <a:cxn ang="0">
                    <a:pos x="8" y="10"/>
                  </a:cxn>
                  <a:cxn ang="0">
                    <a:pos x="12" y="5"/>
                  </a:cxn>
                  <a:cxn ang="0">
                    <a:pos x="8" y="5"/>
                  </a:cxn>
                  <a:cxn ang="0">
                    <a:pos x="8" y="3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0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4" name="Freeform 288"/>
              <p:cNvSpPr>
                <a:spLocks/>
              </p:cNvSpPr>
              <p:nvPr/>
            </p:nvSpPr>
            <p:spPr bwMode="auto">
              <a:xfrm>
                <a:off x="2700" y="1927"/>
                <a:ext cx="36" cy="28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1" y="0"/>
                  </a:cxn>
                  <a:cxn ang="0">
                    <a:pos x="27" y="3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5" y="9"/>
                  </a:cxn>
                  <a:cxn ang="0">
                    <a:pos x="22" y="9"/>
                  </a:cxn>
                  <a:cxn ang="0">
                    <a:pos x="22" y="10"/>
                  </a:cxn>
                  <a:cxn ang="0">
                    <a:pos x="19" y="14"/>
                  </a:cxn>
                  <a:cxn ang="0">
                    <a:pos x="17" y="14"/>
                  </a:cxn>
                  <a:cxn ang="0">
                    <a:pos x="17" y="17"/>
                  </a:cxn>
                  <a:cxn ang="0">
                    <a:pos x="13" y="17"/>
                  </a:cxn>
                  <a:cxn ang="0">
                    <a:pos x="13" y="19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6" y="22"/>
                  </a:cxn>
                  <a:cxn ang="0">
                    <a:pos x="3" y="22"/>
                  </a:cxn>
                  <a:cxn ang="0">
                    <a:pos x="3" y="19"/>
                  </a:cxn>
                  <a:cxn ang="0">
                    <a:pos x="0" y="24"/>
                  </a:cxn>
                  <a:cxn ang="0">
                    <a:pos x="3" y="24"/>
                  </a:cxn>
                  <a:cxn ang="0">
                    <a:pos x="6" y="28"/>
                  </a:cxn>
                  <a:cxn ang="0">
                    <a:pos x="8" y="24"/>
                  </a:cxn>
                  <a:cxn ang="0">
                    <a:pos x="12" y="24"/>
                  </a:cxn>
                  <a:cxn ang="0">
                    <a:pos x="13" y="24"/>
                  </a:cxn>
                  <a:cxn ang="0">
                    <a:pos x="17" y="24"/>
                  </a:cxn>
                  <a:cxn ang="0">
                    <a:pos x="17" y="22"/>
                  </a:cxn>
                  <a:cxn ang="0">
                    <a:pos x="19" y="22"/>
                  </a:cxn>
                  <a:cxn ang="0">
                    <a:pos x="19" y="19"/>
                  </a:cxn>
                  <a:cxn ang="0">
                    <a:pos x="22" y="19"/>
                  </a:cxn>
                  <a:cxn ang="0">
                    <a:pos x="22" y="17"/>
                  </a:cxn>
                  <a:cxn ang="0">
                    <a:pos x="25" y="17"/>
                  </a:cxn>
                  <a:cxn ang="0">
                    <a:pos x="25" y="14"/>
                  </a:cxn>
                  <a:cxn ang="0">
                    <a:pos x="27" y="14"/>
                  </a:cxn>
                  <a:cxn ang="0">
                    <a:pos x="27" y="10"/>
                  </a:cxn>
                  <a:cxn ang="0">
                    <a:pos x="31" y="9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36" y="3"/>
                  </a:cxn>
                  <a:cxn ang="0">
                    <a:pos x="31" y="0"/>
                  </a:cxn>
                  <a:cxn ang="0">
                    <a:pos x="32" y="3"/>
                  </a:cxn>
                </a:cxnLst>
                <a:rect l="0" t="0" r="r" b="b"/>
                <a:pathLst>
                  <a:path w="36" h="28">
                    <a:moveTo>
                      <a:pt x="32" y="3"/>
                    </a:moveTo>
                    <a:lnTo>
                      <a:pt x="31" y="0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5" y="9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3" y="24"/>
                    </a:lnTo>
                    <a:lnTo>
                      <a:pt x="6" y="28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2" y="17"/>
                    </a:lnTo>
                    <a:lnTo>
                      <a:pt x="25" y="17"/>
                    </a:lnTo>
                    <a:lnTo>
                      <a:pt x="25" y="14"/>
                    </a:lnTo>
                    <a:lnTo>
                      <a:pt x="27" y="14"/>
                    </a:lnTo>
                    <a:lnTo>
                      <a:pt x="27" y="10"/>
                    </a:lnTo>
                    <a:lnTo>
                      <a:pt x="31" y="9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6" y="3"/>
                    </a:lnTo>
                    <a:lnTo>
                      <a:pt x="31" y="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5" name="Freeform 289"/>
              <p:cNvSpPr>
                <a:spLocks/>
              </p:cNvSpPr>
              <p:nvPr/>
            </p:nvSpPr>
            <p:spPr bwMode="auto">
              <a:xfrm>
                <a:off x="2700" y="1927"/>
                <a:ext cx="32" cy="22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2"/>
                  </a:cxn>
                  <a:cxn ang="0">
                    <a:pos x="6" y="19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2" y="14"/>
                  </a:cxn>
                  <a:cxn ang="0">
                    <a:pos x="13" y="14"/>
                  </a:cxn>
                  <a:cxn ang="0">
                    <a:pos x="17" y="14"/>
                  </a:cxn>
                  <a:cxn ang="0">
                    <a:pos x="17" y="10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5" y="9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31" y="5"/>
                  </a:cxn>
                  <a:cxn ang="0">
                    <a:pos x="32" y="3"/>
                  </a:cxn>
                  <a:cxn ang="0">
                    <a:pos x="31" y="0"/>
                  </a:cxn>
                  <a:cxn ang="0">
                    <a:pos x="27" y="0"/>
                  </a:cxn>
                  <a:cxn ang="0">
                    <a:pos x="25" y="3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7" y="5"/>
                  </a:cxn>
                  <a:cxn ang="0">
                    <a:pos x="13" y="5"/>
                  </a:cxn>
                  <a:cxn ang="0">
                    <a:pos x="13" y="9"/>
                  </a:cxn>
                  <a:cxn ang="0">
                    <a:pos x="12" y="9"/>
                  </a:cxn>
                  <a:cxn ang="0">
                    <a:pos x="12" y="10"/>
                  </a:cxn>
                  <a:cxn ang="0">
                    <a:pos x="8" y="10"/>
                  </a:cxn>
                  <a:cxn ang="0">
                    <a:pos x="8" y="14"/>
                  </a:cxn>
                  <a:cxn ang="0">
                    <a:pos x="6" y="14"/>
                  </a:cxn>
                  <a:cxn ang="0">
                    <a:pos x="3" y="17"/>
                  </a:cxn>
                  <a:cxn ang="0">
                    <a:pos x="3" y="19"/>
                  </a:cxn>
                  <a:cxn ang="0">
                    <a:pos x="0" y="19"/>
                  </a:cxn>
                  <a:cxn ang="0">
                    <a:pos x="6" y="22"/>
                  </a:cxn>
                  <a:cxn ang="0">
                    <a:pos x="0" y="19"/>
                  </a:cxn>
                </a:cxnLst>
                <a:rect l="0" t="0" r="r" b="b"/>
                <a:pathLst>
                  <a:path w="32" h="22">
                    <a:moveTo>
                      <a:pt x="0" y="19"/>
                    </a:moveTo>
                    <a:lnTo>
                      <a:pt x="6" y="22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7" y="14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2" y="3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3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7" y="5"/>
                    </a:lnTo>
                    <a:lnTo>
                      <a:pt x="13" y="5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0" y="19"/>
                    </a:lnTo>
                    <a:lnTo>
                      <a:pt x="6" y="2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6" name="Freeform 290"/>
              <p:cNvSpPr>
                <a:spLocks/>
              </p:cNvSpPr>
              <p:nvPr/>
            </p:nvSpPr>
            <p:spPr bwMode="auto">
              <a:xfrm>
                <a:off x="2700" y="1920"/>
                <a:ext cx="31" cy="29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5" y="2"/>
                  </a:cxn>
                  <a:cxn ang="0">
                    <a:pos x="25" y="5"/>
                  </a:cxn>
                  <a:cxn ang="0">
                    <a:pos x="22" y="5"/>
                  </a:cxn>
                  <a:cxn ang="0">
                    <a:pos x="22" y="7"/>
                  </a:cxn>
                  <a:cxn ang="0">
                    <a:pos x="19" y="10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3" y="16"/>
                  </a:cxn>
                  <a:cxn ang="0">
                    <a:pos x="12" y="17"/>
                  </a:cxn>
                  <a:cxn ang="0">
                    <a:pos x="8" y="21"/>
                  </a:cxn>
                  <a:cxn ang="0">
                    <a:pos x="6" y="21"/>
                  </a:cxn>
                  <a:cxn ang="0">
                    <a:pos x="6" y="24"/>
                  </a:cxn>
                  <a:cxn ang="0">
                    <a:pos x="3" y="24"/>
                  </a:cxn>
                  <a:cxn ang="0">
                    <a:pos x="3" y="26"/>
                  </a:cxn>
                  <a:cxn ang="0">
                    <a:pos x="0" y="26"/>
                  </a:cxn>
                  <a:cxn ang="0">
                    <a:pos x="6" y="29"/>
                  </a:cxn>
                  <a:cxn ang="0">
                    <a:pos x="8" y="26"/>
                  </a:cxn>
                  <a:cxn ang="0">
                    <a:pos x="12" y="26"/>
                  </a:cxn>
                  <a:cxn ang="0">
                    <a:pos x="12" y="24"/>
                  </a:cxn>
                  <a:cxn ang="0">
                    <a:pos x="13" y="24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2" y="16"/>
                  </a:cxn>
                  <a:cxn ang="0">
                    <a:pos x="22" y="12"/>
                  </a:cxn>
                  <a:cxn ang="0">
                    <a:pos x="25" y="12"/>
                  </a:cxn>
                  <a:cxn ang="0">
                    <a:pos x="25" y="10"/>
                  </a:cxn>
                  <a:cxn ang="0">
                    <a:pos x="27" y="10"/>
                  </a:cxn>
                  <a:cxn ang="0">
                    <a:pos x="27" y="7"/>
                  </a:cxn>
                  <a:cxn ang="0">
                    <a:pos x="27" y="5"/>
                  </a:cxn>
                  <a:cxn ang="0">
                    <a:pos x="31" y="5"/>
                  </a:cxn>
                  <a:cxn ang="0">
                    <a:pos x="31" y="2"/>
                  </a:cxn>
                  <a:cxn ang="0">
                    <a:pos x="27" y="0"/>
                  </a:cxn>
                  <a:cxn ang="0">
                    <a:pos x="31" y="2"/>
                  </a:cxn>
                </a:cxnLst>
                <a:rect l="0" t="0" r="r" b="b"/>
                <a:pathLst>
                  <a:path w="31" h="29">
                    <a:moveTo>
                      <a:pt x="31" y="2"/>
                    </a:moveTo>
                    <a:lnTo>
                      <a:pt x="27" y="0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5" y="5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19" y="10"/>
                    </a:lnTo>
                    <a:lnTo>
                      <a:pt x="17" y="12"/>
                    </a:lnTo>
                    <a:lnTo>
                      <a:pt x="17" y="16"/>
                    </a:lnTo>
                    <a:lnTo>
                      <a:pt x="13" y="16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0" y="26"/>
                    </a:lnTo>
                    <a:lnTo>
                      <a:pt x="6" y="29"/>
                    </a:lnTo>
                    <a:lnTo>
                      <a:pt x="8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1" y="2"/>
                    </a:lnTo>
                    <a:lnTo>
                      <a:pt x="27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7" name="Freeform 291"/>
              <p:cNvSpPr>
                <a:spLocks/>
              </p:cNvSpPr>
              <p:nvPr/>
            </p:nvSpPr>
            <p:spPr bwMode="auto">
              <a:xfrm>
                <a:off x="2708" y="1920"/>
                <a:ext cx="23" cy="10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3" y="2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4" y="10"/>
                  </a:cxn>
                </a:cxnLst>
                <a:rect l="0" t="0" r="r" b="b"/>
                <a:pathLst>
                  <a:path w="23" h="10">
                    <a:moveTo>
                      <a:pt x="4" y="10"/>
                    </a:moveTo>
                    <a:lnTo>
                      <a:pt x="5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3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8" name="Freeform 292"/>
              <p:cNvSpPr>
                <a:spLocks/>
              </p:cNvSpPr>
              <p:nvPr/>
            </p:nvSpPr>
            <p:spPr bwMode="auto">
              <a:xfrm>
                <a:off x="2698" y="1925"/>
                <a:ext cx="14" cy="1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" y="16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10" y="12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8" y="7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2" y="11"/>
                  </a:cxn>
                  <a:cxn ang="0">
                    <a:pos x="2" y="12"/>
                  </a:cxn>
                  <a:cxn ang="0">
                    <a:pos x="5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5" y="16"/>
                  </a:cxn>
                  <a:cxn ang="0">
                    <a:pos x="0" y="16"/>
                  </a:cxn>
                </a:cxnLst>
                <a:rect l="0" t="0" r="r" b="b"/>
                <a:pathLst>
                  <a:path w="14" h="19">
                    <a:moveTo>
                      <a:pt x="0" y="16"/>
                    </a:moveTo>
                    <a:lnTo>
                      <a:pt x="5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09" name="Freeform 293"/>
              <p:cNvSpPr>
                <a:spLocks/>
              </p:cNvSpPr>
              <p:nvPr/>
            </p:nvSpPr>
            <p:spPr bwMode="auto">
              <a:xfrm>
                <a:off x="2670" y="1922"/>
                <a:ext cx="33" cy="1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12" y="8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4" y="14"/>
                  </a:cxn>
                  <a:cxn ang="0">
                    <a:pos x="24" y="15"/>
                  </a:cxn>
                  <a:cxn ang="0">
                    <a:pos x="28" y="15"/>
                  </a:cxn>
                  <a:cxn ang="0">
                    <a:pos x="28" y="19"/>
                  </a:cxn>
                  <a:cxn ang="0">
                    <a:pos x="33" y="15"/>
                  </a:cxn>
                  <a:cxn ang="0">
                    <a:pos x="33" y="14"/>
                  </a:cxn>
                  <a:cxn ang="0">
                    <a:pos x="30" y="14"/>
                  </a:cxn>
                  <a:cxn ang="0">
                    <a:pos x="30" y="10"/>
                  </a:cxn>
                  <a:cxn ang="0">
                    <a:pos x="28" y="8"/>
                  </a:cxn>
                  <a:cxn ang="0">
                    <a:pos x="24" y="8"/>
                  </a:cxn>
                  <a:cxn ang="0">
                    <a:pos x="24" y="5"/>
                  </a:cxn>
                  <a:cxn ang="0">
                    <a:pos x="23" y="5"/>
                  </a:cxn>
                  <a:cxn ang="0">
                    <a:pos x="19" y="3"/>
                  </a:cxn>
                  <a:cxn ang="0">
                    <a:pos x="17" y="3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33" h="19">
                    <a:moveTo>
                      <a:pt x="5" y="0"/>
                    </a:moveTo>
                    <a:lnTo>
                      <a:pt x="4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8" y="15"/>
                    </a:lnTo>
                    <a:lnTo>
                      <a:pt x="28" y="19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28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0" name="Freeform 294"/>
              <p:cNvSpPr>
                <a:spLocks/>
              </p:cNvSpPr>
              <p:nvPr/>
            </p:nvSpPr>
            <p:spPr bwMode="auto">
              <a:xfrm>
                <a:off x="2670" y="1922"/>
                <a:ext cx="24" cy="22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24" y="15"/>
                  </a:cxn>
                  <a:cxn ang="0">
                    <a:pos x="23" y="15"/>
                  </a:cxn>
                  <a:cxn ang="0">
                    <a:pos x="19" y="14"/>
                  </a:cxn>
                  <a:cxn ang="0">
                    <a:pos x="17" y="14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2" y="8"/>
                  </a:cxn>
                  <a:cxn ang="0">
                    <a:pos x="12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9" y="14"/>
                  </a:cxn>
                  <a:cxn ang="0">
                    <a:pos x="12" y="14"/>
                  </a:cxn>
                  <a:cxn ang="0">
                    <a:pos x="12" y="15"/>
                  </a:cxn>
                  <a:cxn ang="0">
                    <a:pos x="14" y="15"/>
                  </a:cxn>
                  <a:cxn ang="0">
                    <a:pos x="14" y="19"/>
                  </a:cxn>
                  <a:cxn ang="0">
                    <a:pos x="17" y="19"/>
                  </a:cxn>
                  <a:cxn ang="0">
                    <a:pos x="19" y="19"/>
                  </a:cxn>
                  <a:cxn ang="0">
                    <a:pos x="19" y="22"/>
                  </a:cxn>
                  <a:cxn ang="0">
                    <a:pos x="23" y="22"/>
                  </a:cxn>
                  <a:cxn ang="0">
                    <a:pos x="24" y="15"/>
                  </a:cxn>
                  <a:cxn ang="0">
                    <a:pos x="23" y="22"/>
                  </a:cxn>
                </a:cxnLst>
                <a:rect l="0" t="0" r="r" b="b"/>
                <a:pathLst>
                  <a:path w="24" h="22">
                    <a:moveTo>
                      <a:pt x="23" y="22"/>
                    </a:moveTo>
                    <a:lnTo>
                      <a:pt x="24" y="15"/>
                    </a:lnTo>
                    <a:lnTo>
                      <a:pt x="23" y="15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4" y="19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3" y="22"/>
                    </a:lnTo>
                    <a:lnTo>
                      <a:pt x="24" y="15"/>
                    </a:lnTo>
                    <a:lnTo>
                      <a:pt x="23" y="2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1" name="Freeform 295"/>
              <p:cNvSpPr>
                <a:spLocks/>
              </p:cNvSpPr>
              <p:nvPr/>
            </p:nvSpPr>
            <p:spPr bwMode="auto">
              <a:xfrm>
                <a:off x="2670" y="1925"/>
                <a:ext cx="24" cy="1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4" y="7"/>
                  </a:cxn>
                  <a:cxn ang="0">
                    <a:pos x="5" y="11"/>
                  </a:cxn>
                  <a:cxn ang="0">
                    <a:pos x="9" y="11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16"/>
                  </a:cxn>
                  <a:cxn ang="0">
                    <a:pos x="17" y="16"/>
                  </a:cxn>
                  <a:cxn ang="0">
                    <a:pos x="19" y="16"/>
                  </a:cxn>
                  <a:cxn ang="0">
                    <a:pos x="23" y="19"/>
                  </a:cxn>
                  <a:cxn ang="0">
                    <a:pos x="24" y="12"/>
                  </a:cxn>
                  <a:cxn ang="0">
                    <a:pos x="23" y="12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2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0" y="7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" y="5"/>
                  </a:cxn>
                </a:cxnLst>
                <a:rect l="0" t="0" r="r" b="b"/>
                <a:pathLst>
                  <a:path w="24" h="19">
                    <a:moveTo>
                      <a:pt x="5" y="5"/>
                    </a:moveTo>
                    <a:lnTo>
                      <a:pt x="4" y="7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3" y="19"/>
                    </a:lnTo>
                    <a:lnTo>
                      <a:pt x="24" y="12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0" y="7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2" name="Freeform 296"/>
              <p:cNvSpPr>
                <a:spLocks/>
              </p:cNvSpPr>
              <p:nvPr/>
            </p:nvSpPr>
            <p:spPr bwMode="auto">
              <a:xfrm>
                <a:off x="2670" y="1930"/>
                <a:ext cx="12" cy="11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2" y="11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5" y="11"/>
                  </a:cxn>
                  <a:cxn ang="0">
                    <a:pos x="9" y="7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lnTo>
                      <a:pt x="12" y="11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5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3" name="Freeform 297"/>
              <p:cNvSpPr>
                <a:spLocks/>
              </p:cNvSpPr>
              <p:nvPr/>
            </p:nvSpPr>
            <p:spPr bwMode="auto">
              <a:xfrm>
                <a:off x="2675" y="1937"/>
                <a:ext cx="19" cy="18"/>
              </a:xfrm>
              <a:custGeom>
                <a:avLst/>
                <a:gdLst/>
                <a:ahLst/>
                <a:cxnLst>
                  <a:cxn ang="0">
                    <a:pos x="19" y="18"/>
                  </a:cxn>
                  <a:cxn ang="0">
                    <a:pos x="19" y="12"/>
                  </a:cxn>
                  <a:cxn ang="0">
                    <a:pos x="18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2" y="9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2" y="14"/>
                  </a:cxn>
                  <a:cxn ang="0">
                    <a:pos x="14" y="14"/>
                  </a:cxn>
                  <a:cxn ang="0">
                    <a:pos x="14" y="18"/>
                  </a:cxn>
                  <a:cxn ang="0">
                    <a:pos x="18" y="18"/>
                  </a:cxn>
                  <a:cxn ang="0">
                    <a:pos x="19" y="18"/>
                  </a:cxn>
                  <a:cxn ang="0">
                    <a:pos x="19" y="12"/>
                  </a:cxn>
                  <a:cxn ang="0">
                    <a:pos x="19" y="18"/>
                  </a:cxn>
                </a:cxnLst>
                <a:rect l="0" t="0" r="r" b="b"/>
                <a:pathLst>
                  <a:path w="19" h="18">
                    <a:moveTo>
                      <a:pt x="19" y="18"/>
                    </a:moveTo>
                    <a:lnTo>
                      <a:pt x="19" y="12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7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8" y="18"/>
                    </a:lnTo>
                    <a:lnTo>
                      <a:pt x="19" y="18"/>
                    </a:lnTo>
                    <a:lnTo>
                      <a:pt x="19" y="12"/>
                    </a:lnTo>
                    <a:lnTo>
                      <a:pt x="19" y="1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4" name="Freeform 298"/>
              <p:cNvSpPr>
                <a:spLocks/>
              </p:cNvSpPr>
              <p:nvPr/>
            </p:nvSpPr>
            <p:spPr bwMode="auto">
              <a:xfrm>
                <a:off x="2674" y="1949"/>
                <a:ext cx="20" cy="7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7"/>
                  </a:cxn>
                  <a:cxn ang="0">
                    <a:pos x="20" y="6"/>
                  </a:cxn>
                  <a:cxn ang="0">
                    <a:pos x="20" y="0"/>
                  </a:cxn>
                  <a:cxn ang="0">
                    <a:pos x="5" y="2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0" y="2"/>
                  </a:cxn>
                  <a:cxn ang="0">
                    <a:pos x="5" y="7"/>
                  </a:cxn>
                  <a:cxn ang="0">
                    <a:pos x="8" y="2"/>
                  </a:cxn>
                </a:cxnLst>
                <a:rect l="0" t="0" r="r" b="b"/>
                <a:pathLst>
                  <a:path w="20" h="7">
                    <a:moveTo>
                      <a:pt x="8" y="2"/>
                    </a:moveTo>
                    <a:lnTo>
                      <a:pt x="8" y="7"/>
                    </a:lnTo>
                    <a:lnTo>
                      <a:pt x="20" y="6"/>
                    </a:lnTo>
                    <a:lnTo>
                      <a:pt x="20" y="0"/>
                    </a:lnTo>
                    <a:lnTo>
                      <a:pt x="5" y="2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0" y="2"/>
                    </a:lnTo>
                    <a:lnTo>
                      <a:pt x="5" y="7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5" name="Freeform 299"/>
              <p:cNvSpPr>
                <a:spLocks/>
              </p:cNvSpPr>
              <p:nvPr/>
            </p:nvSpPr>
            <p:spPr bwMode="auto">
              <a:xfrm>
                <a:off x="2679" y="1951"/>
                <a:ext cx="15" cy="12"/>
              </a:xfrm>
              <a:custGeom>
                <a:avLst/>
                <a:gdLst/>
                <a:ahLst/>
                <a:cxnLst>
                  <a:cxn ang="0">
                    <a:pos x="15" y="9"/>
                  </a:cxn>
                  <a:cxn ang="0">
                    <a:pos x="14" y="5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8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4" y="12"/>
                  </a:cxn>
                  <a:cxn ang="0">
                    <a:pos x="10" y="5"/>
                  </a:cxn>
                  <a:cxn ang="0">
                    <a:pos x="15" y="9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5" y="9"/>
                  </a:cxn>
                </a:cxnLst>
                <a:rect l="0" t="0" r="r" b="b"/>
                <a:pathLst>
                  <a:path w="15" h="12">
                    <a:moveTo>
                      <a:pt x="15" y="9"/>
                    </a:moveTo>
                    <a:lnTo>
                      <a:pt x="14" y="5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4" y="12"/>
                    </a:lnTo>
                    <a:lnTo>
                      <a:pt x="10" y="5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6" name="Freeform 300"/>
              <p:cNvSpPr>
                <a:spLocks/>
              </p:cNvSpPr>
              <p:nvPr/>
            </p:nvSpPr>
            <p:spPr bwMode="auto">
              <a:xfrm>
                <a:off x="2670" y="1956"/>
                <a:ext cx="24" cy="37"/>
              </a:xfrm>
              <a:custGeom>
                <a:avLst/>
                <a:gdLst/>
                <a:ahLst/>
                <a:cxnLst>
                  <a:cxn ang="0">
                    <a:pos x="4" y="33"/>
                  </a:cxn>
                  <a:cxn ang="0">
                    <a:pos x="5" y="37"/>
                  </a:cxn>
                  <a:cxn ang="0">
                    <a:pos x="24" y="4"/>
                  </a:cxn>
                  <a:cxn ang="0">
                    <a:pos x="19" y="0"/>
                  </a:cxn>
                  <a:cxn ang="0">
                    <a:pos x="0" y="33"/>
                  </a:cxn>
                  <a:cxn ang="0">
                    <a:pos x="5" y="37"/>
                  </a:cxn>
                  <a:cxn ang="0">
                    <a:pos x="4" y="33"/>
                  </a:cxn>
                </a:cxnLst>
                <a:rect l="0" t="0" r="r" b="b"/>
                <a:pathLst>
                  <a:path w="24" h="37">
                    <a:moveTo>
                      <a:pt x="4" y="33"/>
                    </a:moveTo>
                    <a:lnTo>
                      <a:pt x="5" y="37"/>
                    </a:lnTo>
                    <a:lnTo>
                      <a:pt x="24" y="4"/>
                    </a:lnTo>
                    <a:lnTo>
                      <a:pt x="19" y="0"/>
                    </a:lnTo>
                    <a:lnTo>
                      <a:pt x="0" y="33"/>
                    </a:lnTo>
                    <a:lnTo>
                      <a:pt x="5" y="37"/>
                    </a:ln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7" name="Freeform 301"/>
              <p:cNvSpPr>
                <a:spLocks/>
              </p:cNvSpPr>
              <p:nvPr/>
            </p:nvSpPr>
            <p:spPr bwMode="auto">
              <a:xfrm>
                <a:off x="2674" y="1979"/>
                <a:ext cx="13" cy="14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13" y="5"/>
                  </a:cxn>
                  <a:cxn ang="0">
                    <a:pos x="13" y="1"/>
                  </a:cxn>
                  <a:cxn ang="0">
                    <a:pos x="8" y="1"/>
                  </a:cxn>
                </a:cxnLst>
                <a:rect l="0" t="0" r="r" b="b"/>
                <a:pathLst>
                  <a:path w="13" h="14">
                    <a:moveTo>
                      <a:pt x="8" y="1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13" y="5"/>
                    </a:lnTo>
                    <a:lnTo>
                      <a:pt x="13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8" name="Freeform 302"/>
              <p:cNvSpPr>
                <a:spLocks/>
              </p:cNvSpPr>
              <p:nvPr/>
            </p:nvSpPr>
            <p:spPr bwMode="auto">
              <a:xfrm>
                <a:off x="2682" y="198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19" name="Freeform 303"/>
              <p:cNvSpPr>
                <a:spLocks/>
              </p:cNvSpPr>
              <p:nvPr/>
            </p:nvSpPr>
            <p:spPr bwMode="auto">
              <a:xfrm>
                <a:off x="2650" y="1965"/>
                <a:ext cx="62" cy="67"/>
              </a:xfrm>
              <a:custGeom>
                <a:avLst/>
                <a:gdLst/>
                <a:ahLst/>
                <a:cxnLst>
                  <a:cxn ang="0">
                    <a:pos x="10" y="62"/>
                  </a:cxn>
                  <a:cxn ang="0">
                    <a:pos x="25" y="34"/>
                  </a:cxn>
                  <a:cxn ang="0">
                    <a:pos x="31" y="40"/>
                  </a:cxn>
                  <a:cxn ang="0">
                    <a:pos x="39" y="38"/>
                  </a:cxn>
                  <a:cxn ang="0">
                    <a:pos x="34" y="33"/>
                  </a:cxn>
                  <a:cxn ang="0">
                    <a:pos x="29" y="33"/>
                  </a:cxn>
                  <a:cxn ang="0">
                    <a:pos x="37" y="33"/>
                  </a:cxn>
                  <a:cxn ang="0">
                    <a:pos x="48" y="28"/>
                  </a:cxn>
                  <a:cxn ang="0">
                    <a:pos x="55" y="21"/>
                  </a:cxn>
                  <a:cxn ang="0">
                    <a:pos x="62" y="14"/>
                  </a:cxn>
                  <a:cxn ang="0">
                    <a:pos x="50" y="15"/>
                  </a:cxn>
                  <a:cxn ang="0">
                    <a:pos x="44" y="19"/>
                  </a:cxn>
                  <a:cxn ang="0">
                    <a:pos x="37" y="22"/>
                  </a:cxn>
                  <a:cxn ang="0">
                    <a:pos x="32" y="29"/>
                  </a:cxn>
                  <a:cxn ang="0">
                    <a:pos x="46" y="17"/>
                  </a:cxn>
                  <a:cxn ang="0">
                    <a:pos x="62" y="5"/>
                  </a:cxn>
                  <a:cxn ang="0">
                    <a:pos x="50" y="7"/>
                  </a:cxn>
                  <a:cxn ang="0">
                    <a:pos x="43" y="10"/>
                  </a:cxn>
                  <a:cxn ang="0">
                    <a:pos x="36" y="14"/>
                  </a:cxn>
                  <a:cxn ang="0">
                    <a:pos x="29" y="22"/>
                  </a:cxn>
                  <a:cxn ang="0">
                    <a:pos x="24" y="14"/>
                  </a:cxn>
                  <a:cxn ang="0">
                    <a:pos x="20" y="9"/>
                  </a:cxn>
                  <a:cxn ang="0">
                    <a:pos x="13" y="3"/>
                  </a:cxn>
                  <a:cxn ang="0">
                    <a:pos x="6" y="0"/>
                  </a:cxn>
                  <a:cxn ang="0">
                    <a:pos x="12" y="12"/>
                  </a:cxn>
                  <a:cxn ang="0">
                    <a:pos x="24" y="22"/>
                  </a:cxn>
                  <a:cxn ang="0">
                    <a:pos x="15" y="14"/>
                  </a:cxn>
                  <a:cxn ang="0">
                    <a:pos x="5" y="9"/>
                  </a:cxn>
                  <a:cxn ang="0">
                    <a:pos x="6" y="19"/>
                  </a:cxn>
                  <a:cxn ang="0">
                    <a:pos x="12" y="26"/>
                  </a:cxn>
                  <a:cxn ang="0">
                    <a:pos x="24" y="33"/>
                  </a:cxn>
                  <a:cxn ang="0">
                    <a:pos x="6" y="33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0" y="67"/>
                  </a:cxn>
                  <a:cxn ang="0">
                    <a:pos x="10" y="62"/>
                  </a:cxn>
                </a:cxnLst>
                <a:rect l="0" t="0" r="r" b="b"/>
                <a:pathLst>
                  <a:path w="62" h="67">
                    <a:moveTo>
                      <a:pt x="10" y="62"/>
                    </a:moveTo>
                    <a:lnTo>
                      <a:pt x="25" y="34"/>
                    </a:lnTo>
                    <a:lnTo>
                      <a:pt x="31" y="40"/>
                    </a:lnTo>
                    <a:lnTo>
                      <a:pt x="39" y="38"/>
                    </a:lnTo>
                    <a:lnTo>
                      <a:pt x="34" y="33"/>
                    </a:lnTo>
                    <a:lnTo>
                      <a:pt x="29" y="33"/>
                    </a:lnTo>
                    <a:lnTo>
                      <a:pt x="37" y="33"/>
                    </a:lnTo>
                    <a:lnTo>
                      <a:pt x="48" y="28"/>
                    </a:lnTo>
                    <a:lnTo>
                      <a:pt x="55" y="21"/>
                    </a:lnTo>
                    <a:lnTo>
                      <a:pt x="62" y="14"/>
                    </a:lnTo>
                    <a:lnTo>
                      <a:pt x="50" y="15"/>
                    </a:lnTo>
                    <a:lnTo>
                      <a:pt x="44" y="19"/>
                    </a:lnTo>
                    <a:lnTo>
                      <a:pt x="37" y="22"/>
                    </a:lnTo>
                    <a:lnTo>
                      <a:pt x="32" y="29"/>
                    </a:lnTo>
                    <a:lnTo>
                      <a:pt x="46" y="17"/>
                    </a:lnTo>
                    <a:lnTo>
                      <a:pt x="62" y="5"/>
                    </a:lnTo>
                    <a:lnTo>
                      <a:pt x="50" y="7"/>
                    </a:lnTo>
                    <a:lnTo>
                      <a:pt x="43" y="10"/>
                    </a:lnTo>
                    <a:lnTo>
                      <a:pt x="36" y="14"/>
                    </a:lnTo>
                    <a:lnTo>
                      <a:pt x="29" y="22"/>
                    </a:lnTo>
                    <a:lnTo>
                      <a:pt x="24" y="14"/>
                    </a:lnTo>
                    <a:lnTo>
                      <a:pt x="20" y="9"/>
                    </a:lnTo>
                    <a:lnTo>
                      <a:pt x="13" y="3"/>
                    </a:lnTo>
                    <a:lnTo>
                      <a:pt x="6" y="0"/>
                    </a:lnTo>
                    <a:lnTo>
                      <a:pt x="12" y="12"/>
                    </a:lnTo>
                    <a:lnTo>
                      <a:pt x="24" y="22"/>
                    </a:lnTo>
                    <a:lnTo>
                      <a:pt x="15" y="14"/>
                    </a:lnTo>
                    <a:lnTo>
                      <a:pt x="5" y="9"/>
                    </a:lnTo>
                    <a:lnTo>
                      <a:pt x="6" y="19"/>
                    </a:lnTo>
                    <a:lnTo>
                      <a:pt x="12" y="26"/>
                    </a:lnTo>
                    <a:lnTo>
                      <a:pt x="24" y="33"/>
                    </a:lnTo>
                    <a:lnTo>
                      <a:pt x="6" y="33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0" y="67"/>
                    </a:lnTo>
                    <a:lnTo>
                      <a:pt x="10" y="62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0" name="Freeform 304"/>
              <p:cNvSpPr>
                <a:spLocks/>
              </p:cNvSpPr>
              <p:nvPr/>
            </p:nvSpPr>
            <p:spPr bwMode="auto">
              <a:xfrm>
                <a:off x="2656" y="1998"/>
                <a:ext cx="19" cy="2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0"/>
                  </a:cxn>
                  <a:cxn ang="0">
                    <a:pos x="0" y="26"/>
                  </a:cxn>
                  <a:cxn ang="0">
                    <a:pos x="7" y="29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29">
                    <a:moveTo>
                      <a:pt x="19" y="0"/>
                    </a:moveTo>
                    <a:lnTo>
                      <a:pt x="18" y="0"/>
                    </a:lnTo>
                    <a:lnTo>
                      <a:pt x="0" y="26"/>
                    </a:lnTo>
                    <a:lnTo>
                      <a:pt x="7" y="29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1" name="Freeform 305"/>
              <p:cNvSpPr>
                <a:spLocks/>
              </p:cNvSpPr>
              <p:nvPr/>
            </p:nvSpPr>
            <p:spPr bwMode="auto">
              <a:xfrm>
                <a:off x="2674" y="1998"/>
                <a:ext cx="19" cy="1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5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3" y="8"/>
                  </a:cxn>
                  <a:cxn ang="0">
                    <a:pos x="15" y="8"/>
                  </a:cxn>
                  <a:cxn ang="0">
                    <a:pos x="15" y="1"/>
                  </a:cxn>
                  <a:cxn ang="0">
                    <a:pos x="15" y="8"/>
                  </a:cxn>
                  <a:cxn ang="0">
                    <a:pos x="19" y="5"/>
                  </a:cxn>
                  <a:cxn ang="0">
                    <a:pos x="15" y="1"/>
                  </a:cxn>
                  <a:cxn ang="0">
                    <a:pos x="13" y="8"/>
                  </a:cxn>
                </a:cxnLst>
                <a:rect l="0" t="0" r="r" b="b"/>
                <a:pathLst>
                  <a:path w="19" h="10">
                    <a:moveTo>
                      <a:pt x="13" y="8"/>
                    </a:moveTo>
                    <a:lnTo>
                      <a:pt x="13" y="1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1"/>
                    </a:lnTo>
                    <a:lnTo>
                      <a:pt x="15" y="8"/>
                    </a:lnTo>
                    <a:lnTo>
                      <a:pt x="19" y="5"/>
                    </a:lnTo>
                    <a:lnTo>
                      <a:pt x="15" y="1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2" name="Freeform 306"/>
              <p:cNvSpPr>
                <a:spLocks/>
              </p:cNvSpPr>
              <p:nvPr/>
            </p:nvSpPr>
            <p:spPr bwMode="auto">
              <a:xfrm>
                <a:off x="2679" y="1993"/>
                <a:ext cx="10" cy="1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5" y="10"/>
                  </a:cxn>
                  <a:cxn ang="0">
                    <a:pos x="8" y="13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1"/>
                  </a:cxn>
                </a:cxnLst>
                <a:rect l="0" t="0" r="r" b="b"/>
                <a:pathLst>
                  <a:path w="10" h="13">
                    <a:moveTo>
                      <a:pt x="3" y="1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5" y="10"/>
                    </a:lnTo>
                    <a:lnTo>
                      <a:pt x="8" y="13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3" name="Freeform 307"/>
              <p:cNvSpPr>
                <a:spLocks/>
              </p:cNvSpPr>
              <p:nvPr/>
            </p:nvSpPr>
            <p:spPr bwMode="auto">
              <a:xfrm>
                <a:off x="2679" y="1975"/>
                <a:ext cx="34" cy="24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7" y="5"/>
                  </a:cxn>
                  <a:cxn ang="0">
                    <a:pos x="24" y="9"/>
                  </a:cxn>
                  <a:cxn ang="0">
                    <a:pos x="21" y="12"/>
                  </a:cxn>
                  <a:cxn ang="0">
                    <a:pos x="19" y="14"/>
                  </a:cxn>
                  <a:cxn ang="0">
                    <a:pos x="15" y="14"/>
                  </a:cxn>
                  <a:cxn ang="0">
                    <a:pos x="15" y="18"/>
                  </a:cxn>
                  <a:cxn ang="0">
                    <a:pos x="14" y="18"/>
                  </a:cxn>
                  <a:cxn ang="0">
                    <a:pos x="10" y="18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5" y="19"/>
                  </a:cxn>
                  <a:cxn ang="0">
                    <a:pos x="3" y="19"/>
                  </a:cxn>
                  <a:cxn ang="0">
                    <a:pos x="0" y="23"/>
                  </a:cxn>
                  <a:cxn ang="0">
                    <a:pos x="3" y="24"/>
                  </a:cxn>
                  <a:cxn ang="0">
                    <a:pos x="5" y="24"/>
                  </a:cxn>
                  <a:cxn ang="0">
                    <a:pos x="8" y="24"/>
                  </a:cxn>
                  <a:cxn ang="0">
                    <a:pos x="10" y="24"/>
                  </a:cxn>
                  <a:cxn ang="0">
                    <a:pos x="10" y="23"/>
                  </a:cxn>
                  <a:cxn ang="0">
                    <a:pos x="14" y="23"/>
                  </a:cxn>
                  <a:cxn ang="0">
                    <a:pos x="15" y="23"/>
                  </a:cxn>
                  <a:cxn ang="0">
                    <a:pos x="19" y="23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1" y="18"/>
                  </a:cxn>
                  <a:cxn ang="0">
                    <a:pos x="24" y="18"/>
                  </a:cxn>
                  <a:cxn ang="0">
                    <a:pos x="27" y="14"/>
                  </a:cxn>
                  <a:cxn ang="0">
                    <a:pos x="27" y="12"/>
                  </a:cxn>
                  <a:cxn ang="0">
                    <a:pos x="29" y="12"/>
                  </a:cxn>
                  <a:cxn ang="0">
                    <a:pos x="29" y="9"/>
                  </a:cxn>
                  <a:cxn ang="0">
                    <a:pos x="33" y="9"/>
                  </a:cxn>
                  <a:cxn ang="0">
                    <a:pos x="33" y="5"/>
                  </a:cxn>
                  <a:cxn ang="0">
                    <a:pos x="34" y="5"/>
                  </a:cxn>
                  <a:cxn ang="0">
                    <a:pos x="33" y="0"/>
                  </a:cxn>
                  <a:cxn ang="0">
                    <a:pos x="33" y="5"/>
                  </a:cxn>
                </a:cxnLst>
                <a:rect l="0" t="0" r="r" b="b"/>
                <a:pathLst>
                  <a:path w="34" h="24">
                    <a:moveTo>
                      <a:pt x="33" y="5"/>
                    </a:moveTo>
                    <a:lnTo>
                      <a:pt x="29" y="0"/>
                    </a:lnTo>
                    <a:lnTo>
                      <a:pt x="29" y="4"/>
                    </a:lnTo>
                    <a:lnTo>
                      <a:pt x="27" y="5"/>
                    </a:lnTo>
                    <a:lnTo>
                      <a:pt x="24" y="9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15" y="14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0" y="23"/>
                    </a:lnTo>
                    <a:lnTo>
                      <a:pt x="3" y="24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9" y="23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27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33" y="9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3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4" name="Freeform 308"/>
              <p:cNvSpPr>
                <a:spLocks/>
              </p:cNvSpPr>
              <p:nvPr/>
            </p:nvSpPr>
            <p:spPr bwMode="auto">
              <a:xfrm>
                <a:off x="2679" y="1975"/>
                <a:ext cx="33" cy="23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3" y="23"/>
                  </a:cxn>
                  <a:cxn ang="0">
                    <a:pos x="5" y="19"/>
                  </a:cxn>
                  <a:cxn ang="0">
                    <a:pos x="8" y="18"/>
                  </a:cxn>
                  <a:cxn ang="0">
                    <a:pos x="10" y="18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4" y="12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1" y="9"/>
                  </a:cxn>
                  <a:cxn ang="0">
                    <a:pos x="24" y="9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33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4" y="4"/>
                  </a:cxn>
                  <a:cxn ang="0">
                    <a:pos x="21" y="4"/>
                  </a:cxn>
                  <a:cxn ang="0">
                    <a:pos x="19" y="4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0" y="9"/>
                  </a:cxn>
                  <a:cxn ang="0">
                    <a:pos x="8" y="12"/>
                  </a:cxn>
                  <a:cxn ang="0">
                    <a:pos x="5" y="12"/>
                  </a:cxn>
                  <a:cxn ang="0">
                    <a:pos x="5" y="14"/>
                  </a:cxn>
                  <a:cxn ang="0">
                    <a:pos x="3" y="14"/>
                  </a:cxn>
                  <a:cxn ang="0">
                    <a:pos x="3" y="18"/>
                  </a:cxn>
                  <a:cxn ang="0">
                    <a:pos x="0" y="18"/>
                  </a:cxn>
                  <a:cxn ang="0">
                    <a:pos x="3" y="23"/>
                  </a:cxn>
                  <a:cxn ang="0">
                    <a:pos x="0" y="18"/>
                  </a:cxn>
                </a:cxnLst>
                <a:rect l="0" t="0" r="r" b="b"/>
                <a:pathLst>
                  <a:path w="33" h="23">
                    <a:moveTo>
                      <a:pt x="0" y="18"/>
                    </a:moveTo>
                    <a:lnTo>
                      <a:pt x="3" y="23"/>
                    </a:lnTo>
                    <a:lnTo>
                      <a:pt x="5" y="19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3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5" name="Freeform 309"/>
              <p:cNvSpPr>
                <a:spLocks/>
              </p:cNvSpPr>
              <p:nvPr/>
            </p:nvSpPr>
            <p:spPr bwMode="auto">
              <a:xfrm>
                <a:off x="2679" y="1968"/>
                <a:ext cx="33" cy="30"/>
              </a:xfrm>
              <a:custGeom>
                <a:avLst/>
                <a:gdLst/>
                <a:ahLst/>
                <a:cxnLst>
                  <a:cxn ang="0">
                    <a:pos x="33" y="2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7" y="2"/>
                  </a:cxn>
                  <a:cxn ang="0">
                    <a:pos x="24" y="6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21" y="11"/>
                  </a:cxn>
                  <a:cxn ang="0">
                    <a:pos x="19" y="11"/>
                  </a:cxn>
                  <a:cxn ang="0">
                    <a:pos x="19" y="12"/>
                  </a:cxn>
                  <a:cxn ang="0">
                    <a:pos x="15" y="12"/>
                  </a:cxn>
                  <a:cxn ang="0">
                    <a:pos x="15" y="16"/>
                  </a:cxn>
                  <a:cxn ang="0">
                    <a:pos x="14" y="16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5" y="21"/>
                  </a:cxn>
                  <a:cxn ang="0">
                    <a:pos x="3" y="21"/>
                  </a:cxn>
                  <a:cxn ang="0">
                    <a:pos x="3" y="25"/>
                  </a:cxn>
                  <a:cxn ang="0">
                    <a:pos x="0" y="25"/>
                  </a:cxn>
                  <a:cxn ang="0">
                    <a:pos x="3" y="30"/>
                  </a:cxn>
                  <a:cxn ang="0">
                    <a:pos x="5" y="26"/>
                  </a:cxn>
                  <a:cxn ang="0">
                    <a:pos x="8" y="26"/>
                  </a:cxn>
                  <a:cxn ang="0">
                    <a:pos x="8" y="25"/>
                  </a:cxn>
                  <a:cxn ang="0">
                    <a:pos x="10" y="25"/>
                  </a:cxn>
                  <a:cxn ang="0">
                    <a:pos x="14" y="25"/>
                  </a:cxn>
                  <a:cxn ang="0">
                    <a:pos x="14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1" y="16"/>
                  </a:cxn>
                  <a:cxn ang="0">
                    <a:pos x="24" y="16"/>
                  </a:cxn>
                  <a:cxn ang="0">
                    <a:pos x="24" y="12"/>
                  </a:cxn>
                  <a:cxn ang="0">
                    <a:pos x="27" y="12"/>
                  </a:cxn>
                  <a:cxn ang="0">
                    <a:pos x="27" y="11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29" y="0"/>
                  </a:cxn>
                  <a:cxn ang="0">
                    <a:pos x="33" y="2"/>
                  </a:cxn>
                </a:cxnLst>
                <a:rect l="0" t="0" r="r" b="b"/>
                <a:pathLst>
                  <a:path w="33" h="30">
                    <a:moveTo>
                      <a:pt x="33" y="2"/>
                    </a:moveTo>
                    <a:lnTo>
                      <a:pt x="29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0" y="25"/>
                    </a:lnTo>
                    <a:lnTo>
                      <a:pt x="3" y="30"/>
                    </a:lnTo>
                    <a:lnTo>
                      <a:pt x="5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4" y="25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33" y="6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33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6" name="Freeform 310"/>
              <p:cNvSpPr>
                <a:spLocks/>
              </p:cNvSpPr>
              <p:nvPr/>
            </p:nvSpPr>
            <p:spPr bwMode="auto">
              <a:xfrm>
                <a:off x="2689" y="1968"/>
                <a:ext cx="23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6"/>
                  </a:cxn>
                  <a:cxn ang="0">
                    <a:pos x="14" y="6"/>
                  </a:cxn>
                  <a:cxn ang="0">
                    <a:pos x="17" y="6"/>
                  </a:cxn>
                  <a:cxn ang="0">
                    <a:pos x="19" y="6"/>
                  </a:cxn>
                  <a:cxn ang="0">
                    <a:pos x="23" y="2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4" y="6"/>
                  </a:cxn>
                  <a:cxn ang="0">
                    <a:pos x="0" y="6"/>
                  </a:cxn>
                  <a:cxn ang="0">
                    <a:pos x="4" y="7"/>
                  </a:cxn>
                </a:cxnLst>
                <a:rect l="0" t="0" r="r" b="b"/>
                <a:pathLst>
                  <a:path w="23" h="7">
                    <a:moveTo>
                      <a:pt x="4" y="7"/>
                    </a:moveTo>
                    <a:lnTo>
                      <a:pt x="5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4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3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7" name="Freeform 311"/>
              <p:cNvSpPr>
                <a:spLocks/>
              </p:cNvSpPr>
              <p:nvPr/>
            </p:nvSpPr>
            <p:spPr bwMode="auto">
              <a:xfrm>
                <a:off x="2675" y="1974"/>
                <a:ext cx="18" cy="1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7" y="15"/>
                  </a:cxn>
                  <a:cxn ang="0">
                    <a:pos x="7" y="13"/>
                  </a:cxn>
                  <a:cxn ang="0">
                    <a:pos x="9" y="13"/>
                  </a:cxn>
                  <a:cxn ang="0">
                    <a:pos x="12" y="10"/>
                  </a:cxn>
                  <a:cxn ang="0">
                    <a:pos x="12" y="6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1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7" y="6"/>
                  </a:cxn>
                  <a:cxn ang="0">
                    <a:pos x="4" y="6"/>
                  </a:cxn>
                  <a:cxn ang="0">
                    <a:pos x="4" y="10"/>
                  </a:cxn>
                  <a:cxn ang="0">
                    <a:pos x="7" y="10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0" y="13"/>
                  </a:cxn>
                </a:cxnLst>
                <a:rect l="0" t="0" r="r" b="b"/>
                <a:pathLst>
                  <a:path w="18" h="15">
                    <a:moveTo>
                      <a:pt x="0" y="13"/>
                    </a:moveTo>
                    <a:lnTo>
                      <a:pt x="7" y="15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8" name="Freeform 312"/>
              <p:cNvSpPr>
                <a:spLocks/>
              </p:cNvSpPr>
              <p:nvPr/>
            </p:nvSpPr>
            <p:spPr bwMode="auto">
              <a:xfrm>
                <a:off x="2655" y="1965"/>
                <a:ext cx="27" cy="2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4" y="10"/>
                  </a:cxn>
                  <a:cxn ang="0">
                    <a:pos x="15" y="10"/>
                  </a:cxn>
                  <a:cxn ang="0">
                    <a:pos x="19" y="14"/>
                  </a:cxn>
                  <a:cxn ang="0">
                    <a:pos x="19" y="15"/>
                  </a:cxn>
                  <a:cxn ang="0">
                    <a:pos x="20" y="15"/>
                  </a:cxn>
                  <a:cxn ang="0">
                    <a:pos x="20" y="19"/>
                  </a:cxn>
                  <a:cxn ang="0">
                    <a:pos x="20" y="22"/>
                  </a:cxn>
                  <a:cxn ang="0">
                    <a:pos x="27" y="19"/>
                  </a:cxn>
                  <a:cxn ang="0">
                    <a:pos x="27" y="15"/>
                  </a:cxn>
                  <a:cxn ang="0">
                    <a:pos x="27" y="14"/>
                  </a:cxn>
                  <a:cxn ang="0">
                    <a:pos x="24" y="14"/>
                  </a:cxn>
                  <a:cxn ang="0">
                    <a:pos x="24" y="10"/>
                  </a:cxn>
                  <a:cxn ang="0">
                    <a:pos x="20" y="10"/>
                  </a:cxn>
                  <a:cxn ang="0">
                    <a:pos x="20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27" h="22">
                    <a:moveTo>
                      <a:pt x="5" y="0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20" y="15"/>
                    </a:lnTo>
                    <a:lnTo>
                      <a:pt x="20" y="19"/>
                    </a:lnTo>
                    <a:lnTo>
                      <a:pt x="20" y="22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29" name="Freeform 313"/>
              <p:cNvSpPr>
                <a:spLocks/>
              </p:cNvSpPr>
              <p:nvPr/>
            </p:nvSpPr>
            <p:spPr bwMode="auto">
              <a:xfrm>
                <a:off x="2655" y="1965"/>
                <a:ext cx="20" cy="24"/>
              </a:xfrm>
              <a:custGeom>
                <a:avLst/>
                <a:gdLst/>
                <a:ahLst/>
                <a:cxnLst>
                  <a:cxn ang="0">
                    <a:pos x="15" y="24"/>
                  </a:cxn>
                  <a:cxn ang="0">
                    <a:pos x="20" y="19"/>
                  </a:cxn>
                  <a:cxn ang="0">
                    <a:pos x="19" y="19"/>
                  </a:cxn>
                  <a:cxn ang="0">
                    <a:pos x="15" y="15"/>
                  </a:cxn>
                  <a:cxn ang="0">
                    <a:pos x="14" y="15"/>
                  </a:cxn>
                  <a:cxn ang="0">
                    <a:pos x="14" y="14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8" y="10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1" y="10"/>
                  </a:cxn>
                  <a:cxn ang="0">
                    <a:pos x="5" y="10"/>
                  </a:cxn>
                  <a:cxn ang="0">
                    <a:pos x="5" y="14"/>
                  </a:cxn>
                  <a:cxn ang="0">
                    <a:pos x="5" y="15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22"/>
                  </a:cxn>
                  <a:cxn ang="0">
                    <a:pos x="14" y="22"/>
                  </a:cxn>
                  <a:cxn ang="0">
                    <a:pos x="15" y="22"/>
                  </a:cxn>
                  <a:cxn ang="0">
                    <a:pos x="15" y="24"/>
                  </a:cxn>
                  <a:cxn ang="0">
                    <a:pos x="20" y="19"/>
                  </a:cxn>
                  <a:cxn ang="0">
                    <a:pos x="15" y="24"/>
                  </a:cxn>
                </a:cxnLst>
                <a:rect l="0" t="0" r="r" b="b"/>
                <a:pathLst>
                  <a:path w="20" h="24">
                    <a:moveTo>
                      <a:pt x="15" y="24"/>
                    </a:moveTo>
                    <a:lnTo>
                      <a:pt x="20" y="19"/>
                    </a:lnTo>
                    <a:lnTo>
                      <a:pt x="19" y="19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20" y="19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0" name="Freeform 314"/>
              <p:cNvSpPr>
                <a:spLocks/>
              </p:cNvSpPr>
              <p:nvPr/>
            </p:nvSpPr>
            <p:spPr bwMode="auto">
              <a:xfrm>
                <a:off x="2651" y="1968"/>
                <a:ext cx="24" cy="21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4" y="7"/>
                  </a:cxn>
                  <a:cxn ang="0">
                    <a:pos x="5" y="11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12" y="12"/>
                  </a:cxn>
                  <a:cxn ang="0">
                    <a:pos x="14" y="16"/>
                  </a:cxn>
                  <a:cxn ang="0">
                    <a:pos x="18" y="16"/>
                  </a:cxn>
                  <a:cxn ang="0">
                    <a:pos x="18" y="19"/>
                  </a:cxn>
                  <a:cxn ang="0">
                    <a:pos x="19" y="19"/>
                  </a:cxn>
                  <a:cxn ang="0">
                    <a:pos x="19" y="21"/>
                  </a:cxn>
                  <a:cxn ang="0">
                    <a:pos x="24" y="16"/>
                  </a:cxn>
                  <a:cxn ang="0">
                    <a:pos x="23" y="16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8" y="12"/>
                  </a:cxn>
                  <a:cxn ang="0">
                    <a:pos x="18" y="11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9" y="6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4" y="6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4" y="6"/>
                  </a:cxn>
                  <a:cxn ang="0">
                    <a:pos x="5" y="6"/>
                  </a:cxn>
                </a:cxnLst>
                <a:rect l="0" t="0" r="r" b="b"/>
                <a:pathLst>
                  <a:path w="24" h="21">
                    <a:moveTo>
                      <a:pt x="5" y="6"/>
                    </a:moveTo>
                    <a:lnTo>
                      <a:pt x="4" y="7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19" y="21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3" y="12"/>
                    </a:lnTo>
                    <a:lnTo>
                      <a:pt x="19" y="12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9" y="6"/>
                    </a:lnTo>
                    <a:lnTo>
                      <a:pt x="5" y="6"/>
                    </a:lnTo>
                    <a:lnTo>
                      <a:pt x="5" y="2"/>
                    </a:lnTo>
                    <a:lnTo>
                      <a:pt x="4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1" name="Freeform 315"/>
              <p:cNvSpPr>
                <a:spLocks/>
              </p:cNvSpPr>
              <p:nvPr/>
            </p:nvSpPr>
            <p:spPr bwMode="auto">
              <a:xfrm>
                <a:off x="2655" y="1974"/>
                <a:ext cx="5" cy="10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5" y="6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6"/>
                  </a:cxn>
                </a:cxnLst>
                <a:rect l="0" t="0" r="r" b="b"/>
                <a:pathLst>
                  <a:path w="5" h="10">
                    <a:moveTo>
                      <a:pt x="5" y="6"/>
                    </a:moveTo>
                    <a:lnTo>
                      <a:pt x="5" y="6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2" name="Freeform 316"/>
              <p:cNvSpPr>
                <a:spLocks/>
              </p:cNvSpPr>
              <p:nvPr/>
            </p:nvSpPr>
            <p:spPr bwMode="auto">
              <a:xfrm>
                <a:off x="2655" y="1980"/>
                <a:ext cx="19" cy="19"/>
              </a:xfrm>
              <a:custGeom>
                <a:avLst/>
                <a:gdLst/>
                <a:ahLst/>
                <a:cxnLst>
                  <a:cxn ang="0">
                    <a:pos x="19" y="19"/>
                  </a:cxn>
                  <a:cxn ang="0">
                    <a:pos x="15" y="14"/>
                  </a:cxn>
                  <a:cxn ang="0">
                    <a:pos x="15" y="13"/>
                  </a:cxn>
                  <a:cxn ang="0">
                    <a:pos x="14" y="13"/>
                  </a:cxn>
                  <a:cxn ang="0">
                    <a:pos x="10" y="13"/>
                  </a:cxn>
                  <a:cxn ang="0">
                    <a:pos x="10" y="9"/>
                  </a:cxn>
                  <a:cxn ang="0">
                    <a:pos x="10" y="7"/>
                  </a:cxn>
                  <a:cxn ang="0">
                    <a:pos x="8" y="7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1" y="7"/>
                  </a:cxn>
                  <a:cxn ang="0">
                    <a:pos x="1" y="9"/>
                  </a:cxn>
                  <a:cxn ang="0">
                    <a:pos x="5" y="9"/>
                  </a:cxn>
                  <a:cxn ang="0">
                    <a:pos x="5" y="13"/>
                  </a:cxn>
                  <a:cxn ang="0">
                    <a:pos x="8" y="13"/>
                  </a:cxn>
                  <a:cxn ang="0">
                    <a:pos x="8" y="14"/>
                  </a:cxn>
                  <a:cxn ang="0">
                    <a:pos x="10" y="14"/>
                  </a:cxn>
                  <a:cxn ang="0">
                    <a:pos x="10" y="18"/>
                  </a:cxn>
                  <a:cxn ang="0">
                    <a:pos x="14" y="18"/>
                  </a:cxn>
                  <a:cxn ang="0">
                    <a:pos x="15" y="18"/>
                  </a:cxn>
                  <a:cxn ang="0">
                    <a:pos x="15" y="19"/>
                  </a:cxn>
                  <a:cxn ang="0">
                    <a:pos x="19" y="19"/>
                  </a:cxn>
                  <a:cxn ang="0">
                    <a:pos x="19" y="14"/>
                  </a:cxn>
                  <a:cxn ang="0">
                    <a:pos x="19" y="19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5" y="14"/>
                    </a:lnTo>
                    <a:lnTo>
                      <a:pt x="15" y="13"/>
                    </a:lnTo>
                    <a:lnTo>
                      <a:pt x="14" y="13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9" y="19"/>
                    </a:lnTo>
                    <a:lnTo>
                      <a:pt x="19" y="14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3" name="Freeform 317"/>
              <p:cNvSpPr>
                <a:spLocks/>
              </p:cNvSpPr>
              <p:nvPr/>
            </p:nvSpPr>
            <p:spPr bwMode="auto">
              <a:xfrm>
                <a:off x="2651" y="1994"/>
                <a:ext cx="23" cy="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5"/>
                  </a:cxn>
                  <a:cxn ang="0">
                    <a:pos x="23" y="5"/>
                  </a:cxn>
                  <a:cxn ang="0">
                    <a:pos x="23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9" y="0"/>
                  </a:cxn>
                </a:cxnLst>
                <a:rect l="0" t="0" r="r" b="b"/>
                <a:pathLst>
                  <a:path w="23" h="5">
                    <a:moveTo>
                      <a:pt x="9" y="0"/>
                    </a:moveTo>
                    <a:lnTo>
                      <a:pt x="9" y="5"/>
                    </a:lnTo>
                    <a:lnTo>
                      <a:pt x="23" y="5"/>
                    </a:lnTo>
                    <a:lnTo>
                      <a:pt x="23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4" name="Freeform 318"/>
              <p:cNvSpPr>
                <a:spLocks/>
              </p:cNvSpPr>
              <p:nvPr/>
            </p:nvSpPr>
            <p:spPr bwMode="auto">
              <a:xfrm>
                <a:off x="2656" y="1994"/>
                <a:ext cx="18" cy="12"/>
              </a:xfrm>
              <a:custGeom>
                <a:avLst/>
                <a:gdLst/>
                <a:ahLst/>
                <a:cxnLst>
                  <a:cxn ang="0">
                    <a:pos x="14" y="12"/>
                  </a:cxn>
                  <a:cxn ang="0">
                    <a:pos x="14" y="5"/>
                  </a:cxn>
                  <a:cxn ang="0">
                    <a:pos x="13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4" y="9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13" y="12"/>
                  </a:cxn>
                  <a:cxn ang="0">
                    <a:pos x="13" y="9"/>
                  </a:cxn>
                  <a:cxn ang="0">
                    <a:pos x="14" y="12"/>
                  </a:cxn>
                  <a:cxn ang="0">
                    <a:pos x="18" y="9"/>
                  </a:cxn>
                  <a:cxn ang="0">
                    <a:pos x="14" y="5"/>
                  </a:cxn>
                  <a:cxn ang="0">
                    <a:pos x="14" y="12"/>
                  </a:cxn>
                </a:cxnLst>
                <a:rect l="0" t="0" r="r" b="b"/>
                <a:pathLst>
                  <a:path w="18" h="12">
                    <a:moveTo>
                      <a:pt x="14" y="12"/>
                    </a:moveTo>
                    <a:lnTo>
                      <a:pt x="14" y="5"/>
                    </a:lnTo>
                    <a:lnTo>
                      <a:pt x="13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14" y="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5" name="Freeform 319"/>
              <p:cNvSpPr>
                <a:spLocks/>
              </p:cNvSpPr>
              <p:nvPr/>
            </p:nvSpPr>
            <p:spPr bwMode="auto">
              <a:xfrm>
                <a:off x="2646" y="2003"/>
                <a:ext cx="24" cy="3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33"/>
                  </a:cxn>
                  <a:cxn ang="0">
                    <a:pos x="24" y="3"/>
                  </a:cxn>
                  <a:cxn ang="0">
                    <a:pos x="23" y="0"/>
                  </a:cxn>
                  <a:cxn ang="0">
                    <a:pos x="0" y="29"/>
                  </a:cxn>
                  <a:cxn ang="0">
                    <a:pos x="4" y="33"/>
                  </a:cxn>
                  <a:cxn ang="0">
                    <a:pos x="0" y="29"/>
                  </a:cxn>
                </a:cxnLst>
                <a:rect l="0" t="0" r="r" b="b"/>
                <a:pathLst>
                  <a:path w="24" h="33">
                    <a:moveTo>
                      <a:pt x="0" y="29"/>
                    </a:moveTo>
                    <a:lnTo>
                      <a:pt x="4" y="33"/>
                    </a:lnTo>
                    <a:lnTo>
                      <a:pt x="24" y="3"/>
                    </a:lnTo>
                    <a:lnTo>
                      <a:pt x="23" y="0"/>
                    </a:lnTo>
                    <a:lnTo>
                      <a:pt x="0" y="29"/>
                    </a:lnTo>
                    <a:lnTo>
                      <a:pt x="4" y="3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6" name="Freeform 320"/>
              <p:cNvSpPr>
                <a:spLocks/>
              </p:cNvSpPr>
              <p:nvPr/>
            </p:nvSpPr>
            <p:spPr bwMode="auto">
              <a:xfrm>
                <a:off x="2646" y="2024"/>
                <a:ext cx="17" cy="1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0" y="8"/>
                  </a:cxn>
                  <a:cxn ang="0">
                    <a:pos x="4" y="12"/>
                  </a:cxn>
                  <a:cxn ang="0">
                    <a:pos x="14" y="3"/>
                  </a:cxn>
                  <a:cxn ang="0">
                    <a:pos x="17" y="3"/>
                  </a:cxn>
                  <a:cxn ang="0">
                    <a:pos x="10" y="0"/>
                  </a:cxn>
                </a:cxnLst>
                <a:rect l="0" t="0" r="r" b="b"/>
                <a:pathLst>
                  <a:path w="17" h="12">
                    <a:moveTo>
                      <a:pt x="10" y="0"/>
                    </a:moveTo>
                    <a:lnTo>
                      <a:pt x="10" y="0"/>
                    </a:lnTo>
                    <a:lnTo>
                      <a:pt x="0" y="8"/>
                    </a:lnTo>
                    <a:lnTo>
                      <a:pt x="4" y="12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7" name="Freeform 321"/>
              <p:cNvSpPr>
                <a:spLocks/>
              </p:cNvSpPr>
              <p:nvPr/>
            </p:nvSpPr>
            <p:spPr bwMode="auto">
              <a:xfrm>
                <a:off x="2656" y="2024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7" y="3"/>
                  </a:cxn>
                  <a:cxn ang="0">
                    <a:pos x="0" y="0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4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8" name="Freeform 322"/>
              <p:cNvSpPr>
                <a:spLocks/>
              </p:cNvSpPr>
              <p:nvPr/>
            </p:nvSpPr>
            <p:spPr bwMode="auto">
              <a:xfrm>
                <a:off x="2287" y="1937"/>
                <a:ext cx="62" cy="69"/>
              </a:xfrm>
              <a:custGeom>
                <a:avLst/>
                <a:gdLst/>
                <a:ahLst/>
                <a:cxnLst>
                  <a:cxn ang="0">
                    <a:pos x="52" y="62"/>
                  </a:cxn>
                  <a:cxn ang="0">
                    <a:pos x="38" y="42"/>
                  </a:cxn>
                  <a:cxn ang="0">
                    <a:pos x="31" y="47"/>
                  </a:cxn>
                  <a:cxn ang="0">
                    <a:pos x="24" y="47"/>
                  </a:cxn>
                  <a:cxn ang="0">
                    <a:pos x="29" y="42"/>
                  </a:cxn>
                  <a:cxn ang="0">
                    <a:pos x="33" y="38"/>
                  </a:cxn>
                  <a:cxn ang="0">
                    <a:pos x="22" y="40"/>
                  </a:cxn>
                  <a:cxn ang="0">
                    <a:pos x="14" y="40"/>
                  </a:cxn>
                  <a:cxn ang="0">
                    <a:pos x="5" y="35"/>
                  </a:cxn>
                  <a:cxn ang="0">
                    <a:pos x="0" y="31"/>
                  </a:cxn>
                  <a:cxn ang="0">
                    <a:pos x="10" y="31"/>
                  </a:cxn>
                  <a:cxn ang="0">
                    <a:pos x="17" y="31"/>
                  </a:cxn>
                  <a:cxn ang="0">
                    <a:pos x="22" y="31"/>
                  </a:cxn>
                  <a:cxn ang="0">
                    <a:pos x="31" y="37"/>
                  </a:cxn>
                  <a:cxn ang="0">
                    <a:pos x="21" y="33"/>
                  </a:cxn>
                  <a:cxn ang="0">
                    <a:pos x="14" y="30"/>
                  </a:cxn>
                  <a:cxn ang="0">
                    <a:pos x="9" y="24"/>
                  </a:cxn>
                  <a:cxn ang="0">
                    <a:pos x="3" y="19"/>
                  </a:cxn>
                  <a:cxn ang="0">
                    <a:pos x="14" y="19"/>
                  </a:cxn>
                  <a:cxn ang="0">
                    <a:pos x="22" y="19"/>
                  </a:cxn>
                  <a:cxn ang="0">
                    <a:pos x="28" y="24"/>
                  </a:cxn>
                  <a:cxn ang="0">
                    <a:pos x="33" y="28"/>
                  </a:cxn>
                  <a:cxn ang="0">
                    <a:pos x="36" y="18"/>
                  </a:cxn>
                  <a:cxn ang="0">
                    <a:pos x="41" y="12"/>
                  </a:cxn>
                  <a:cxn ang="0">
                    <a:pos x="48" y="5"/>
                  </a:cxn>
                  <a:cxn ang="0">
                    <a:pos x="60" y="0"/>
                  </a:cxn>
                  <a:cxn ang="0">
                    <a:pos x="52" y="14"/>
                  </a:cxn>
                  <a:cxn ang="0">
                    <a:pos x="41" y="28"/>
                  </a:cxn>
                  <a:cxn ang="0">
                    <a:pos x="48" y="16"/>
                  </a:cxn>
                  <a:cxn ang="0">
                    <a:pos x="60" y="9"/>
                  </a:cxn>
                  <a:cxn ang="0">
                    <a:pos x="57" y="19"/>
                  </a:cxn>
                  <a:cxn ang="0">
                    <a:pos x="52" y="23"/>
                  </a:cxn>
                  <a:cxn ang="0">
                    <a:pos x="48" y="28"/>
                  </a:cxn>
                  <a:cxn ang="0">
                    <a:pos x="45" y="33"/>
                  </a:cxn>
                  <a:cxn ang="0">
                    <a:pos x="41" y="37"/>
                  </a:cxn>
                  <a:cxn ang="0">
                    <a:pos x="55" y="33"/>
                  </a:cxn>
                  <a:cxn ang="0">
                    <a:pos x="50" y="38"/>
                  </a:cxn>
                  <a:cxn ang="0">
                    <a:pos x="43" y="43"/>
                  </a:cxn>
                  <a:cxn ang="0">
                    <a:pos x="62" y="69"/>
                  </a:cxn>
                  <a:cxn ang="0">
                    <a:pos x="52" y="62"/>
                  </a:cxn>
                </a:cxnLst>
                <a:rect l="0" t="0" r="r" b="b"/>
                <a:pathLst>
                  <a:path w="62" h="69">
                    <a:moveTo>
                      <a:pt x="52" y="62"/>
                    </a:moveTo>
                    <a:lnTo>
                      <a:pt x="38" y="42"/>
                    </a:lnTo>
                    <a:lnTo>
                      <a:pt x="31" y="47"/>
                    </a:lnTo>
                    <a:lnTo>
                      <a:pt x="24" y="47"/>
                    </a:lnTo>
                    <a:lnTo>
                      <a:pt x="29" y="42"/>
                    </a:lnTo>
                    <a:lnTo>
                      <a:pt x="33" y="38"/>
                    </a:lnTo>
                    <a:lnTo>
                      <a:pt x="22" y="40"/>
                    </a:lnTo>
                    <a:lnTo>
                      <a:pt x="14" y="40"/>
                    </a:lnTo>
                    <a:lnTo>
                      <a:pt x="5" y="35"/>
                    </a:lnTo>
                    <a:lnTo>
                      <a:pt x="0" y="31"/>
                    </a:lnTo>
                    <a:lnTo>
                      <a:pt x="10" y="31"/>
                    </a:lnTo>
                    <a:lnTo>
                      <a:pt x="17" y="31"/>
                    </a:lnTo>
                    <a:lnTo>
                      <a:pt x="22" y="31"/>
                    </a:lnTo>
                    <a:lnTo>
                      <a:pt x="31" y="37"/>
                    </a:lnTo>
                    <a:lnTo>
                      <a:pt x="21" y="33"/>
                    </a:lnTo>
                    <a:lnTo>
                      <a:pt x="14" y="30"/>
                    </a:lnTo>
                    <a:lnTo>
                      <a:pt x="9" y="24"/>
                    </a:lnTo>
                    <a:lnTo>
                      <a:pt x="3" y="19"/>
                    </a:lnTo>
                    <a:lnTo>
                      <a:pt x="14" y="19"/>
                    </a:lnTo>
                    <a:lnTo>
                      <a:pt x="22" y="19"/>
                    </a:lnTo>
                    <a:lnTo>
                      <a:pt x="28" y="24"/>
                    </a:lnTo>
                    <a:lnTo>
                      <a:pt x="33" y="28"/>
                    </a:lnTo>
                    <a:lnTo>
                      <a:pt x="36" y="18"/>
                    </a:lnTo>
                    <a:lnTo>
                      <a:pt x="41" y="12"/>
                    </a:lnTo>
                    <a:lnTo>
                      <a:pt x="48" y="5"/>
                    </a:lnTo>
                    <a:lnTo>
                      <a:pt x="60" y="0"/>
                    </a:lnTo>
                    <a:lnTo>
                      <a:pt x="52" y="14"/>
                    </a:lnTo>
                    <a:lnTo>
                      <a:pt x="41" y="28"/>
                    </a:lnTo>
                    <a:lnTo>
                      <a:pt x="48" y="16"/>
                    </a:lnTo>
                    <a:lnTo>
                      <a:pt x="60" y="9"/>
                    </a:lnTo>
                    <a:lnTo>
                      <a:pt x="57" y="19"/>
                    </a:lnTo>
                    <a:lnTo>
                      <a:pt x="52" y="23"/>
                    </a:lnTo>
                    <a:lnTo>
                      <a:pt x="48" y="28"/>
                    </a:lnTo>
                    <a:lnTo>
                      <a:pt x="45" y="33"/>
                    </a:lnTo>
                    <a:lnTo>
                      <a:pt x="41" y="37"/>
                    </a:lnTo>
                    <a:lnTo>
                      <a:pt x="55" y="33"/>
                    </a:lnTo>
                    <a:lnTo>
                      <a:pt x="50" y="38"/>
                    </a:lnTo>
                    <a:lnTo>
                      <a:pt x="43" y="43"/>
                    </a:lnTo>
                    <a:lnTo>
                      <a:pt x="62" y="69"/>
                    </a:lnTo>
                    <a:lnTo>
                      <a:pt x="52" y="62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39" name="Freeform 323"/>
              <p:cNvSpPr>
                <a:spLocks/>
              </p:cNvSpPr>
              <p:nvPr/>
            </p:nvSpPr>
            <p:spPr bwMode="auto">
              <a:xfrm>
                <a:off x="2323" y="1974"/>
                <a:ext cx="19" cy="25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0" y="6"/>
                  </a:cxn>
                  <a:cxn ang="0">
                    <a:pos x="14" y="25"/>
                  </a:cxn>
                  <a:cxn ang="0">
                    <a:pos x="19" y="24"/>
                  </a:cxn>
                  <a:cxn ang="0">
                    <a:pos x="5" y="1"/>
                  </a:cxn>
                  <a:cxn ang="0">
                    <a:pos x="0" y="1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6"/>
                  </a:cxn>
                </a:cxnLst>
                <a:rect l="0" t="0" r="r" b="b"/>
                <a:pathLst>
                  <a:path w="19" h="25">
                    <a:moveTo>
                      <a:pt x="2" y="6"/>
                    </a:moveTo>
                    <a:lnTo>
                      <a:pt x="0" y="6"/>
                    </a:lnTo>
                    <a:lnTo>
                      <a:pt x="14" y="25"/>
                    </a:lnTo>
                    <a:lnTo>
                      <a:pt x="19" y="24"/>
                    </a:lnTo>
                    <a:lnTo>
                      <a:pt x="5" y="1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0" name="Freeform 324"/>
              <p:cNvSpPr>
                <a:spLocks/>
              </p:cNvSpPr>
              <p:nvPr/>
            </p:nvSpPr>
            <p:spPr bwMode="auto">
              <a:xfrm>
                <a:off x="2306" y="1975"/>
                <a:ext cx="19" cy="12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12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7" y="12"/>
                  </a:cxn>
                  <a:cxn ang="0">
                    <a:pos x="17" y="9"/>
                  </a:cxn>
                  <a:cxn ang="0">
                    <a:pos x="19" y="5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5" y="12"/>
                  </a:cxn>
                  <a:cxn ang="0">
                    <a:pos x="3" y="5"/>
                  </a:cxn>
                  <a:cxn ang="0">
                    <a:pos x="0" y="9"/>
                  </a:cxn>
                  <a:cxn ang="0">
                    <a:pos x="3" y="12"/>
                  </a:cxn>
                  <a:cxn ang="0">
                    <a:pos x="3" y="5"/>
                  </a:cxn>
                </a:cxnLst>
                <a:rect l="0" t="0" r="r" b="b"/>
                <a:pathLst>
                  <a:path w="19" h="12">
                    <a:moveTo>
                      <a:pt x="3" y="5"/>
                    </a:moveTo>
                    <a:lnTo>
                      <a:pt x="3" y="12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5" y="12"/>
                    </a:lnTo>
                    <a:lnTo>
                      <a:pt x="3" y="5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1" name="Freeform 325"/>
              <p:cNvSpPr>
                <a:spLocks/>
              </p:cNvSpPr>
              <p:nvPr/>
            </p:nvSpPr>
            <p:spPr bwMode="auto">
              <a:xfrm>
                <a:off x="2309" y="1974"/>
                <a:ext cx="14" cy="1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9" y="1"/>
                  </a:cxn>
                  <a:cxn ang="0">
                    <a:pos x="6" y="1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2" y="13"/>
                  </a:cxn>
                  <a:cxn ang="0">
                    <a:pos x="6" y="13"/>
                  </a:cxn>
                  <a:cxn ang="0">
                    <a:pos x="6" y="10"/>
                  </a:cxn>
                  <a:cxn ang="0">
                    <a:pos x="9" y="10"/>
                  </a:cxn>
                  <a:cxn ang="0">
                    <a:pos x="9" y="6"/>
                  </a:cxn>
                  <a:cxn ang="0">
                    <a:pos x="11" y="6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1" y="0"/>
                  </a:cxn>
                  <a:cxn ang="0">
                    <a:pos x="14" y="5"/>
                  </a:cxn>
                </a:cxnLst>
                <a:rect l="0" t="0" r="r" b="b"/>
                <a:pathLst>
                  <a:path w="14" h="13">
                    <a:moveTo>
                      <a:pt x="14" y="5"/>
                    </a:moveTo>
                    <a:lnTo>
                      <a:pt x="11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6" y="1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2" y="13"/>
                    </a:lnTo>
                    <a:lnTo>
                      <a:pt x="6" y="13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1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2" name="Freeform 326"/>
              <p:cNvSpPr>
                <a:spLocks/>
              </p:cNvSpPr>
              <p:nvPr/>
            </p:nvSpPr>
            <p:spPr bwMode="auto">
              <a:xfrm>
                <a:off x="2282" y="1965"/>
                <a:ext cx="41" cy="1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12" y="10"/>
                  </a:cxn>
                  <a:cxn ang="0">
                    <a:pos x="14" y="10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19" y="15"/>
                  </a:cxn>
                  <a:cxn ang="0">
                    <a:pos x="22" y="15"/>
                  </a:cxn>
                  <a:cxn ang="0">
                    <a:pos x="24" y="15"/>
                  </a:cxn>
                  <a:cxn ang="0">
                    <a:pos x="27" y="15"/>
                  </a:cxn>
                  <a:cxn ang="0">
                    <a:pos x="29" y="15"/>
                  </a:cxn>
                  <a:cxn ang="0">
                    <a:pos x="33" y="15"/>
                  </a:cxn>
                  <a:cxn ang="0">
                    <a:pos x="36" y="15"/>
                  </a:cxn>
                  <a:cxn ang="0">
                    <a:pos x="38" y="14"/>
                  </a:cxn>
                  <a:cxn ang="0">
                    <a:pos x="41" y="14"/>
                  </a:cxn>
                  <a:cxn ang="0">
                    <a:pos x="38" y="9"/>
                  </a:cxn>
                  <a:cxn ang="0">
                    <a:pos x="36" y="9"/>
                  </a:cxn>
                  <a:cxn ang="0">
                    <a:pos x="36" y="10"/>
                  </a:cxn>
                  <a:cxn ang="0">
                    <a:pos x="33" y="10"/>
                  </a:cxn>
                  <a:cxn ang="0">
                    <a:pos x="29" y="10"/>
                  </a:cxn>
                  <a:cxn ang="0">
                    <a:pos x="27" y="10"/>
                  </a:cxn>
                  <a:cxn ang="0">
                    <a:pos x="24" y="10"/>
                  </a:cxn>
                  <a:cxn ang="0">
                    <a:pos x="22" y="10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17" y="9"/>
                  </a:cxn>
                  <a:cxn ang="0">
                    <a:pos x="17" y="5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8" y="0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41" h="15">
                    <a:moveTo>
                      <a:pt x="5" y="0"/>
                    </a:moveTo>
                    <a:lnTo>
                      <a:pt x="5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22" y="15"/>
                    </a:lnTo>
                    <a:lnTo>
                      <a:pt x="24" y="15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33" y="15"/>
                    </a:lnTo>
                    <a:lnTo>
                      <a:pt x="36" y="15"/>
                    </a:lnTo>
                    <a:lnTo>
                      <a:pt x="38" y="14"/>
                    </a:lnTo>
                    <a:lnTo>
                      <a:pt x="41" y="14"/>
                    </a:lnTo>
                    <a:lnTo>
                      <a:pt x="38" y="9"/>
                    </a:lnTo>
                    <a:lnTo>
                      <a:pt x="36" y="9"/>
                    </a:lnTo>
                    <a:lnTo>
                      <a:pt x="36" y="10"/>
                    </a:lnTo>
                    <a:lnTo>
                      <a:pt x="33" y="10"/>
                    </a:lnTo>
                    <a:lnTo>
                      <a:pt x="29" y="10"/>
                    </a:lnTo>
                    <a:lnTo>
                      <a:pt x="27" y="10"/>
                    </a:lnTo>
                    <a:lnTo>
                      <a:pt x="24" y="10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7" y="9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3" name="Freeform 327"/>
              <p:cNvSpPr>
                <a:spLocks/>
              </p:cNvSpPr>
              <p:nvPr/>
            </p:nvSpPr>
            <p:spPr bwMode="auto">
              <a:xfrm>
                <a:off x="2287" y="1965"/>
                <a:ext cx="33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33" y="5"/>
                  </a:cxn>
                  <a:cxn ang="0">
                    <a:pos x="31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2" y="3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12" y="5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4" y="10"/>
                  </a:cxn>
                  <a:cxn ang="0">
                    <a:pos x="28" y="10"/>
                  </a:cxn>
                  <a:cxn ang="0">
                    <a:pos x="31" y="10"/>
                  </a:cxn>
                  <a:cxn ang="0">
                    <a:pos x="33" y="5"/>
                  </a:cxn>
                  <a:cxn ang="0">
                    <a:pos x="31" y="10"/>
                  </a:cxn>
                </a:cxnLst>
                <a:rect l="0" t="0" r="r" b="b"/>
                <a:pathLst>
                  <a:path w="33" h="10">
                    <a:moveTo>
                      <a:pt x="31" y="10"/>
                    </a:moveTo>
                    <a:lnTo>
                      <a:pt x="33" y="5"/>
                    </a:lnTo>
                    <a:lnTo>
                      <a:pt x="31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8" y="10"/>
                    </a:lnTo>
                    <a:lnTo>
                      <a:pt x="31" y="10"/>
                    </a:lnTo>
                    <a:lnTo>
                      <a:pt x="33" y="5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4" name="Freeform 328"/>
              <p:cNvSpPr>
                <a:spLocks/>
              </p:cNvSpPr>
              <p:nvPr/>
            </p:nvSpPr>
            <p:spPr bwMode="auto">
              <a:xfrm>
                <a:off x="2285" y="1955"/>
                <a:ext cx="35" cy="2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8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1" y="13"/>
                  </a:cxn>
                  <a:cxn ang="0">
                    <a:pos x="14" y="13"/>
                  </a:cxn>
                  <a:cxn ang="0">
                    <a:pos x="16" y="15"/>
                  </a:cxn>
                  <a:cxn ang="0">
                    <a:pos x="19" y="15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4" y="19"/>
                  </a:cxn>
                  <a:cxn ang="0">
                    <a:pos x="26" y="20"/>
                  </a:cxn>
                  <a:cxn ang="0">
                    <a:pos x="30" y="20"/>
                  </a:cxn>
                  <a:cxn ang="0">
                    <a:pos x="33" y="20"/>
                  </a:cxn>
                  <a:cxn ang="0">
                    <a:pos x="35" y="15"/>
                  </a:cxn>
                  <a:cxn ang="0">
                    <a:pos x="33" y="15"/>
                  </a:cxn>
                  <a:cxn ang="0">
                    <a:pos x="30" y="15"/>
                  </a:cxn>
                  <a:cxn ang="0">
                    <a:pos x="26" y="15"/>
                  </a:cxn>
                  <a:cxn ang="0">
                    <a:pos x="24" y="13"/>
                  </a:cxn>
                  <a:cxn ang="0">
                    <a:pos x="21" y="13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1"/>
                  </a:cxn>
                  <a:cxn ang="0">
                    <a:pos x="9" y="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5" y="0"/>
                  </a:cxn>
                </a:cxnLst>
                <a:rect l="0" t="0" r="r" b="b"/>
                <a:pathLst>
                  <a:path w="35" h="20">
                    <a:moveTo>
                      <a:pt x="5" y="0"/>
                    </a:moveTo>
                    <a:lnTo>
                      <a:pt x="2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6" y="15"/>
                    </a:lnTo>
                    <a:lnTo>
                      <a:pt x="19" y="15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4" y="19"/>
                    </a:lnTo>
                    <a:lnTo>
                      <a:pt x="26" y="20"/>
                    </a:lnTo>
                    <a:lnTo>
                      <a:pt x="30" y="20"/>
                    </a:lnTo>
                    <a:lnTo>
                      <a:pt x="33" y="20"/>
                    </a:lnTo>
                    <a:lnTo>
                      <a:pt x="35" y="15"/>
                    </a:lnTo>
                    <a:lnTo>
                      <a:pt x="33" y="15"/>
                    </a:lnTo>
                    <a:lnTo>
                      <a:pt x="30" y="15"/>
                    </a:lnTo>
                    <a:lnTo>
                      <a:pt x="26" y="15"/>
                    </a:lnTo>
                    <a:lnTo>
                      <a:pt x="24" y="13"/>
                    </a:lnTo>
                    <a:lnTo>
                      <a:pt x="21" y="13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5" name="Freeform 329"/>
              <p:cNvSpPr>
                <a:spLocks/>
              </p:cNvSpPr>
              <p:nvPr/>
            </p:nvSpPr>
            <p:spPr bwMode="auto">
              <a:xfrm>
                <a:off x="2290" y="1955"/>
                <a:ext cx="21" cy="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0"/>
                  </a:cxn>
                </a:cxnLst>
                <a:rect l="0" t="0" r="r" b="b"/>
                <a:pathLst>
                  <a:path w="21" h="5">
                    <a:moveTo>
                      <a:pt x="21" y="0"/>
                    </a:move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6" name="Freeform 330"/>
              <p:cNvSpPr>
                <a:spLocks/>
              </p:cNvSpPr>
              <p:nvPr/>
            </p:nvSpPr>
            <p:spPr bwMode="auto">
              <a:xfrm>
                <a:off x="2309" y="1955"/>
                <a:ext cx="14" cy="13"/>
              </a:xfrm>
              <a:custGeom>
                <a:avLst/>
                <a:gdLst/>
                <a:ahLst/>
                <a:cxnLst>
                  <a:cxn ang="0">
                    <a:pos x="9" y="10"/>
                  </a:cxn>
                  <a:cxn ang="0">
                    <a:pos x="11" y="8"/>
                  </a:cxn>
                  <a:cxn ang="0">
                    <a:pos x="9" y="8"/>
                  </a:cxn>
                  <a:cxn ang="0">
                    <a:pos x="9" y="5"/>
                  </a:cxn>
                  <a:cxn ang="0">
                    <a:pos x="6" y="5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6" y="10"/>
                  </a:cxn>
                  <a:cxn ang="0">
                    <a:pos x="9" y="10"/>
                  </a:cxn>
                  <a:cxn ang="0">
                    <a:pos x="9" y="13"/>
                  </a:cxn>
                  <a:cxn ang="0">
                    <a:pos x="11" y="13"/>
                  </a:cxn>
                  <a:cxn ang="0">
                    <a:pos x="14" y="10"/>
                  </a:cxn>
                  <a:cxn ang="0">
                    <a:pos x="11" y="13"/>
                  </a:cxn>
                  <a:cxn ang="0">
                    <a:pos x="14" y="13"/>
                  </a:cxn>
                  <a:cxn ang="0">
                    <a:pos x="14" y="10"/>
                  </a:cxn>
                  <a:cxn ang="0">
                    <a:pos x="9" y="10"/>
                  </a:cxn>
                </a:cxnLst>
                <a:rect l="0" t="0" r="r" b="b"/>
                <a:pathLst>
                  <a:path w="14" h="13">
                    <a:moveTo>
                      <a:pt x="9" y="10"/>
                    </a:moveTo>
                    <a:lnTo>
                      <a:pt x="11" y="8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4" y="10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7" name="Freeform 331"/>
              <p:cNvSpPr>
                <a:spLocks/>
              </p:cNvSpPr>
              <p:nvPr/>
            </p:nvSpPr>
            <p:spPr bwMode="auto">
              <a:xfrm>
                <a:off x="2318" y="1936"/>
                <a:ext cx="29" cy="29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6" y="0"/>
                  </a:cxn>
                  <a:cxn ang="0">
                    <a:pos x="24" y="1"/>
                  </a:cxn>
                  <a:cxn ang="0">
                    <a:pos x="21" y="1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6" y="8"/>
                  </a:cxn>
                  <a:cxn ang="0">
                    <a:pos x="12" y="10"/>
                  </a:cxn>
                  <a:cxn ang="0">
                    <a:pos x="10" y="10"/>
                  </a:cxn>
                  <a:cxn ang="0">
                    <a:pos x="10" y="13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5" y="20"/>
                  </a:cxn>
                  <a:cxn ang="0">
                    <a:pos x="2" y="20"/>
                  </a:cxn>
                  <a:cxn ang="0">
                    <a:pos x="2" y="24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7" y="27"/>
                  </a:cxn>
                  <a:cxn ang="0">
                    <a:pos x="7" y="24"/>
                  </a:cxn>
                  <a:cxn ang="0">
                    <a:pos x="10" y="20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16" y="15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21" y="10"/>
                  </a:cxn>
                  <a:cxn ang="0">
                    <a:pos x="24" y="10"/>
                  </a:cxn>
                  <a:cxn ang="0">
                    <a:pos x="24" y="8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26" y="1"/>
                  </a:cxn>
                  <a:cxn ang="0">
                    <a:pos x="29" y="5"/>
                  </a:cxn>
                </a:cxnLst>
                <a:rect l="0" t="0" r="r" b="b"/>
                <a:pathLst>
                  <a:path w="29" h="29">
                    <a:moveTo>
                      <a:pt x="29" y="5"/>
                    </a:moveTo>
                    <a:lnTo>
                      <a:pt x="26" y="0"/>
                    </a:lnTo>
                    <a:lnTo>
                      <a:pt x="24" y="1"/>
                    </a:lnTo>
                    <a:lnTo>
                      <a:pt x="21" y="1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8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10" y="13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7" y="27"/>
                    </a:lnTo>
                    <a:lnTo>
                      <a:pt x="7" y="24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21" y="10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26" y="1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8" name="Freeform 332"/>
              <p:cNvSpPr>
                <a:spLocks/>
              </p:cNvSpPr>
              <p:nvPr/>
            </p:nvSpPr>
            <p:spPr bwMode="auto">
              <a:xfrm>
                <a:off x="2325" y="1937"/>
                <a:ext cx="22" cy="28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3" y="28"/>
                  </a:cxn>
                  <a:cxn ang="0">
                    <a:pos x="5" y="28"/>
                  </a:cxn>
                  <a:cxn ang="0">
                    <a:pos x="9" y="26"/>
                  </a:cxn>
                  <a:cxn ang="0">
                    <a:pos x="9" y="23"/>
                  </a:cxn>
                  <a:cxn ang="0">
                    <a:pos x="12" y="23"/>
                  </a:cxn>
                  <a:cxn ang="0">
                    <a:pos x="14" y="19"/>
                  </a:cxn>
                  <a:cxn ang="0">
                    <a:pos x="14" y="18"/>
                  </a:cxn>
                  <a:cxn ang="0">
                    <a:pos x="17" y="14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2" y="7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4" y="9"/>
                  </a:cxn>
                  <a:cxn ang="0">
                    <a:pos x="14" y="12"/>
                  </a:cxn>
                  <a:cxn ang="0">
                    <a:pos x="12" y="12"/>
                  </a:cxn>
                  <a:cxn ang="0">
                    <a:pos x="12" y="14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3" y="23"/>
                  </a:cxn>
                  <a:cxn ang="0">
                    <a:pos x="0" y="26"/>
                  </a:cxn>
                  <a:cxn ang="0">
                    <a:pos x="3" y="28"/>
                  </a:cxn>
                  <a:cxn ang="0">
                    <a:pos x="0" y="26"/>
                  </a:cxn>
                </a:cxnLst>
                <a:rect l="0" t="0" r="r" b="b"/>
                <a:pathLst>
                  <a:path w="22" h="28">
                    <a:moveTo>
                      <a:pt x="0" y="26"/>
                    </a:moveTo>
                    <a:lnTo>
                      <a:pt x="3" y="28"/>
                    </a:lnTo>
                    <a:lnTo>
                      <a:pt x="5" y="28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12" y="23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5" y="19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3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49" name="Freeform 333"/>
              <p:cNvSpPr>
                <a:spLocks/>
              </p:cNvSpPr>
              <p:nvPr/>
            </p:nvSpPr>
            <p:spPr bwMode="auto">
              <a:xfrm>
                <a:off x="2325" y="1944"/>
                <a:ext cx="22" cy="21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14" y="5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11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3" y="12"/>
                  </a:cxn>
                  <a:cxn ang="0">
                    <a:pos x="3" y="16"/>
                  </a:cxn>
                  <a:cxn ang="0">
                    <a:pos x="0" y="19"/>
                  </a:cxn>
                  <a:cxn ang="0">
                    <a:pos x="3" y="21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2" y="16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11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22" y="2"/>
                  </a:cxn>
                </a:cxnLst>
                <a:rect l="0" t="0" r="r" b="b"/>
                <a:pathLst>
                  <a:path w="22" h="21">
                    <a:moveTo>
                      <a:pt x="22" y="2"/>
                    </a:moveTo>
                    <a:lnTo>
                      <a:pt x="19" y="0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0" y="19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0" name="Freeform 334"/>
              <p:cNvSpPr>
                <a:spLocks/>
              </p:cNvSpPr>
              <p:nvPr/>
            </p:nvSpPr>
            <p:spPr bwMode="auto">
              <a:xfrm>
                <a:off x="2342" y="1946"/>
                <a:ext cx="5" cy="1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5" y="1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9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1" name="Freeform 335"/>
              <p:cNvSpPr>
                <a:spLocks/>
              </p:cNvSpPr>
              <p:nvPr/>
            </p:nvSpPr>
            <p:spPr bwMode="auto">
              <a:xfrm>
                <a:off x="2325" y="1955"/>
                <a:ext cx="22" cy="2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9" y="19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4" y="10"/>
                  </a:cxn>
                  <a:cxn ang="0">
                    <a:pos x="17" y="10"/>
                  </a:cxn>
                  <a:cxn ang="0">
                    <a:pos x="17" y="8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2" y="1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8"/>
                  </a:cxn>
                  <a:cxn ang="0">
                    <a:pos x="12" y="10"/>
                  </a:cxn>
                  <a:cxn ang="0">
                    <a:pos x="9" y="10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5"/>
                  </a:cxn>
                  <a:cxn ang="0">
                    <a:pos x="3" y="15"/>
                  </a:cxn>
                  <a:cxn ang="0">
                    <a:pos x="3" y="20"/>
                  </a:cxn>
                  <a:cxn ang="0">
                    <a:pos x="0" y="15"/>
                  </a:cxn>
                </a:cxnLst>
                <a:rect l="0" t="0" r="r" b="b"/>
                <a:pathLst>
                  <a:path w="22" h="20">
                    <a:moveTo>
                      <a:pt x="0" y="15"/>
                    </a:moveTo>
                    <a:lnTo>
                      <a:pt x="3" y="20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2" y="1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2" name="Freeform 336"/>
              <p:cNvSpPr>
                <a:spLocks/>
              </p:cNvSpPr>
              <p:nvPr/>
            </p:nvSpPr>
            <p:spPr bwMode="auto">
              <a:xfrm>
                <a:off x="2325" y="1968"/>
                <a:ext cx="19" cy="7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7" y="0"/>
                  </a:cxn>
                  <a:cxn ang="0">
                    <a:pos x="0" y="2"/>
                  </a:cxn>
                  <a:cxn ang="0">
                    <a:pos x="3" y="7"/>
                  </a:cxn>
                  <a:cxn ang="0">
                    <a:pos x="17" y="6"/>
                  </a:cxn>
                  <a:cxn ang="0">
                    <a:pos x="14" y="2"/>
                  </a:cxn>
                  <a:cxn ang="0">
                    <a:pos x="19" y="6"/>
                  </a:cxn>
                </a:cxnLst>
                <a:rect l="0" t="0" r="r" b="b"/>
                <a:pathLst>
                  <a:path w="19" h="7">
                    <a:moveTo>
                      <a:pt x="19" y="6"/>
                    </a:moveTo>
                    <a:lnTo>
                      <a:pt x="17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17" y="6"/>
                    </a:lnTo>
                    <a:lnTo>
                      <a:pt x="14" y="2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3" name="Freeform 337"/>
              <p:cNvSpPr>
                <a:spLocks/>
              </p:cNvSpPr>
              <p:nvPr/>
            </p:nvSpPr>
            <p:spPr bwMode="auto">
              <a:xfrm>
                <a:off x="2325" y="1970"/>
                <a:ext cx="19" cy="10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2" y="10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7" y="4"/>
                  </a:cxn>
                  <a:cxn ang="0">
                    <a:pos x="19" y="4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3" y="9"/>
                  </a:cxn>
                  <a:cxn ang="0">
                    <a:pos x="3" y="10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3" y="10"/>
                  </a:cxn>
                  <a:cxn ang="0">
                    <a:pos x="9" y="9"/>
                  </a:cxn>
                </a:cxnLst>
                <a:rect l="0" t="0" r="r" b="b"/>
                <a:pathLst>
                  <a:path w="19" h="10">
                    <a:moveTo>
                      <a:pt x="9" y="9"/>
                    </a:moveTo>
                    <a:lnTo>
                      <a:pt x="5" y="10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4" name="Freeform 338"/>
              <p:cNvSpPr>
                <a:spLocks/>
              </p:cNvSpPr>
              <p:nvPr/>
            </p:nvSpPr>
            <p:spPr bwMode="auto">
              <a:xfrm>
                <a:off x="2328" y="1979"/>
                <a:ext cx="25" cy="29"/>
              </a:xfrm>
              <a:custGeom>
                <a:avLst/>
                <a:gdLst/>
                <a:ahLst/>
                <a:cxnLst>
                  <a:cxn ang="0">
                    <a:pos x="21" y="29"/>
                  </a:cxn>
                  <a:cxn ang="0">
                    <a:pos x="25" y="24"/>
                  </a:cxn>
                  <a:cxn ang="0">
                    <a:pos x="6" y="0"/>
                  </a:cxn>
                  <a:cxn ang="0">
                    <a:pos x="0" y="1"/>
                  </a:cxn>
                  <a:cxn ang="0">
                    <a:pos x="19" y="27"/>
                  </a:cxn>
                  <a:cxn ang="0">
                    <a:pos x="21" y="24"/>
                  </a:cxn>
                  <a:cxn ang="0">
                    <a:pos x="21" y="29"/>
                  </a:cxn>
                </a:cxnLst>
                <a:rect l="0" t="0" r="r" b="b"/>
                <a:pathLst>
                  <a:path w="25" h="29">
                    <a:moveTo>
                      <a:pt x="21" y="29"/>
                    </a:moveTo>
                    <a:lnTo>
                      <a:pt x="25" y="24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19" y="27"/>
                    </a:lnTo>
                    <a:lnTo>
                      <a:pt x="21" y="24"/>
                    </a:lnTo>
                    <a:lnTo>
                      <a:pt x="21" y="2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5" name="Freeform 339"/>
              <p:cNvSpPr>
                <a:spLocks/>
              </p:cNvSpPr>
              <p:nvPr/>
            </p:nvSpPr>
            <p:spPr bwMode="auto">
              <a:xfrm>
                <a:off x="2337" y="1998"/>
                <a:ext cx="12" cy="1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5"/>
                  </a:cxn>
                  <a:cxn ang="0">
                    <a:pos x="12" y="10"/>
                  </a:cxn>
                  <a:cxn ang="0">
                    <a:pos x="12" y="5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0" y="1"/>
                  </a:cxn>
                </a:cxnLst>
                <a:rect l="0" t="0" r="r" b="b"/>
                <a:pathLst>
                  <a:path w="12" h="10">
                    <a:moveTo>
                      <a:pt x="0" y="1"/>
                    </a:moveTo>
                    <a:lnTo>
                      <a:pt x="2" y="5"/>
                    </a:lnTo>
                    <a:lnTo>
                      <a:pt x="12" y="10"/>
                    </a:lnTo>
                    <a:lnTo>
                      <a:pt x="12" y="5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6" name="Freeform 340"/>
              <p:cNvSpPr>
                <a:spLocks/>
              </p:cNvSpPr>
              <p:nvPr/>
            </p:nvSpPr>
            <p:spPr bwMode="auto">
              <a:xfrm>
                <a:off x="2337" y="199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  <a:cxn ang="0">
                    <a:pos x="0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7" name="Freeform 341"/>
              <p:cNvSpPr>
                <a:spLocks/>
              </p:cNvSpPr>
              <p:nvPr/>
            </p:nvSpPr>
            <p:spPr bwMode="auto">
              <a:xfrm>
                <a:off x="2311" y="1974"/>
                <a:ext cx="62" cy="63"/>
              </a:xfrm>
              <a:custGeom>
                <a:avLst/>
                <a:gdLst/>
                <a:ahLst/>
                <a:cxnLst>
                  <a:cxn ang="0">
                    <a:pos x="52" y="62"/>
                  </a:cxn>
                  <a:cxn ang="0">
                    <a:pos x="38" y="39"/>
                  </a:cxn>
                  <a:cxn ang="0">
                    <a:pos x="31" y="44"/>
                  </a:cxn>
                  <a:cxn ang="0">
                    <a:pos x="26" y="44"/>
                  </a:cxn>
                  <a:cxn ang="0">
                    <a:pos x="28" y="39"/>
                  </a:cxn>
                  <a:cxn ang="0">
                    <a:pos x="33" y="37"/>
                  </a:cxn>
                  <a:cxn ang="0">
                    <a:pos x="23" y="39"/>
                  </a:cxn>
                  <a:cxn ang="0">
                    <a:pos x="14" y="37"/>
                  </a:cxn>
                  <a:cxn ang="0">
                    <a:pos x="5" y="32"/>
                  </a:cxn>
                  <a:cxn ang="0">
                    <a:pos x="0" y="29"/>
                  </a:cxn>
                  <a:cxn ang="0">
                    <a:pos x="10" y="29"/>
                  </a:cxn>
                  <a:cxn ang="0">
                    <a:pos x="17" y="29"/>
                  </a:cxn>
                  <a:cxn ang="0">
                    <a:pos x="23" y="29"/>
                  </a:cxn>
                  <a:cxn ang="0">
                    <a:pos x="31" y="34"/>
                  </a:cxn>
                  <a:cxn ang="0">
                    <a:pos x="21" y="31"/>
                  </a:cxn>
                  <a:cxn ang="0">
                    <a:pos x="14" y="29"/>
                  </a:cxn>
                  <a:cxn ang="0">
                    <a:pos x="9" y="24"/>
                  </a:cxn>
                  <a:cxn ang="0">
                    <a:pos x="4" y="19"/>
                  </a:cxn>
                  <a:cxn ang="0">
                    <a:pos x="14" y="19"/>
                  </a:cxn>
                  <a:cxn ang="0">
                    <a:pos x="23" y="19"/>
                  </a:cxn>
                  <a:cxn ang="0">
                    <a:pos x="28" y="22"/>
                  </a:cxn>
                  <a:cxn ang="0">
                    <a:pos x="33" y="25"/>
                  </a:cxn>
                  <a:cxn ang="0">
                    <a:pos x="36" y="17"/>
                  </a:cxn>
                  <a:cxn ang="0">
                    <a:pos x="42" y="12"/>
                  </a:cxn>
                  <a:cxn ang="0">
                    <a:pos x="47" y="5"/>
                  </a:cxn>
                  <a:cxn ang="0">
                    <a:pos x="57" y="0"/>
                  </a:cxn>
                  <a:cxn ang="0">
                    <a:pos x="52" y="12"/>
                  </a:cxn>
                  <a:cxn ang="0">
                    <a:pos x="42" y="24"/>
                  </a:cxn>
                  <a:cxn ang="0">
                    <a:pos x="48" y="15"/>
                  </a:cxn>
                  <a:cxn ang="0">
                    <a:pos x="57" y="6"/>
                  </a:cxn>
                  <a:cxn ang="0">
                    <a:pos x="57" y="19"/>
                  </a:cxn>
                  <a:cxn ang="0">
                    <a:pos x="52" y="20"/>
                  </a:cxn>
                  <a:cxn ang="0">
                    <a:pos x="48" y="25"/>
                  </a:cxn>
                  <a:cxn ang="0">
                    <a:pos x="45" y="31"/>
                  </a:cxn>
                  <a:cxn ang="0">
                    <a:pos x="42" y="34"/>
                  </a:cxn>
                  <a:cxn ang="0">
                    <a:pos x="55" y="32"/>
                  </a:cxn>
                  <a:cxn ang="0">
                    <a:pos x="50" y="37"/>
                  </a:cxn>
                  <a:cxn ang="0">
                    <a:pos x="43" y="43"/>
                  </a:cxn>
                  <a:cxn ang="0">
                    <a:pos x="62" y="63"/>
                  </a:cxn>
                  <a:cxn ang="0">
                    <a:pos x="52" y="62"/>
                  </a:cxn>
                </a:cxnLst>
                <a:rect l="0" t="0" r="r" b="b"/>
                <a:pathLst>
                  <a:path w="62" h="63">
                    <a:moveTo>
                      <a:pt x="52" y="62"/>
                    </a:moveTo>
                    <a:lnTo>
                      <a:pt x="38" y="39"/>
                    </a:lnTo>
                    <a:lnTo>
                      <a:pt x="31" y="44"/>
                    </a:lnTo>
                    <a:lnTo>
                      <a:pt x="26" y="44"/>
                    </a:lnTo>
                    <a:lnTo>
                      <a:pt x="28" y="39"/>
                    </a:lnTo>
                    <a:lnTo>
                      <a:pt x="33" y="37"/>
                    </a:lnTo>
                    <a:lnTo>
                      <a:pt x="23" y="39"/>
                    </a:lnTo>
                    <a:lnTo>
                      <a:pt x="14" y="37"/>
                    </a:lnTo>
                    <a:lnTo>
                      <a:pt x="5" y="32"/>
                    </a:lnTo>
                    <a:lnTo>
                      <a:pt x="0" y="29"/>
                    </a:lnTo>
                    <a:lnTo>
                      <a:pt x="10" y="29"/>
                    </a:lnTo>
                    <a:lnTo>
                      <a:pt x="17" y="29"/>
                    </a:lnTo>
                    <a:lnTo>
                      <a:pt x="23" y="29"/>
                    </a:lnTo>
                    <a:lnTo>
                      <a:pt x="31" y="34"/>
                    </a:lnTo>
                    <a:lnTo>
                      <a:pt x="21" y="31"/>
                    </a:lnTo>
                    <a:lnTo>
                      <a:pt x="14" y="29"/>
                    </a:lnTo>
                    <a:lnTo>
                      <a:pt x="9" y="24"/>
                    </a:lnTo>
                    <a:lnTo>
                      <a:pt x="4" y="19"/>
                    </a:lnTo>
                    <a:lnTo>
                      <a:pt x="14" y="19"/>
                    </a:lnTo>
                    <a:lnTo>
                      <a:pt x="23" y="19"/>
                    </a:lnTo>
                    <a:lnTo>
                      <a:pt x="28" y="22"/>
                    </a:lnTo>
                    <a:lnTo>
                      <a:pt x="33" y="25"/>
                    </a:lnTo>
                    <a:lnTo>
                      <a:pt x="36" y="17"/>
                    </a:lnTo>
                    <a:lnTo>
                      <a:pt x="42" y="12"/>
                    </a:lnTo>
                    <a:lnTo>
                      <a:pt x="47" y="5"/>
                    </a:lnTo>
                    <a:lnTo>
                      <a:pt x="57" y="0"/>
                    </a:lnTo>
                    <a:lnTo>
                      <a:pt x="52" y="12"/>
                    </a:lnTo>
                    <a:lnTo>
                      <a:pt x="42" y="24"/>
                    </a:lnTo>
                    <a:lnTo>
                      <a:pt x="48" y="15"/>
                    </a:lnTo>
                    <a:lnTo>
                      <a:pt x="57" y="6"/>
                    </a:lnTo>
                    <a:lnTo>
                      <a:pt x="57" y="19"/>
                    </a:lnTo>
                    <a:lnTo>
                      <a:pt x="52" y="20"/>
                    </a:lnTo>
                    <a:lnTo>
                      <a:pt x="48" y="25"/>
                    </a:lnTo>
                    <a:lnTo>
                      <a:pt x="45" y="31"/>
                    </a:lnTo>
                    <a:lnTo>
                      <a:pt x="42" y="34"/>
                    </a:lnTo>
                    <a:lnTo>
                      <a:pt x="55" y="32"/>
                    </a:lnTo>
                    <a:lnTo>
                      <a:pt x="50" y="37"/>
                    </a:lnTo>
                    <a:lnTo>
                      <a:pt x="43" y="43"/>
                    </a:lnTo>
                    <a:lnTo>
                      <a:pt x="62" y="63"/>
                    </a:lnTo>
                    <a:lnTo>
                      <a:pt x="52" y="62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8" name="Freeform 342"/>
              <p:cNvSpPr>
                <a:spLocks/>
              </p:cNvSpPr>
              <p:nvPr/>
            </p:nvSpPr>
            <p:spPr bwMode="auto">
              <a:xfrm>
                <a:off x="2347" y="2008"/>
                <a:ext cx="19" cy="28"/>
              </a:xfrm>
              <a:custGeom>
                <a:avLst/>
                <a:gdLst/>
                <a:ahLst/>
                <a:cxnLst>
                  <a:cxn ang="0">
                    <a:pos x="6" y="9"/>
                  </a:cxn>
                  <a:cxn ang="0">
                    <a:pos x="0" y="9"/>
                  </a:cxn>
                  <a:cxn ang="0">
                    <a:pos x="14" y="28"/>
                  </a:cxn>
                  <a:cxn ang="0">
                    <a:pos x="19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6" y="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6" y="9"/>
                  </a:cxn>
                </a:cxnLst>
                <a:rect l="0" t="0" r="r" b="b"/>
                <a:pathLst>
                  <a:path w="19" h="28">
                    <a:moveTo>
                      <a:pt x="6" y="9"/>
                    </a:moveTo>
                    <a:lnTo>
                      <a:pt x="0" y="9"/>
                    </a:lnTo>
                    <a:lnTo>
                      <a:pt x="14" y="28"/>
                    </a:lnTo>
                    <a:lnTo>
                      <a:pt x="19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59" name="Freeform 343"/>
              <p:cNvSpPr>
                <a:spLocks/>
              </p:cNvSpPr>
              <p:nvPr/>
            </p:nvSpPr>
            <p:spPr bwMode="auto">
              <a:xfrm>
                <a:off x="2330" y="2011"/>
                <a:ext cx="23" cy="1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11"/>
                  </a:cxn>
                  <a:cxn ang="0">
                    <a:pos x="7" y="11"/>
                  </a:cxn>
                  <a:cxn ang="0">
                    <a:pos x="9" y="11"/>
                  </a:cxn>
                  <a:cxn ang="0">
                    <a:pos x="12" y="11"/>
                  </a:cxn>
                  <a:cxn ang="0">
                    <a:pos x="14" y="11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19" y="6"/>
                  </a:cxn>
                  <a:cxn ang="0">
                    <a:pos x="23" y="6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14" y="6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7" y="6"/>
                  </a:cxn>
                  <a:cxn ang="0">
                    <a:pos x="9" y="11"/>
                  </a:cxn>
                  <a:cxn ang="0">
                    <a:pos x="4" y="6"/>
                  </a:cxn>
                  <a:cxn ang="0">
                    <a:pos x="0" y="7"/>
                  </a:cxn>
                  <a:cxn ang="0">
                    <a:pos x="4" y="11"/>
                  </a:cxn>
                  <a:cxn ang="0">
                    <a:pos x="4" y="6"/>
                  </a:cxn>
                </a:cxnLst>
                <a:rect l="0" t="0" r="r" b="b"/>
                <a:pathLst>
                  <a:path w="23" h="11">
                    <a:moveTo>
                      <a:pt x="4" y="6"/>
                    </a:moveTo>
                    <a:lnTo>
                      <a:pt x="4" y="11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9" y="11"/>
                    </a:lnTo>
                    <a:lnTo>
                      <a:pt x="4" y="6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0" name="Freeform 344"/>
              <p:cNvSpPr>
                <a:spLocks/>
              </p:cNvSpPr>
              <p:nvPr/>
            </p:nvSpPr>
            <p:spPr bwMode="auto">
              <a:xfrm>
                <a:off x="2334" y="2008"/>
                <a:ext cx="13" cy="14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0" y="0"/>
                  </a:cxn>
                  <a:cxn ang="0">
                    <a:pos x="13" y="5"/>
                  </a:cxn>
                </a:cxnLst>
                <a:rect l="0" t="0" r="r" b="b"/>
                <a:pathLst>
                  <a:path w="13" h="14">
                    <a:moveTo>
                      <a:pt x="13" y="5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1" name="Freeform 345"/>
              <p:cNvSpPr>
                <a:spLocks/>
              </p:cNvSpPr>
              <p:nvPr/>
            </p:nvSpPr>
            <p:spPr bwMode="auto">
              <a:xfrm>
                <a:off x="2306" y="1999"/>
                <a:ext cx="41" cy="1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19" y="18"/>
                  </a:cxn>
                  <a:cxn ang="0">
                    <a:pos x="22" y="18"/>
                  </a:cxn>
                  <a:cxn ang="0">
                    <a:pos x="24" y="18"/>
                  </a:cxn>
                  <a:cxn ang="0">
                    <a:pos x="28" y="18"/>
                  </a:cxn>
                  <a:cxn ang="0">
                    <a:pos x="31" y="18"/>
                  </a:cxn>
                  <a:cxn ang="0">
                    <a:pos x="33" y="18"/>
                  </a:cxn>
                  <a:cxn ang="0">
                    <a:pos x="36" y="18"/>
                  </a:cxn>
                  <a:cxn ang="0">
                    <a:pos x="38" y="14"/>
                  </a:cxn>
                  <a:cxn ang="0">
                    <a:pos x="41" y="14"/>
                  </a:cxn>
                  <a:cxn ang="0">
                    <a:pos x="38" y="9"/>
                  </a:cxn>
                  <a:cxn ang="0">
                    <a:pos x="36" y="9"/>
                  </a:cxn>
                  <a:cxn ang="0">
                    <a:pos x="36" y="12"/>
                  </a:cxn>
                  <a:cxn ang="0">
                    <a:pos x="33" y="12"/>
                  </a:cxn>
                  <a:cxn ang="0">
                    <a:pos x="31" y="12"/>
                  </a:cxn>
                  <a:cxn ang="0">
                    <a:pos x="28" y="12"/>
                  </a:cxn>
                  <a:cxn ang="0">
                    <a:pos x="24" y="12"/>
                  </a:cxn>
                  <a:cxn ang="0">
                    <a:pos x="22" y="12"/>
                  </a:cxn>
                  <a:cxn ang="0">
                    <a:pos x="19" y="9"/>
                  </a:cxn>
                  <a:cxn ang="0">
                    <a:pos x="17" y="9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2" y="4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7"/>
                  </a:cxn>
                  <a:cxn ang="0">
                    <a:pos x="5" y="0"/>
                  </a:cxn>
                </a:cxnLst>
                <a:rect l="0" t="0" r="r" b="b"/>
                <a:pathLst>
                  <a:path w="41" h="18">
                    <a:moveTo>
                      <a:pt x="5" y="0"/>
                    </a:moveTo>
                    <a:lnTo>
                      <a:pt x="5" y="7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8"/>
                    </a:lnTo>
                    <a:lnTo>
                      <a:pt x="22" y="18"/>
                    </a:lnTo>
                    <a:lnTo>
                      <a:pt x="24" y="18"/>
                    </a:lnTo>
                    <a:lnTo>
                      <a:pt x="28" y="18"/>
                    </a:lnTo>
                    <a:lnTo>
                      <a:pt x="31" y="18"/>
                    </a:lnTo>
                    <a:lnTo>
                      <a:pt x="33" y="18"/>
                    </a:lnTo>
                    <a:lnTo>
                      <a:pt x="36" y="18"/>
                    </a:lnTo>
                    <a:lnTo>
                      <a:pt x="38" y="14"/>
                    </a:lnTo>
                    <a:lnTo>
                      <a:pt x="41" y="14"/>
                    </a:lnTo>
                    <a:lnTo>
                      <a:pt x="38" y="9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3" y="12"/>
                    </a:lnTo>
                    <a:lnTo>
                      <a:pt x="31" y="12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19" y="9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2" name="Freeform 346"/>
              <p:cNvSpPr>
                <a:spLocks/>
              </p:cNvSpPr>
              <p:nvPr/>
            </p:nvSpPr>
            <p:spPr bwMode="auto">
              <a:xfrm>
                <a:off x="2311" y="1999"/>
                <a:ext cx="33" cy="12"/>
              </a:xfrm>
              <a:custGeom>
                <a:avLst/>
                <a:gdLst/>
                <a:ahLst/>
                <a:cxnLst>
                  <a:cxn ang="0">
                    <a:pos x="31" y="12"/>
                  </a:cxn>
                  <a:cxn ang="0">
                    <a:pos x="33" y="7"/>
                  </a:cxn>
                  <a:cxn ang="0">
                    <a:pos x="31" y="7"/>
                  </a:cxn>
                  <a:cxn ang="0">
                    <a:pos x="28" y="7"/>
                  </a:cxn>
                  <a:cxn ang="0">
                    <a:pos x="28" y="4"/>
                  </a:cxn>
                  <a:cxn ang="0">
                    <a:pos x="26" y="4"/>
                  </a:cxn>
                  <a:cxn ang="0">
                    <a:pos x="23" y="4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7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23" y="7"/>
                  </a:cxn>
                  <a:cxn ang="0">
                    <a:pos x="23" y="9"/>
                  </a:cxn>
                  <a:cxn ang="0">
                    <a:pos x="26" y="9"/>
                  </a:cxn>
                  <a:cxn ang="0">
                    <a:pos x="28" y="9"/>
                  </a:cxn>
                  <a:cxn ang="0">
                    <a:pos x="28" y="12"/>
                  </a:cxn>
                  <a:cxn ang="0">
                    <a:pos x="31" y="12"/>
                  </a:cxn>
                  <a:cxn ang="0">
                    <a:pos x="33" y="7"/>
                  </a:cxn>
                  <a:cxn ang="0">
                    <a:pos x="31" y="12"/>
                  </a:cxn>
                </a:cxnLst>
                <a:rect l="0" t="0" r="r" b="b"/>
                <a:pathLst>
                  <a:path w="33" h="12">
                    <a:moveTo>
                      <a:pt x="31" y="12"/>
                    </a:moveTo>
                    <a:lnTo>
                      <a:pt x="33" y="7"/>
                    </a:lnTo>
                    <a:lnTo>
                      <a:pt x="31" y="7"/>
                    </a:lnTo>
                    <a:lnTo>
                      <a:pt x="28" y="7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3" y="4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31" y="12"/>
                    </a:lnTo>
                    <a:lnTo>
                      <a:pt x="33" y="7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3" name="Freeform 347"/>
              <p:cNvSpPr>
                <a:spLocks/>
              </p:cNvSpPr>
              <p:nvPr/>
            </p:nvSpPr>
            <p:spPr bwMode="auto">
              <a:xfrm>
                <a:off x="2309" y="1989"/>
                <a:ext cx="35" cy="22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5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4" y="17"/>
                  </a:cxn>
                  <a:cxn ang="0">
                    <a:pos x="16" y="17"/>
                  </a:cxn>
                  <a:cxn ang="0">
                    <a:pos x="19" y="17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5" y="19"/>
                  </a:cxn>
                  <a:cxn ang="0">
                    <a:pos x="25" y="22"/>
                  </a:cxn>
                  <a:cxn ang="0">
                    <a:pos x="28" y="22"/>
                  </a:cxn>
                  <a:cxn ang="0">
                    <a:pos x="30" y="22"/>
                  </a:cxn>
                  <a:cxn ang="0">
                    <a:pos x="33" y="22"/>
                  </a:cxn>
                  <a:cxn ang="0">
                    <a:pos x="35" y="17"/>
                  </a:cxn>
                  <a:cxn ang="0">
                    <a:pos x="33" y="17"/>
                  </a:cxn>
                  <a:cxn ang="0">
                    <a:pos x="30" y="17"/>
                  </a:cxn>
                  <a:cxn ang="0">
                    <a:pos x="28" y="17"/>
                  </a:cxn>
                  <a:cxn ang="0">
                    <a:pos x="25" y="14"/>
                  </a:cxn>
                  <a:cxn ang="0">
                    <a:pos x="21" y="14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6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6" y="5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9" y="0"/>
                  </a:cxn>
                </a:cxnLst>
                <a:rect l="0" t="0" r="r" b="b"/>
                <a:pathLst>
                  <a:path w="35" h="22">
                    <a:moveTo>
                      <a:pt x="9" y="0"/>
                    </a:moveTo>
                    <a:lnTo>
                      <a:pt x="6" y="5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9" y="17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5" y="19"/>
                    </a:lnTo>
                    <a:lnTo>
                      <a:pt x="25" y="22"/>
                    </a:lnTo>
                    <a:lnTo>
                      <a:pt x="28" y="22"/>
                    </a:lnTo>
                    <a:lnTo>
                      <a:pt x="30" y="22"/>
                    </a:lnTo>
                    <a:lnTo>
                      <a:pt x="33" y="22"/>
                    </a:lnTo>
                    <a:lnTo>
                      <a:pt x="35" y="17"/>
                    </a:lnTo>
                    <a:lnTo>
                      <a:pt x="33" y="17"/>
                    </a:lnTo>
                    <a:lnTo>
                      <a:pt x="30" y="17"/>
                    </a:lnTo>
                    <a:lnTo>
                      <a:pt x="28" y="17"/>
                    </a:lnTo>
                    <a:lnTo>
                      <a:pt x="25" y="14"/>
                    </a:lnTo>
                    <a:lnTo>
                      <a:pt x="21" y="14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6" y="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4" name="Freeform 348"/>
              <p:cNvSpPr>
                <a:spLocks/>
              </p:cNvSpPr>
              <p:nvPr/>
            </p:nvSpPr>
            <p:spPr bwMode="auto">
              <a:xfrm>
                <a:off x="2315" y="1989"/>
                <a:ext cx="19" cy="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19" y="0"/>
                  </a:cxn>
                </a:cxnLst>
                <a:rect l="0" t="0" r="r" b="b"/>
                <a:pathLst>
                  <a:path w="19" h="5">
                    <a:moveTo>
                      <a:pt x="19" y="0"/>
                    </a:move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5" name="Freeform 349"/>
              <p:cNvSpPr>
                <a:spLocks/>
              </p:cNvSpPr>
              <p:nvPr/>
            </p:nvSpPr>
            <p:spPr bwMode="auto">
              <a:xfrm>
                <a:off x="2334" y="1989"/>
                <a:ext cx="13" cy="14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13" y="9"/>
                  </a:cxn>
                  <a:cxn ang="0">
                    <a:pos x="10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8" y="14"/>
                  </a:cxn>
                  <a:cxn ang="0">
                    <a:pos x="10" y="14"/>
                  </a:cxn>
                  <a:cxn ang="0">
                    <a:pos x="13" y="10"/>
                  </a:cxn>
                  <a:cxn ang="0">
                    <a:pos x="10" y="14"/>
                  </a:cxn>
                  <a:cxn ang="0">
                    <a:pos x="13" y="14"/>
                  </a:cxn>
                  <a:cxn ang="0">
                    <a:pos x="13" y="10"/>
                  </a:cxn>
                  <a:cxn ang="0">
                    <a:pos x="8" y="10"/>
                  </a:cxn>
                </a:cxnLst>
                <a:rect l="0" t="0" r="r" b="b"/>
                <a:pathLst>
                  <a:path w="13" h="14">
                    <a:moveTo>
                      <a:pt x="8" y="10"/>
                    </a:moveTo>
                    <a:lnTo>
                      <a:pt x="13" y="9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3" y="10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6" name="Freeform 350"/>
              <p:cNvSpPr>
                <a:spLocks/>
              </p:cNvSpPr>
              <p:nvPr/>
            </p:nvSpPr>
            <p:spPr bwMode="auto">
              <a:xfrm>
                <a:off x="2342" y="1970"/>
                <a:ext cx="30" cy="29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26" y="0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1" y="4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6" y="9"/>
                  </a:cxn>
                  <a:cxn ang="0">
                    <a:pos x="12" y="10"/>
                  </a:cxn>
                  <a:cxn ang="0">
                    <a:pos x="11" y="10"/>
                  </a:cxn>
                  <a:cxn ang="0">
                    <a:pos x="11" y="14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5" y="19"/>
                  </a:cxn>
                  <a:cxn ang="0">
                    <a:pos x="5" y="23"/>
                  </a:cxn>
                  <a:cxn ang="0">
                    <a:pos x="2" y="23"/>
                  </a:cxn>
                  <a:cxn ang="0">
                    <a:pos x="2" y="24"/>
                  </a:cxn>
                  <a:cxn ang="0">
                    <a:pos x="2" y="28"/>
                  </a:cxn>
                  <a:cxn ang="0">
                    <a:pos x="0" y="28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5" y="28"/>
                  </a:cxn>
                  <a:cxn ang="0">
                    <a:pos x="7" y="28"/>
                  </a:cxn>
                  <a:cxn ang="0">
                    <a:pos x="7" y="24"/>
                  </a:cxn>
                  <a:cxn ang="0">
                    <a:pos x="11" y="23"/>
                  </a:cxn>
                  <a:cxn ang="0">
                    <a:pos x="11" y="19"/>
                  </a:cxn>
                  <a:cxn ang="0">
                    <a:pos x="12" y="19"/>
                  </a:cxn>
                  <a:cxn ang="0">
                    <a:pos x="12" y="17"/>
                  </a:cxn>
                  <a:cxn ang="0">
                    <a:pos x="16" y="17"/>
                  </a:cxn>
                  <a:cxn ang="0">
                    <a:pos x="16" y="14"/>
                  </a:cxn>
                  <a:cxn ang="0">
                    <a:pos x="19" y="14"/>
                  </a:cxn>
                  <a:cxn ang="0">
                    <a:pos x="21" y="10"/>
                  </a:cxn>
                  <a:cxn ang="0">
                    <a:pos x="24" y="10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30" y="5"/>
                  </a:cxn>
                  <a:cxn ang="0">
                    <a:pos x="26" y="4"/>
                  </a:cxn>
                  <a:cxn ang="0">
                    <a:pos x="30" y="5"/>
                  </a:cxn>
                </a:cxnLst>
                <a:rect l="0" t="0" r="r" b="b"/>
                <a:pathLst>
                  <a:path w="30" h="29">
                    <a:moveTo>
                      <a:pt x="30" y="5"/>
                    </a:moveTo>
                    <a:lnTo>
                      <a:pt x="26" y="0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9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7" y="24"/>
                    </a:lnTo>
                    <a:lnTo>
                      <a:pt x="11" y="23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6" y="17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1" y="10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30" y="5"/>
                    </a:lnTo>
                    <a:lnTo>
                      <a:pt x="26" y="4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7" name="Freeform 351"/>
              <p:cNvSpPr>
                <a:spLocks/>
              </p:cNvSpPr>
              <p:nvPr/>
            </p:nvSpPr>
            <p:spPr bwMode="auto">
              <a:xfrm>
                <a:off x="2349" y="1974"/>
                <a:ext cx="23" cy="2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4" y="25"/>
                  </a:cxn>
                  <a:cxn ang="0">
                    <a:pos x="5" y="25"/>
                  </a:cxn>
                  <a:cxn ang="0">
                    <a:pos x="5" y="24"/>
                  </a:cxn>
                  <a:cxn ang="0">
                    <a:pos x="9" y="24"/>
                  </a:cxn>
                  <a:cxn ang="0">
                    <a:pos x="12" y="20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9" y="10"/>
                  </a:cxn>
                  <a:cxn ang="0">
                    <a:pos x="19" y="6"/>
                  </a:cxn>
                  <a:cxn ang="0">
                    <a:pos x="23" y="5"/>
                  </a:cxn>
                  <a:cxn ang="0">
                    <a:pos x="23" y="1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7" y="5"/>
                  </a:cxn>
                  <a:cxn ang="0">
                    <a:pos x="14" y="5"/>
                  </a:cxn>
                  <a:cxn ang="0">
                    <a:pos x="14" y="6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2" y="13"/>
                  </a:cxn>
                  <a:cxn ang="0">
                    <a:pos x="9" y="13"/>
                  </a:cxn>
                  <a:cxn ang="0">
                    <a:pos x="9" y="15"/>
                  </a:cxn>
                  <a:cxn ang="0">
                    <a:pos x="5" y="19"/>
                  </a:cxn>
                  <a:cxn ang="0">
                    <a:pos x="4" y="20"/>
                  </a:cxn>
                  <a:cxn ang="0">
                    <a:pos x="0" y="24"/>
                  </a:cxn>
                  <a:cxn ang="0">
                    <a:pos x="4" y="25"/>
                  </a:cxn>
                  <a:cxn ang="0">
                    <a:pos x="0" y="24"/>
                  </a:cxn>
                </a:cxnLst>
                <a:rect l="0" t="0" r="r" b="b"/>
                <a:pathLst>
                  <a:path w="23" h="25">
                    <a:moveTo>
                      <a:pt x="0" y="24"/>
                    </a:moveTo>
                    <a:lnTo>
                      <a:pt x="4" y="25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9" y="24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19" y="6"/>
                    </a:lnTo>
                    <a:lnTo>
                      <a:pt x="23" y="5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5" y="19"/>
                    </a:lnTo>
                    <a:lnTo>
                      <a:pt x="4" y="20"/>
                    </a:lnTo>
                    <a:lnTo>
                      <a:pt x="0" y="24"/>
                    </a:lnTo>
                    <a:lnTo>
                      <a:pt x="4" y="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8" name="Freeform 352"/>
              <p:cNvSpPr>
                <a:spLocks/>
              </p:cNvSpPr>
              <p:nvPr/>
            </p:nvSpPr>
            <p:spPr bwMode="auto">
              <a:xfrm>
                <a:off x="2349" y="1979"/>
                <a:ext cx="24" cy="2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19" y="0"/>
                  </a:cxn>
                  <a:cxn ang="0">
                    <a:pos x="17" y="1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5" y="14"/>
                  </a:cxn>
                  <a:cxn ang="0">
                    <a:pos x="4" y="14"/>
                  </a:cxn>
                  <a:cxn ang="0">
                    <a:pos x="4" y="15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4" y="20"/>
                  </a:cxn>
                  <a:cxn ang="0">
                    <a:pos x="5" y="20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9" y="15"/>
                  </a:cxn>
                  <a:cxn ang="0">
                    <a:pos x="12" y="15"/>
                  </a:cxn>
                  <a:cxn ang="0">
                    <a:pos x="12" y="14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7" y="10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3" y="1"/>
                  </a:cxn>
                  <a:cxn ang="0">
                    <a:pos x="19" y="1"/>
                  </a:cxn>
                  <a:cxn ang="0">
                    <a:pos x="24" y="1"/>
                  </a:cxn>
                </a:cxnLst>
                <a:rect l="0" t="0" r="r" b="b"/>
                <a:pathLst>
                  <a:path w="24" h="20">
                    <a:moveTo>
                      <a:pt x="24" y="1"/>
                    </a:moveTo>
                    <a:lnTo>
                      <a:pt x="19" y="0"/>
                    </a:lnTo>
                    <a:lnTo>
                      <a:pt x="17" y="1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1"/>
                    </a:lnTo>
                    <a:lnTo>
                      <a:pt x="19" y="1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69" name="Freeform 353"/>
              <p:cNvSpPr>
                <a:spLocks/>
              </p:cNvSpPr>
              <p:nvPr/>
            </p:nvSpPr>
            <p:spPr bwMode="auto">
              <a:xfrm>
                <a:off x="2366" y="1980"/>
                <a:ext cx="7" cy="1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6" y="13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0" y="9"/>
                  </a:cxn>
                  <a:cxn ang="0">
                    <a:pos x="2" y="13"/>
                  </a:cxn>
                </a:cxnLst>
                <a:rect l="0" t="0" r="r" b="b"/>
                <a:pathLst>
                  <a:path w="7" h="13">
                    <a:moveTo>
                      <a:pt x="2" y="13"/>
                    </a:moveTo>
                    <a:lnTo>
                      <a:pt x="6" y="13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0" name="Freeform 354"/>
              <p:cNvSpPr>
                <a:spLocks/>
              </p:cNvSpPr>
              <p:nvPr/>
            </p:nvSpPr>
            <p:spPr bwMode="auto">
              <a:xfrm>
                <a:off x="2349" y="1989"/>
                <a:ext cx="19" cy="22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" y="22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19"/>
                  </a:cxn>
                  <a:cxn ang="0">
                    <a:pos x="12" y="17"/>
                  </a:cxn>
                  <a:cxn ang="0">
                    <a:pos x="14" y="17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7" y="10"/>
                  </a:cxn>
                  <a:cxn ang="0">
                    <a:pos x="17" y="9"/>
                  </a:cxn>
                  <a:cxn ang="0">
                    <a:pos x="19" y="5"/>
                  </a:cxn>
                  <a:cxn ang="0">
                    <a:pos x="19" y="4"/>
                  </a:cxn>
                  <a:cxn ang="0">
                    <a:pos x="17" y="0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9"/>
                  </a:cxn>
                  <a:cxn ang="0">
                    <a:pos x="9" y="10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5" y="17"/>
                  </a:cxn>
                  <a:cxn ang="0">
                    <a:pos x="4" y="17"/>
                  </a:cxn>
                  <a:cxn ang="0">
                    <a:pos x="4" y="22"/>
                  </a:cxn>
                  <a:cxn ang="0">
                    <a:pos x="0" y="17"/>
                  </a:cxn>
                </a:cxnLst>
                <a:rect l="0" t="0" r="r" b="b"/>
                <a:pathLst>
                  <a:path w="19" h="22">
                    <a:moveTo>
                      <a:pt x="0" y="17"/>
                    </a:moveTo>
                    <a:lnTo>
                      <a:pt x="4" y="22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7" y="0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9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4" y="2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1" name="Freeform 355"/>
              <p:cNvSpPr>
                <a:spLocks/>
              </p:cNvSpPr>
              <p:nvPr/>
            </p:nvSpPr>
            <p:spPr bwMode="auto">
              <a:xfrm>
                <a:off x="2349" y="2003"/>
                <a:ext cx="19" cy="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7" y="0"/>
                  </a:cxn>
                  <a:cxn ang="0">
                    <a:pos x="0" y="3"/>
                  </a:cxn>
                  <a:cxn ang="0">
                    <a:pos x="4" y="8"/>
                  </a:cxn>
                  <a:cxn ang="0">
                    <a:pos x="17" y="5"/>
                  </a:cxn>
                  <a:cxn ang="0">
                    <a:pos x="14" y="3"/>
                  </a:cxn>
                  <a:cxn ang="0">
                    <a:pos x="19" y="5"/>
                  </a:cxn>
                </a:cxnLst>
                <a:rect l="0" t="0" r="r" b="b"/>
                <a:pathLst>
                  <a:path w="19" h="8">
                    <a:moveTo>
                      <a:pt x="19" y="5"/>
                    </a:moveTo>
                    <a:lnTo>
                      <a:pt x="17" y="0"/>
                    </a:lnTo>
                    <a:lnTo>
                      <a:pt x="0" y="3"/>
                    </a:lnTo>
                    <a:lnTo>
                      <a:pt x="4" y="8"/>
                    </a:lnTo>
                    <a:lnTo>
                      <a:pt x="17" y="5"/>
                    </a:lnTo>
                    <a:lnTo>
                      <a:pt x="14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2" name="Freeform 356"/>
              <p:cNvSpPr>
                <a:spLocks/>
              </p:cNvSpPr>
              <p:nvPr/>
            </p:nvSpPr>
            <p:spPr bwMode="auto">
              <a:xfrm>
                <a:off x="2349" y="2006"/>
                <a:ext cx="19" cy="11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5" y="11"/>
                  </a:cxn>
                  <a:cxn ang="0">
                    <a:pos x="9" y="11"/>
                  </a:cxn>
                  <a:cxn ang="0">
                    <a:pos x="12" y="11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4" y="7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0" y="7"/>
                  </a:cxn>
                  <a:cxn ang="0">
                    <a:pos x="4" y="11"/>
                  </a:cxn>
                  <a:cxn ang="0">
                    <a:pos x="9" y="7"/>
                  </a:cxn>
                </a:cxnLst>
                <a:rect l="0" t="0" r="r" b="b"/>
                <a:pathLst>
                  <a:path w="19" h="11">
                    <a:moveTo>
                      <a:pt x="9" y="7"/>
                    </a:moveTo>
                    <a:lnTo>
                      <a:pt x="5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3" name="Freeform 357"/>
              <p:cNvSpPr>
                <a:spLocks/>
              </p:cNvSpPr>
              <p:nvPr/>
            </p:nvSpPr>
            <p:spPr bwMode="auto">
              <a:xfrm>
                <a:off x="2353" y="2013"/>
                <a:ext cx="24" cy="30"/>
              </a:xfrm>
              <a:custGeom>
                <a:avLst/>
                <a:gdLst/>
                <a:ahLst/>
                <a:cxnLst>
                  <a:cxn ang="0">
                    <a:pos x="20" y="30"/>
                  </a:cxn>
                  <a:cxn ang="0">
                    <a:pos x="24" y="24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19" y="28"/>
                  </a:cxn>
                  <a:cxn ang="0">
                    <a:pos x="20" y="24"/>
                  </a:cxn>
                  <a:cxn ang="0">
                    <a:pos x="20" y="30"/>
                  </a:cxn>
                </a:cxnLst>
                <a:rect l="0" t="0" r="r" b="b"/>
                <a:pathLst>
                  <a:path w="24" h="30">
                    <a:moveTo>
                      <a:pt x="20" y="30"/>
                    </a:moveTo>
                    <a:lnTo>
                      <a:pt x="24" y="2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9" y="28"/>
                    </a:lnTo>
                    <a:lnTo>
                      <a:pt x="20" y="24"/>
                    </a:ln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4" name="Freeform 358"/>
              <p:cNvSpPr>
                <a:spLocks/>
              </p:cNvSpPr>
              <p:nvPr/>
            </p:nvSpPr>
            <p:spPr bwMode="auto">
              <a:xfrm>
                <a:off x="2361" y="2032"/>
                <a:ext cx="12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5"/>
                  </a:cxn>
                  <a:cxn ang="0">
                    <a:pos x="12" y="11"/>
                  </a:cxn>
                  <a:cxn ang="0">
                    <a:pos x="12" y="5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2" h="11">
                    <a:moveTo>
                      <a:pt x="0" y="4"/>
                    </a:moveTo>
                    <a:lnTo>
                      <a:pt x="2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5" name="Freeform 359"/>
              <p:cNvSpPr>
                <a:spLocks/>
              </p:cNvSpPr>
              <p:nvPr/>
            </p:nvSpPr>
            <p:spPr bwMode="auto">
              <a:xfrm>
                <a:off x="2361" y="2032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2" y="4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6" name="Freeform 360"/>
              <p:cNvSpPr>
                <a:spLocks/>
              </p:cNvSpPr>
              <p:nvPr/>
            </p:nvSpPr>
            <p:spPr bwMode="auto">
              <a:xfrm>
                <a:off x="2334" y="2003"/>
                <a:ext cx="67" cy="62"/>
              </a:xfrm>
              <a:custGeom>
                <a:avLst/>
                <a:gdLst/>
                <a:ahLst/>
                <a:cxnLst>
                  <a:cxn ang="0">
                    <a:pos x="57" y="59"/>
                  </a:cxn>
                  <a:cxn ang="0">
                    <a:pos x="38" y="40"/>
                  </a:cxn>
                  <a:cxn ang="0">
                    <a:pos x="32" y="46"/>
                  </a:cxn>
                  <a:cxn ang="0">
                    <a:pos x="24" y="48"/>
                  </a:cxn>
                  <a:cxn ang="0">
                    <a:pos x="27" y="41"/>
                  </a:cxn>
                  <a:cxn ang="0">
                    <a:pos x="32" y="38"/>
                  </a:cxn>
                  <a:cxn ang="0">
                    <a:pos x="22" y="41"/>
                  </a:cxn>
                  <a:cxn ang="0">
                    <a:pos x="13" y="41"/>
                  </a:cxn>
                  <a:cxn ang="0">
                    <a:pos x="3" y="38"/>
                  </a:cxn>
                  <a:cxn ang="0">
                    <a:pos x="0" y="34"/>
                  </a:cxn>
                  <a:cxn ang="0">
                    <a:pos x="8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9" y="38"/>
                  </a:cxn>
                  <a:cxn ang="0">
                    <a:pos x="19" y="34"/>
                  </a:cxn>
                  <a:cxn ang="0">
                    <a:pos x="12" y="33"/>
                  </a:cxn>
                  <a:cxn ang="0">
                    <a:pos x="5" y="31"/>
                  </a:cxn>
                  <a:cxn ang="0">
                    <a:pos x="0" y="27"/>
                  </a:cxn>
                  <a:cxn ang="0">
                    <a:pos x="8" y="24"/>
                  </a:cxn>
                  <a:cxn ang="0">
                    <a:pos x="19" y="24"/>
                  </a:cxn>
                  <a:cxn ang="0">
                    <a:pos x="24" y="26"/>
                  </a:cxn>
                  <a:cxn ang="0">
                    <a:pos x="32" y="29"/>
                  </a:cxn>
                  <a:cxn ang="0">
                    <a:pos x="32" y="17"/>
                  </a:cxn>
                  <a:cxn ang="0">
                    <a:pos x="36" y="12"/>
                  </a:cxn>
                  <a:cxn ang="0">
                    <a:pos x="41" y="5"/>
                  </a:cxn>
                  <a:cxn ang="0">
                    <a:pos x="51" y="0"/>
                  </a:cxn>
                  <a:cxn ang="0">
                    <a:pos x="46" y="12"/>
                  </a:cxn>
                  <a:cxn ang="0">
                    <a:pos x="38" y="27"/>
                  </a:cxn>
                  <a:cxn ang="0">
                    <a:pos x="44" y="15"/>
                  </a:cxn>
                  <a:cxn ang="0">
                    <a:pos x="53" y="5"/>
                  </a:cxn>
                  <a:cxn ang="0">
                    <a:pos x="51" y="15"/>
                  </a:cxn>
                  <a:cxn ang="0">
                    <a:pos x="50" y="19"/>
                  </a:cxn>
                  <a:cxn ang="0">
                    <a:pos x="48" y="26"/>
                  </a:cxn>
                  <a:cxn ang="0">
                    <a:pos x="43" y="31"/>
                  </a:cxn>
                  <a:cxn ang="0">
                    <a:pos x="39" y="34"/>
                  </a:cxn>
                  <a:cxn ang="0">
                    <a:pos x="53" y="29"/>
                  </a:cxn>
                  <a:cxn ang="0">
                    <a:pos x="50" y="34"/>
                  </a:cxn>
                  <a:cxn ang="0">
                    <a:pos x="43" y="40"/>
                  </a:cxn>
                  <a:cxn ang="0">
                    <a:pos x="67" y="62"/>
                  </a:cxn>
                  <a:cxn ang="0">
                    <a:pos x="57" y="59"/>
                  </a:cxn>
                </a:cxnLst>
                <a:rect l="0" t="0" r="r" b="b"/>
                <a:pathLst>
                  <a:path w="67" h="62">
                    <a:moveTo>
                      <a:pt x="57" y="59"/>
                    </a:moveTo>
                    <a:lnTo>
                      <a:pt x="38" y="40"/>
                    </a:lnTo>
                    <a:lnTo>
                      <a:pt x="32" y="46"/>
                    </a:lnTo>
                    <a:lnTo>
                      <a:pt x="24" y="48"/>
                    </a:lnTo>
                    <a:lnTo>
                      <a:pt x="27" y="41"/>
                    </a:lnTo>
                    <a:lnTo>
                      <a:pt x="32" y="38"/>
                    </a:lnTo>
                    <a:lnTo>
                      <a:pt x="22" y="41"/>
                    </a:lnTo>
                    <a:lnTo>
                      <a:pt x="13" y="41"/>
                    </a:lnTo>
                    <a:lnTo>
                      <a:pt x="3" y="38"/>
                    </a:lnTo>
                    <a:lnTo>
                      <a:pt x="0" y="34"/>
                    </a:lnTo>
                    <a:lnTo>
                      <a:pt x="8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9" y="38"/>
                    </a:lnTo>
                    <a:lnTo>
                      <a:pt x="19" y="34"/>
                    </a:lnTo>
                    <a:lnTo>
                      <a:pt x="12" y="33"/>
                    </a:lnTo>
                    <a:lnTo>
                      <a:pt x="5" y="31"/>
                    </a:lnTo>
                    <a:lnTo>
                      <a:pt x="0" y="27"/>
                    </a:lnTo>
                    <a:lnTo>
                      <a:pt x="8" y="24"/>
                    </a:lnTo>
                    <a:lnTo>
                      <a:pt x="19" y="24"/>
                    </a:lnTo>
                    <a:lnTo>
                      <a:pt x="24" y="26"/>
                    </a:lnTo>
                    <a:lnTo>
                      <a:pt x="32" y="29"/>
                    </a:lnTo>
                    <a:lnTo>
                      <a:pt x="32" y="17"/>
                    </a:lnTo>
                    <a:lnTo>
                      <a:pt x="36" y="12"/>
                    </a:lnTo>
                    <a:lnTo>
                      <a:pt x="41" y="5"/>
                    </a:lnTo>
                    <a:lnTo>
                      <a:pt x="51" y="0"/>
                    </a:lnTo>
                    <a:lnTo>
                      <a:pt x="46" y="12"/>
                    </a:lnTo>
                    <a:lnTo>
                      <a:pt x="38" y="27"/>
                    </a:lnTo>
                    <a:lnTo>
                      <a:pt x="44" y="15"/>
                    </a:lnTo>
                    <a:lnTo>
                      <a:pt x="53" y="5"/>
                    </a:lnTo>
                    <a:lnTo>
                      <a:pt x="51" y="15"/>
                    </a:lnTo>
                    <a:lnTo>
                      <a:pt x="50" y="19"/>
                    </a:lnTo>
                    <a:lnTo>
                      <a:pt x="48" y="26"/>
                    </a:lnTo>
                    <a:lnTo>
                      <a:pt x="43" y="31"/>
                    </a:lnTo>
                    <a:lnTo>
                      <a:pt x="39" y="34"/>
                    </a:lnTo>
                    <a:lnTo>
                      <a:pt x="53" y="29"/>
                    </a:lnTo>
                    <a:lnTo>
                      <a:pt x="50" y="34"/>
                    </a:lnTo>
                    <a:lnTo>
                      <a:pt x="43" y="40"/>
                    </a:lnTo>
                    <a:lnTo>
                      <a:pt x="67" y="62"/>
                    </a:lnTo>
                    <a:lnTo>
                      <a:pt x="57" y="59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7" name="Freeform 361"/>
              <p:cNvSpPr>
                <a:spLocks/>
              </p:cNvSpPr>
              <p:nvPr/>
            </p:nvSpPr>
            <p:spPr bwMode="auto">
              <a:xfrm>
                <a:off x="2368" y="2037"/>
                <a:ext cx="23" cy="25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0" y="9"/>
                  </a:cxn>
                  <a:cxn ang="0">
                    <a:pos x="19" y="25"/>
                  </a:cxn>
                  <a:cxn ang="0">
                    <a:pos x="23" y="23"/>
                  </a:cxn>
                  <a:cxn ang="0">
                    <a:pos x="5" y="4"/>
                  </a:cxn>
                  <a:cxn ang="0">
                    <a:pos x="0" y="6"/>
                  </a:cxn>
                  <a:cxn ang="0">
                    <a:pos x="5" y="4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5" y="9"/>
                  </a:cxn>
                </a:cxnLst>
                <a:rect l="0" t="0" r="r" b="b"/>
                <a:pathLst>
                  <a:path w="23" h="25">
                    <a:moveTo>
                      <a:pt x="5" y="9"/>
                    </a:moveTo>
                    <a:lnTo>
                      <a:pt x="0" y="9"/>
                    </a:lnTo>
                    <a:lnTo>
                      <a:pt x="19" y="25"/>
                    </a:lnTo>
                    <a:lnTo>
                      <a:pt x="23" y="23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5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8" name="Freeform 362"/>
              <p:cNvSpPr>
                <a:spLocks/>
              </p:cNvSpPr>
              <p:nvPr/>
            </p:nvSpPr>
            <p:spPr bwMode="auto">
              <a:xfrm>
                <a:off x="2354" y="2043"/>
                <a:ext cx="19" cy="12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12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8"/>
                  </a:cxn>
                  <a:cxn ang="0">
                    <a:pos x="14" y="6"/>
                  </a:cxn>
                  <a:cxn ang="0">
                    <a:pos x="18" y="6"/>
                  </a:cxn>
                  <a:cxn ang="0">
                    <a:pos x="18" y="3"/>
                  </a:cxn>
                  <a:cxn ang="0">
                    <a:pos x="19" y="3"/>
                  </a:cxn>
                  <a:cxn ang="0">
                    <a:pos x="14" y="0"/>
                  </a:cxn>
                  <a:cxn ang="0">
                    <a:pos x="12" y="3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7" y="6"/>
                  </a:cxn>
                  <a:cxn ang="0">
                    <a:pos x="7" y="12"/>
                  </a:cxn>
                  <a:cxn ang="0">
                    <a:pos x="4" y="6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6"/>
                  </a:cxn>
                </a:cxnLst>
                <a:rect l="0" t="0" r="r" b="b"/>
                <a:pathLst>
                  <a:path w="19" h="12">
                    <a:moveTo>
                      <a:pt x="4" y="6"/>
                    </a:moveTo>
                    <a:lnTo>
                      <a:pt x="4" y="12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4" y="0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7" y="1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79" name="Freeform 363"/>
              <p:cNvSpPr>
                <a:spLocks/>
              </p:cNvSpPr>
              <p:nvPr/>
            </p:nvSpPr>
            <p:spPr bwMode="auto">
              <a:xfrm>
                <a:off x="2358" y="2037"/>
                <a:ext cx="10" cy="18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8" y="0"/>
                  </a:cxn>
                  <a:cxn ang="0">
                    <a:pos x="5" y="4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3" y="18"/>
                  </a:cxn>
                  <a:cxn ang="0">
                    <a:pos x="3" y="14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5" y="4"/>
                  </a:cxn>
                  <a:cxn ang="0">
                    <a:pos x="10" y="6"/>
                  </a:cxn>
                </a:cxnLst>
                <a:rect l="0" t="0" r="r" b="b"/>
                <a:pathLst>
                  <a:path w="10" h="18">
                    <a:moveTo>
                      <a:pt x="10" y="6"/>
                    </a:moveTo>
                    <a:lnTo>
                      <a:pt x="8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8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5" y="4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0" name="Freeform 364"/>
              <p:cNvSpPr>
                <a:spLocks/>
              </p:cNvSpPr>
              <p:nvPr/>
            </p:nvSpPr>
            <p:spPr bwMode="auto">
              <a:xfrm>
                <a:off x="2328" y="2037"/>
                <a:ext cx="40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4"/>
                  </a:cxn>
                  <a:cxn ang="0">
                    <a:pos x="6" y="4"/>
                  </a:cxn>
                  <a:cxn ang="0">
                    <a:pos x="6" y="6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4" y="9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25" y="12"/>
                  </a:cxn>
                  <a:cxn ang="0">
                    <a:pos x="26" y="12"/>
                  </a:cxn>
                  <a:cxn ang="0">
                    <a:pos x="30" y="12"/>
                  </a:cxn>
                  <a:cxn ang="0">
                    <a:pos x="33" y="12"/>
                  </a:cxn>
                  <a:cxn ang="0">
                    <a:pos x="35" y="12"/>
                  </a:cxn>
                  <a:cxn ang="0">
                    <a:pos x="35" y="9"/>
                  </a:cxn>
                  <a:cxn ang="0">
                    <a:pos x="38" y="9"/>
                  </a:cxn>
                  <a:cxn ang="0">
                    <a:pos x="40" y="6"/>
                  </a:cxn>
                  <a:cxn ang="0">
                    <a:pos x="35" y="4"/>
                  </a:cxn>
                  <a:cxn ang="0">
                    <a:pos x="33" y="6"/>
                  </a:cxn>
                  <a:cxn ang="0">
                    <a:pos x="30" y="6"/>
                  </a:cxn>
                  <a:cxn ang="0">
                    <a:pos x="26" y="6"/>
                  </a:cxn>
                  <a:cxn ang="0">
                    <a:pos x="25" y="6"/>
                  </a:cxn>
                  <a:cxn ang="0">
                    <a:pos x="21" y="6"/>
                  </a:cxn>
                  <a:cxn ang="0">
                    <a:pos x="19" y="6"/>
                  </a:cxn>
                  <a:cxn ang="0">
                    <a:pos x="16" y="6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2" y="4"/>
                  </a:cxn>
                  <a:cxn ang="0">
                    <a:pos x="6" y="0"/>
                  </a:cxn>
                </a:cxnLst>
                <a:rect l="0" t="0" r="r" b="b"/>
                <a:pathLst>
                  <a:path w="40" h="12">
                    <a:moveTo>
                      <a:pt x="6" y="0"/>
                    </a:moveTo>
                    <a:lnTo>
                      <a:pt x="2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3" y="12"/>
                    </a:lnTo>
                    <a:lnTo>
                      <a:pt x="35" y="12"/>
                    </a:lnTo>
                    <a:lnTo>
                      <a:pt x="35" y="9"/>
                    </a:lnTo>
                    <a:lnTo>
                      <a:pt x="38" y="9"/>
                    </a:lnTo>
                    <a:lnTo>
                      <a:pt x="40" y="6"/>
                    </a:lnTo>
                    <a:lnTo>
                      <a:pt x="35" y="4"/>
                    </a:lnTo>
                    <a:lnTo>
                      <a:pt x="33" y="6"/>
                    </a:lnTo>
                    <a:lnTo>
                      <a:pt x="30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1" y="6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1" name="Freeform 365"/>
              <p:cNvSpPr>
                <a:spLocks/>
              </p:cNvSpPr>
              <p:nvPr/>
            </p:nvSpPr>
            <p:spPr bwMode="auto">
              <a:xfrm>
                <a:off x="2334" y="2036"/>
                <a:ext cx="32" cy="7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32" y="1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20" y="5"/>
                  </a:cxn>
                  <a:cxn ang="0">
                    <a:pos x="24" y="5"/>
                  </a:cxn>
                  <a:cxn ang="0">
                    <a:pos x="27" y="7"/>
                  </a:cxn>
                  <a:cxn ang="0">
                    <a:pos x="29" y="7"/>
                  </a:cxn>
                  <a:cxn ang="0">
                    <a:pos x="29" y="1"/>
                  </a:cxn>
                  <a:cxn ang="0">
                    <a:pos x="29" y="7"/>
                  </a:cxn>
                </a:cxnLst>
                <a:rect l="0" t="0" r="r" b="b"/>
                <a:pathLst>
                  <a:path w="32" h="7">
                    <a:moveTo>
                      <a:pt x="29" y="7"/>
                    </a:moveTo>
                    <a:lnTo>
                      <a:pt x="32" y="1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29" y="1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2" name="Freeform 366"/>
              <p:cNvSpPr>
                <a:spLocks/>
              </p:cNvSpPr>
              <p:nvPr/>
            </p:nvSpPr>
            <p:spPr bwMode="auto">
              <a:xfrm>
                <a:off x="2328" y="2027"/>
                <a:ext cx="35" cy="1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9" y="9"/>
                  </a:cxn>
                  <a:cxn ang="0">
                    <a:pos x="11" y="9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6" y="14"/>
                  </a:cxn>
                  <a:cxn ang="0">
                    <a:pos x="19" y="14"/>
                  </a:cxn>
                  <a:cxn ang="0">
                    <a:pos x="21" y="14"/>
                  </a:cxn>
                  <a:cxn ang="0">
                    <a:pos x="25" y="14"/>
                  </a:cxn>
                  <a:cxn ang="0">
                    <a:pos x="26" y="16"/>
                  </a:cxn>
                  <a:cxn ang="0">
                    <a:pos x="30" y="16"/>
                  </a:cxn>
                  <a:cxn ang="0">
                    <a:pos x="33" y="16"/>
                  </a:cxn>
                  <a:cxn ang="0">
                    <a:pos x="35" y="16"/>
                  </a:cxn>
                  <a:cxn ang="0">
                    <a:pos x="35" y="10"/>
                  </a:cxn>
                  <a:cxn ang="0">
                    <a:pos x="33" y="10"/>
                  </a:cxn>
                  <a:cxn ang="0">
                    <a:pos x="30" y="10"/>
                  </a:cxn>
                  <a:cxn ang="0">
                    <a:pos x="26" y="10"/>
                  </a:cxn>
                  <a:cxn ang="0">
                    <a:pos x="25" y="9"/>
                  </a:cxn>
                  <a:cxn ang="0">
                    <a:pos x="21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6" y="0"/>
                  </a:cxn>
                </a:cxnLst>
                <a:rect l="0" t="0" r="r" b="b"/>
                <a:pathLst>
                  <a:path w="35" h="16">
                    <a:moveTo>
                      <a:pt x="6" y="0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5" y="14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3" y="16"/>
                    </a:lnTo>
                    <a:lnTo>
                      <a:pt x="35" y="16"/>
                    </a:lnTo>
                    <a:lnTo>
                      <a:pt x="35" y="10"/>
                    </a:lnTo>
                    <a:lnTo>
                      <a:pt x="33" y="10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5" y="9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3" name="Freeform 367"/>
              <p:cNvSpPr>
                <a:spLocks/>
              </p:cNvSpPr>
              <p:nvPr/>
            </p:nvSpPr>
            <p:spPr bwMode="auto">
              <a:xfrm>
                <a:off x="2334" y="2024"/>
                <a:ext cx="19" cy="8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6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19" y="0"/>
                  </a:cxn>
                </a:cxnLst>
                <a:rect l="0" t="0" r="r" b="b"/>
                <a:pathLst>
                  <a:path w="19" h="8">
                    <a:moveTo>
                      <a:pt x="19" y="0"/>
                    </a:move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9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4" name="Freeform 368"/>
              <p:cNvSpPr>
                <a:spLocks/>
              </p:cNvSpPr>
              <p:nvPr/>
            </p:nvSpPr>
            <p:spPr bwMode="auto">
              <a:xfrm>
                <a:off x="2353" y="2024"/>
                <a:ext cx="15" cy="12"/>
              </a:xfrm>
              <a:custGeom>
                <a:avLst/>
                <a:gdLst/>
                <a:ahLst/>
                <a:cxnLst>
                  <a:cxn ang="0">
                    <a:pos x="10" y="8"/>
                  </a:cxn>
                  <a:cxn ang="0">
                    <a:pos x="13" y="6"/>
                  </a:cxn>
                  <a:cxn ang="0">
                    <a:pos x="10" y="6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5" y="8"/>
                  </a:cxn>
                  <a:cxn ang="0">
                    <a:pos x="8" y="8"/>
                  </a:cxn>
                  <a:cxn ang="0">
                    <a:pos x="10" y="12"/>
                  </a:cxn>
                  <a:cxn ang="0">
                    <a:pos x="15" y="8"/>
                  </a:cxn>
                  <a:cxn ang="0">
                    <a:pos x="10" y="12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0" y="8"/>
                  </a:cxn>
                </a:cxnLst>
                <a:rect l="0" t="0" r="r" b="b"/>
                <a:pathLst>
                  <a:path w="15" h="12">
                    <a:moveTo>
                      <a:pt x="10" y="8"/>
                    </a:moveTo>
                    <a:lnTo>
                      <a:pt x="13" y="6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5" y="8"/>
                    </a:lnTo>
                    <a:lnTo>
                      <a:pt x="8" y="8"/>
                    </a:lnTo>
                    <a:lnTo>
                      <a:pt x="10" y="12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15" y="12"/>
                    </a:lnTo>
                    <a:lnTo>
                      <a:pt x="15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5" name="Freeform 369"/>
              <p:cNvSpPr>
                <a:spLocks/>
              </p:cNvSpPr>
              <p:nvPr/>
            </p:nvSpPr>
            <p:spPr bwMode="auto">
              <a:xfrm>
                <a:off x="2363" y="1999"/>
                <a:ext cx="24" cy="3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3" y="19"/>
                  </a:cxn>
                  <a:cxn ang="0">
                    <a:pos x="3" y="23"/>
                  </a:cxn>
                  <a:cxn ang="0">
                    <a:pos x="0" y="23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0" y="33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9" y="23"/>
                  </a:cxn>
                  <a:cxn ang="0">
                    <a:pos x="9" y="19"/>
                  </a:cxn>
                  <a:cxn ang="0">
                    <a:pos x="10" y="19"/>
                  </a:cxn>
                  <a:cxn ang="0">
                    <a:pos x="10" y="18"/>
                  </a:cxn>
                  <a:cxn ang="0">
                    <a:pos x="14" y="18"/>
                  </a:cxn>
                  <a:cxn ang="0">
                    <a:pos x="14" y="14"/>
                  </a:cxn>
                  <a:cxn ang="0">
                    <a:pos x="17" y="14"/>
                  </a:cxn>
                  <a:cxn ang="0">
                    <a:pos x="17" y="12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2" y="7"/>
                  </a:cxn>
                  <a:cxn ang="0">
                    <a:pos x="24" y="4"/>
                  </a:cxn>
                  <a:cxn ang="0">
                    <a:pos x="19" y="0"/>
                  </a:cxn>
                  <a:cxn ang="0">
                    <a:pos x="24" y="4"/>
                  </a:cxn>
                </a:cxnLst>
                <a:rect l="0" t="0" r="r" b="b"/>
                <a:pathLst>
                  <a:path w="24" h="33">
                    <a:moveTo>
                      <a:pt x="24" y="4"/>
                    </a:moveTo>
                    <a:lnTo>
                      <a:pt x="22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3" y="19"/>
                    </a:lnTo>
                    <a:lnTo>
                      <a:pt x="3" y="23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4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4" y="4"/>
                    </a:lnTo>
                    <a:lnTo>
                      <a:pt x="19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6" name="Freeform 370"/>
              <p:cNvSpPr>
                <a:spLocks/>
              </p:cNvSpPr>
              <p:nvPr/>
            </p:nvSpPr>
            <p:spPr bwMode="auto">
              <a:xfrm>
                <a:off x="2368" y="1999"/>
                <a:ext cx="19" cy="33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12" y="25"/>
                  </a:cxn>
                  <a:cxn ang="0">
                    <a:pos x="12" y="23"/>
                  </a:cxn>
                  <a:cxn ang="0">
                    <a:pos x="14" y="19"/>
                  </a:cxn>
                  <a:cxn ang="0">
                    <a:pos x="14" y="18"/>
                  </a:cxn>
                  <a:cxn ang="0">
                    <a:pos x="17" y="18"/>
                  </a:cxn>
                  <a:cxn ang="0">
                    <a:pos x="17" y="14"/>
                  </a:cxn>
                  <a:cxn ang="0">
                    <a:pos x="17" y="12"/>
                  </a:cxn>
                  <a:cxn ang="0">
                    <a:pos x="19" y="9"/>
                  </a:cxn>
                  <a:cxn ang="0">
                    <a:pos x="19" y="7"/>
                  </a:cxn>
                  <a:cxn ang="0">
                    <a:pos x="19" y="4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14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2" y="14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9" y="19"/>
                  </a:cxn>
                  <a:cxn ang="0">
                    <a:pos x="5" y="19"/>
                  </a:cxn>
                  <a:cxn ang="0">
                    <a:pos x="5" y="23"/>
                  </a:cxn>
                  <a:cxn ang="0">
                    <a:pos x="4" y="25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5" y="31"/>
                  </a:cxn>
                  <a:cxn ang="0">
                    <a:pos x="0" y="28"/>
                  </a:cxn>
                </a:cxnLst>
                <a:rect l="0" t="0" r="r" b="b"/>
                <a:pathLst>
                  <a:path w="19" h="33">
                    <a:moveTo>
                      <a:pt x="0" y="28"/>
                    </a:moveTo>
                    <a:lnTo>
                      <a:pt x="5" y="33"/>
                    </a:lnTo>
                    <a:lnTo>
                      <a:pt x="5" y="31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7" y="18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5" y="23"/>
                    </a:lnTo>
                    <a:lnTo>
                      <a:pt x="4" y="25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5" y="3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7" name="Freeform 371"/>
              <p:cNvSpPr>
                <a:spLocks/>
              </p:cNvSpPr>
              <p:nvPr/>
            </p:nvSpPr>
            <p:spPr bwMode="auto">
              <a:xfrm>
                <a:off x="2368" y="2006"/>
                <a:ext cx="23" cy="24"/>
              </a:xfrm>
              <a:custGeom>
                <a:avLst/>
                <a:gdLst/>
                <a:ahLst/>
                <a:cxnLst>
                  <a:cxn ang="0">
                    <a:pos x="23" y="2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7"/>
                  </a:cxn>
                  <a:cxn ang="0">
                    <a:pos x="12" y="11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5" y="12"/>
                  </a:cxn>
                  <a:cxn ang="0">
                    <a:pos x="5" y="16"/>
                  </a:cxn>
                  <a:cxn ang="0">
                    <a:pos x="4" y="16"/>
                  </a:cxn>
                  <a:cxn ang="0">
                    <a:pos x="4" y="18"/>
                  </a:cxn>
                  <a:cxn ang="0">
                    <a:pos x="4" y="21"/>
                  </a:cxn>
                  <a:cxn ang="0">
                    <a:pos x="0" y="21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9" y="21"/>
                  </a:cxn>
                  <a:cxn ang="0">
                    <a:pos x="9" y="18"/>
                  </a:cxn>
                  <a:cxn ang="0">
                    <a:pos x="12" y="18"/>
                  </a:cxn>
                  <a:cxn ang="0">
                    <a:pos x="12" y="16"/>
                  </a:cxn>
                  <a:cxn ang="0">
                    <a:pos x="14" y="12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17" y="2"/>
                  </a:cxn>
                  <a:cxn ang="0">
                    <a:pos x="23" y="2"/>
                  </a:cxn>
                </a:cxnLst>
                <a:rect l="0" t="0" r="r" b="b"/>
                <a:pathLst>
                  <a:path w="23" h="24">
                    <a:moveTo>
                      <a:pt x="23" y="2"/>
                    </a:moveTo>
                    <a:lnTo>
                      <a:pt x="17" y="0"/>
                    </a:lnTo>
                    <a:lnTo>
                      <a:pt x="17" y="2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4" y="21"/>
                    </a:lnTo>
                    <a:lnTo>
                      <a:pt x="0" y="21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9" y="21"/>
                    </a:lnTo>
                    <a:lnTo>
                      <a:pt x="9" y="18"/>
                    </a:lnTo>
                    <a:lnTo>
                      <a:pt x="12" y="18"/>
                    </a:lnTo>
                    <a:lnTo>
                      <a:pt x="12" y="16"/>
                    </a:lnTo>
                    <a:lnTo>
                      <a:pt x="14" y="12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17" y="2"/>
                    </a:ln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8" name="Freeform 372"/>
              <p:cNvSpPr>
                <a:spLocks/>
              </p:cNvSpPr>
              <p:nvPr/>
            </p:nvSpPr>
            <p:spPr bwMode="auto">
              <a:xfrm>
                <a:off x="2385" y="2008"/>
                <a:ext cx="6" cy="10"/>
              </a:xfrm>
              <a:custGeom>
                <a:avLst/>
                <a:gdLst/>
                <a:ahLst/>
                <a:cxnLst>
                  <a:cxn ang="0">
                    <a:pos x="2" y="10"/>
                  </a:cxn>
                  <a:cxn ang="0">
                    <a:pos x="6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2" y="10"/>
                  </a:cxn>
                </a:cxnLst>
                <a:rect l="0" t="0" r="r" b="b"/>
                <a:pathLst>
                  <a:path w="6" h="10">
                    <a:moveTo>
                      <a:pt x="2" y="10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89" name="Freeform 373"/>
              <p:cNvSpPr>
                <a:spLocks/>
              </p:cNvSpPr>
              <p:nvPr/>
            </p:nvSpPr>
            <p:spPr bwMode="auto">
              <a:xfrm>
                <a:off x="2372" y="2017"/>
                <a:ext cx="15" cy="24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24"/>
                  </a:cxn>
                  <a:cxn ang="0">
                    <a:pos x="5" y="24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15"/>
                  </a:cxn>
                  <a:cxn ang="0">
                    <a:pos x="13" y="13"/>
                  </a:cxn>
                  <a:cxn ang="0">
                    <a:pos x="13" y="10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1"/>
                  </a:cxn>
                  <a:cxn ang="0">
                    <a:pos x="13" y="0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10" y="5"/>
                  </a:cxn>
                  <a:cxn ang="0">
                    <a:pos x="10" y="7"/>
                  </a:cxn>
                  <a:cxn ang="0">
                    <a:pos x="8" y="7"/>
                  </a:cxn>
                  <a:cxn ang="0">
                    <a:pos x="8" y="10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5" y="15"/>
                  </a:cxn>
                  <a:cxn ang="0">
                    <a:pos x="1" y="15"/>
                  </a:cxn>
                  <a:cxn ang="0">
                    <a:pos x="1" y="19"/>
                  </a:cxn>
                  <a:cxn ang="0">
                    <a:pos x="0" y="19"/>
                  </a:cxn>
                  <a:cxn ang="0">
                    <a:pos x="1" y="24"/>
                  </a:cxn>
                  <a:cxn ang="0">
                    <a:pos x="0" y="20"/>
                  </a:cxn>
                </a:cxnLst>
                <a:rect l="0" t="0" r="r" b="b"/>
                <a:pathLst>
                  <a:path w="15" h="24">
                    <a:moveTo>
                      <a:pt x="0" y="20"/>
                    </a:moveTo>
                    <a:lnTo>
                      <a:pt x="1" y="24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8" y="10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5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0" name="Freeform 374"/>
              <p:cNvSpPr>
                <a:spLocks/>
              </p:cNvSpPr>
              <p:nvPr/>
            </p:nvSpPr>
            <p:spPr bwMode="auto">
              <a:xfrm>
                <a:off x="2372" y="2030"/>
                <a:ext cx="19" cy="11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3" y="0"/>
                  </a:cxn>
                  <a:cxn ang="0">
                    <a:pos x="0" y="7"/>
                  </a:cxn>
                  <a:cxn ang="0">
                    <a:pos x="1" y="11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9" y="6"/>
                  </a:cxn>
                </a:cxnLst>
                <a:rect l="0" t="0" r="r" b="b"/>
                <a:pathLst>
                  <a:path w="19" h="11">
                    <a:moveTo>
                      <a:pt x="19" y="6"/>
                    </a:moveTo>
                    <a:lnTo>
                      <a:pt x="13" y="0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15" y="6"/>
                    </a:lnTo>
                    <a:lnTo>
                      <a:pt x="13" y="2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1" name="Freeform 375"/>
              <p:cNvSpPr>
                <a:spLocks/>
              </p:cNvSpPr>
              <p:nvPr/>
            </p:nvSpPr>
            <p:spPr bwMode="auto">
              <a:xfrm>
                <a:off x="2373" y="2032"/>
                <a:ext cx="18" cy="14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9" y="11"/>
                  </a:cxn>
                  <a:cxn ang="0">
                    <a:pos x="12" y="11"/>
                  </a:cxn>
                  <a:cxn ang="0">
                    <a:pos x="12" y="9"/>
                  </a:cxn>
                  <a:cxn ang="0">
                    <a:pos x="12" y="5"/>
                  </a:cxn>
                  <a:cxn ang="0">
                    <a:pos x="14" y="5"/>
                  </a:cxn>
                  <a:cxn ang="0">
                    <a:pos x="14" y="4"/>
                  </a:cxn>
                  <a:cxn ang="0">
                    <a:pos x="18" y="4"/>
                  </a:cxn>
                  <a:cxn ang="0">
                    <a:pos x="12" y="0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7" y="11"/>
                  </a:cxn>
                </a:cxnLst>
                <a:rect l="0" t="0" r="r" b="b"/>
                <a:pathLst>
                  <a:path w="18" h="14">
                    <a:moveTo>
                      <a:pt x="7" y="11"/>
                    </a:moveTo>
                    <a:lnTo>
                      <a:pt x="7" y="14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2" name="Freeform 376"/>
              <p:cNvSpPr>
                <a:spLocks/>
              </p:cNvSpPr>
              <p:nvPr/>
            </p:nvSpPr>
            <p:spPr bwMode="auto">
              <a:xfrm>
                <a:off x="2373" y="2043"/>
                <a:ext cx="31" cy="24"/>
              </a:xfrm>
              <a:custGeom>
                <a:avLst/>
                <a:gdLst/>
                <a:ahLst/>
                <a:cxnLst>
                  <a:cxn ang="0">
                    <a:pos x="28" y="24"/>
                  </a:cxn>
                  <a:cxn ang="0">
                    <a:pos x="31" y="19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24" y="24"/>
                  </a:cxn>
                  <a:cxn ang="0">
                    <a:pos x="28" y="19"/>
                  </a:cxn>
                  <a:cxn ang="0">
                    <a:pos x="28" y="24"/>
                  </a:cxn>
                </a:cxnLst>
                <a:rect l="0" t="0" r="r" b="b"/>
                <a:pathLst>
                  <a:path w="31" h="24">
                    <a:moveTo>
                      <a:pt x="28" y="24"/>
                    </a:moveTo>
                    <a:lnTo>
                      <a:pt x="31" y="19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24" y="24"/>
                    </a:lnTo>
                    <a:lnTo>
                      <a:pt x="28" y="19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3" name="Freeform 377"/>
              <p:cNvSpPr>
                <a:spLocks/>
              </p:cNvSpPr>
              <p:nvPr/>
            </p:nvSpPr>
            <p:spPr bwMode="auto">
              <a:xfrm>
                <a:off x="2387" y="2060"/>
                <a:ext cx="14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5"/>
                  </a:cxn>
                  <a:cxn ang="0">
                    <a:pos x="14" y="7"/>
                  </a:cxn>
                  <a:cxn ang="0">
                    <a:pos x="14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14" h="7">
                    <a:moveTo>
                      <a:pt x="0" y="2"/>
                    </a:moveTo>
                    <a:lnTo>
                      <a:pt x="0" y="5"/>
                    </a:lnTo>
                    <a:lnTo>
                      <a:pt x="14" y="7"/>
                    </a:lnTo>
                    <a:lnTo>
                      <a:pt x="14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4" name="Freeform 378"/>
              <p:cNvSpPr>
                <a:spLocks/>
              </p:cNvSpPr>
              <p:nvPr/>
            </p:nvSpPr>
            <p:spPr bwMode="auto">
              <a:xfrm>
                <a:off x="2387" y="2060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5" name="Freeform 379"/>
              <p:cNvSpPr>
                <a:spLocks/>
              </p:cNvSpPr>
              <p:nvPr/>
            </p:nvSpPr>
            <p:spPr bwMode="auto">
              <a:xfrm>
                <a:off x="2363" y="2027"/>
                <a:ext cx="72" cy="57"/>
              </a:xfrm>
              <a:custGeom>
                <a:avLst/>
                <a:gdLst/>
                <a:ahLst/>
                <a:cxnLst>
                  <a:cxn ang="0">
                    <a:pos x="62" y="57"/>
                  </a:cxn>
                  <a:cxn ang="0">
                    <a:pos x="41" y="43"/>
                  </a:cxn>
                  <a:cxn ang="0">
                    <a:pos x="34" y="48"/>
                  </a:cxn>
                  <a:cxn ang="0">
                    <a:pos x="28" y="52"/>
                  </a:cxn>
                  <a:cxn ang="0">
                    <a:pos x="31" y="45"/>
                  </a:cxn>
                  <a:cxn ang="0">
                    <a:pos x="34" y="40"/>
                  </a:cxn>
                  <a:cxn ang="0">
                    <a:pos x="24" y="47"/>
                  </a:cxn>
                  <a:cxn ang="0">
                    <a:pos x="15" y="48"/>
                  </a:cxn>
                  <a:cxn ang="0">
                    <a:pos x="7" y="47"/>
                  </a:cxn>
                  <a:cxn ang="0">
                    <a:pos x="0" y="47"/>
                  </a:cxn>
                  <a:cxn ang="0">
                    <a:pos x="9" y="40"/>
                  </a:cxn>
                  <a:cxn ang="0">
                    <a:pos x="17" y="38"/>
                  </a:cxn>
                  <a:cxn ang="0">
                    <a:pos x="22" y="38"/>
                  </a:cxn>
                  <a:cxn ang="0">
                    <a:pos x="33" y="40"/>
                  </a:cxn>
                  <a:cxn ang="0">
                    <a:pos x="21" y="38"/>
                  </a:cxn>
                  <a:cxn ang="0">
                    <a:pos x="14" y="38"/>
                  </a:cxn>
                  <a:cxn ang="0">
                    <a:pos x="7" y="36"/>
                  </a:cxn>
                  <a:cxn ang="0">
                    <a:pos x="0" y="35"/>
                  </a:cxn>
                  <a:cxn ang="0">
                    <a:pos x="9" y="31"/>
                  </a:cxn>
                  <a:cxn ang="0">
                    <a:pos x="17" y="29"/>
                  </a:cxn>
                  <a:cxn ang="0">
                    <a:pos x="24" y="31"/>
                  </a:cxn>
                  <a:cxn ang="0">
                    <a:pos x="33" y="33"/>
                  </a:cxn>
                  <a:cxn ang="0">
                    <a:pos x="31" y="22"/>
                  </a:cxn>
                  <a:cxn ang="0">
                    <a:pos x="33" y="16"/>
                  </a:cxn>
                  <a:cxn ang="0">
                    <a:pos x="38" y="7"/>
                  </a:cxn>
                  <a:cxn ang="0">
                    <a:pos x="47" y="0"/>
                  </a:cxn>
                  <a:cxn ang="0">
                    <a:pos x="45" y="5"/>
                  </a:cxn>
                  <a:cxn ang="0">
                    <a:pos x="45" y="12"/>
                  </a:cxn>
                  <a:cxn ang="0">
                    <a:pos x="41" y="19"/>
                  </a:cxn>
                  <a:cxn ang="0">
                    <a:pos x="38" y="29"/>
                  </a:cxn>
                  <a:cxn ang="0">
                    <a:pos x="43" y="17"/>
                  </a:cxn>
                  <a:cxn ang="0">
                    <a:pos x="48" y="5"/>
                  </a:cxn>
                  <a:cxn ang="0">
                    <a:pos x="52" y="16"/>
                  </a:cxn>
                  <a:cxn ang="0">
                    <a:pos x="47" y="28"/>
                  </a:cxn>
                  <a:cxn ang="0">
                    <a:pos x="41" y="38"/>
                  </a:cxn>
                  <a:cxn ang="0">
                    <a:pos x="53" y="29"/>
                  </a:cxn>
                  <a:cxn ang="0">
                    <a:pos x="50" y="35"/>
                  </a:cxn>
                  <a:cxn ang="0">
                    <a:pos x="47" y="40"/>
                  </a:cxn>
                  <a:cxn ang="0">
                    <a:pos x="72" y="57"/>
                  </a:cxn>
                  <a:cxn ang="0">
                    <a:pos x="62" y="57"/>
                  </a:cxn>
                </a:cxnLst>
                <a:rect l="0" t="0" r="r" b="b"/>
                <a:pathLst>
                  <a:path w="72" h="57">
                    <a:moveTo>
                      <a:pt x="62" y="57"/>
                    </a:moveTo>
                    <a:lnTo>
                      <a:pt x="41" y="43"/>
                    </a:lnTo>
                    <a:lnTo>
                      <a:pt x="34" y="48"/>
                    </a:lnTo>
                    <a:lnTo>
                      <a:pt x="28" y="52"/>
                    </a:lnTo>
                    <a:lnTo>
                      <a:pt x="31" y="45"/>
                    </a:lnTo>
                    <a:lnTo>
                      <a:pt x="34" y="40"/>
                    </a:lnTo>
                    <a:lnTo>
                      <a:pt x="24" y="47"/>
                    </a:lnTo>
                    <a:lnTo>
                      <a:pt x="15" y="48"/>
                    </a:lnTo>
                    <a:lnTo>
                      <a:pt x="7" y="47"/>
                    </a:lnTo>
                    <a:lnTo>
                      <a:pt x="0" y="47"/>
                    </a:lnTo>
                    <a:lnTo>
                      <a:pt x="9" y="40"/>
                    </a:lnTo>
                    <a:lnTo>
                      <a:pt x="17" y="38"/>
                    </a:lnTo>
                    <a:lnTo>
                      <a:pt x="22" y="38"/>
                    </a:lnTo>
                    <a:lnTo>
                      <a:pt x="33" y="40"/>
                    </a:lnTo>
                    <a:lnTo>
                      <a:pt x="21" y="38"/>
                    </a:lnTo>
                    <a:lnTo>
                      <a:pt x="14" y="38"/>
                    </a:lnTo>
                    <a:lnTo>
                      <a:pt x="7" y="36"/>
                    </a:lnTo>
                    <a:lnTo>
                      <a:pt x="0" y="35"/>
                    </a:lnTo>
                    <a:lnTo>
                      <a:pt x="9" y="31"/>
                    </a:lnTo>
                    <a:lnTo>
                      <a:pt x="17" y="29"/>
                    </a:lnTo>
                    <a:lnTo>
                      <a:pt x="24" y="31"/>
                    </a:lnTo>
                    <a:lnTo>
                      <a:pt x="33" y="33"/>
                    </a:lnTo>
                    <a:lnTo>
                      <a:pt x="31" y="22"/>
                    </a:lnTo>
                    <a:lnTo>
                      <a:pt x="33" y="16"/>
                    </a:lnTo>
                    <a:lnTo>
                      <a:pt x="38" y="7"/>
                    </a:lnTo>
                    <a:lnTo>
                      <a:pt x="47" y="0"/>
                    </a:lnTo>
                    <a:lnTo>
                      <a:pt x="45" y="5"/>
                    </a:lnTo>
                    <a:lnTo>
                      <a:pt x="45" y="12"/>
                    </a:lnTo>
                    <a:lnTo>
                      <a:pt x="41" y="19"/>
                    </a:lnTo>
                    <a:lnTo>
                      <a:pt x="38" y="29"/>
                    </a:lnTo>
                    <a:lnTo>
                      <a:pt x="43" y="17"/>
                    </a:lnTo>
                    <a:lnTo>
                      <a:pt x="48" y="5"/>
                    </a:lnTo>
                    <a:lnTo>
                      <a:pt x="52" y="16"/>
                    </a:lnTo>
                    <a:lnTo>
                      <a:pt x="47" y="28"/>
                    </a:lnTo>
                    <a:lnTo>
                      <a:pt x="41" y="38"/>
                    </a:lnTo>
                    <a:lnTo>
                      <a:pt x="53" y="29"/>
                    </a:lnTo>
                    <a:lnTo>
                      <a:pt x="50" y="35"/>
                    </a:lnTo>
                    <a:lnTo>
                      <a:pt x="47" y="40"/>
                    </a:lnTo>
                    <a:lnTo>
                      <a:pt x="72" y="57"/>
                    </a:lnTo>
                    <a:lnTo>
                      <a:pt x="62" y="57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6" name="Freeform 380"/>
              <p:cNvSpPr>
                <a:spLocks/>
              </p:cNvSpPr>
              <p:nvPr/>
            </p:nvSpPr>
            <p:spPr bwMode="auto">
              <a:xfrm>
                <a:off x="2401" y="2065"/>
                <a:ext cx="24" cy="1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9"/>
                  </a:cxn>
                  <a:cxn ang="0">
                    <a:pos x="22" y="19"/>
                  </a:cxn>
                  <a:cxn ang="0">
                    <a:pos x="24" y="16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5" y="5"/>
                  </a:cxn>
                </a:cxnLst>
                <a:rect l="0" t="0" r="r" b="b"/>
                <a:pathLst>
                  <a:path w="24" h="19">
                    <a:moveTo>
                      <a:pt x="5" y="5"/>
                    </a:moveTo>
                    <a:lnTo>
                      <a:pt x="0" y="9"/>
                    </a:lnTo>
                    <a:lnTo>
                      <a:pt x="22" y="19"/>
                    </a:lnTo>
                    <a:lnTo>
                      <a:pt x="24" y="16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7" name="Freeform 381"/>
              <p:cNvSpPr>
                <a:spLocks/>
              </p:cNvSpPr>
              <p:nvPr/>
            </p:nvSpPr>
            <p:spPr bwMode="auto">
              <a:xfrm>
                <a:off x="2387" y="2067"/>
                <a:ext cx="19" cy="14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4" y="14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7" y="3"/>
                  </a:cxn>
                  <a:cxn ang="0">
                    <a:pos x="19" y="3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10" y="7"/>
                  </a:cxn>
                  <a:cxn ang="0">
                    <a:pos x="10" y="8"/>
                  </a:cxn>
                  <a:cxn ang="0">
                    <a:pos x="9" y="8"/>
                  </a:cxn>
                  <a:cxn ang="0">
                    <a:pos x="5" y="8"/>
                  </a:cxn>
                  <a:cxn ang="0">
                    <a:pos x="4" y="8"/>
                  </a:cxn>
                  <a:cxn ang="0">
                    <a:pos x="5" y="14"/>
                  </a:cxn>
                  <a:cxn ang="0">
                    <a:pos x="4" y="12"/>
                  </a:cxn>
                  <a:cxn ang="0">
                    <a:pos x="0" y="14"/>
                  </a:cxn>
                  <a:cxn ang="0">
                    <a:pos x="4" y="14"/>
                  </a:cxn>
                  <a:cxn ang="0">
                    <a:pos x="4" y="12"/>
                  </a:cxn>
                </a:cxnLst>
                <a:rect l="0" t="0" r="r" b="b"/>
                <a:pathLst>
                  <a:path w="19" h="14">
                    <a:moveTo>
                      <a:pt x="4" y="12"/>
                    </a:moveTo>
                    <a:lnTo>
                      <a:pt x="4" y="14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5" y="14"/>
                    </a:lnTo>
                    <a:lnTo>
                      <a:pt x="4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8" name="Freeform 382"/>
              <p:cNvSpPr>
                <a:spLocks/>
              </p:cNvSpPr>
              <p:nvPr/>
            </p:nvSpPr>
            <p:spPr bwMode="auto">
              <a:xfrm>
                <a:off x="2391" y="2067"/>
                <a:ext cx="10" cy="14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1" y="7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1" y="14"/>
                  </a:cxn>
                  <a:cxn ang="0">
                    <a:pos x="5" y="12"/>
                  </a:cxn>
                  <a:cxn ang="0">
                    <a:pos x="5" y="8"/>
                  </a:cxn>
                  <a:cxn ang="0">
                    <a:pos x="6" y="7"/>
                  </a:cxn>
                  <a:cxn ang="0">
                    <a:pos x="6" y="3"/>
                  </a:cxn>
                  <a:cxn ang="0">
                    <a:pos x="10" y="3"/>
                  </a:cxn>
                  <a:cxn ang="0">
                    <a:pos x="5" y="0"/>
                  </a:cxn>
                  <a:cxn ang="0">
                    <a:pos x="10" y="3"/>
                  </a:cxn>
                </a:cxnLst>
                <a:rect l="0" t="0" r="r" b="b"/>
                <a:pathLst>
                  <a:path w="10" h="14">
                    <a:moveTo>
                      <a:pt x="10" y="3"/>
                    </a:moveTo>
                    <a:lnTo>
                      <a:pt x="5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5" y="12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6" y="3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9999" name="Freeform 383"/>
              <p:cNvSpPr>
                <a:spLocks/>
              </p:cNvSpPr>
              <p:nvPr/>
            </p:nvSpPr>
            <p:spPr bwMode="auto">
              <a:xfrm>
                <a:off x="2363" y="2067"/>
                <a:ext cx="38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7" y="12"/>
                  </a:cxn>
                  <a:cxn ang="0">
                    <a:pos x="19" y="12"/>
                  </a:cxn>
                  <a:cxn ang="0">
                    <a:pos x="22" y="12"/>
                  </a:cxn>
                  <a:cxn ang="0">
                    <a:pos x="24" y="12"/>
                  </a:cxn>
                  <a:cxn ang="0">
                    <a:pos x="28" y="12"/>
                  </a:cxn>
                  <a:cxn ang="0">
                    <a:pos x="28" y="8"/>
                  </a:cxn>
                  <a:cxn ang="0">
                    <a:pos x="29" y="8"/>
                  </a:cxn>
                  <a:cxn ang="0">
                    <a:pos x="33" y="8"/>
                  </a:cxn>
                  <a:cxn ang="0">
                    <a:pos x="33" y="7"/>
                  </a:cxn>
                  <a:cxn ang="0">
                    <a:pos x="34" y="7"/>
                  </a:cxn>
                  <a:cxn ang="0">
                    <a:pos x="34" y="3"/>
                  </a:cxn>
                  <a:cxn ang="0">
                    <a:pos x="38" y="3"/>
                  </a:cxn>
                  <a:cxn ang="0">
                    <a:pos x="3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8" y="3"/>
                  </a:cxn>
                  <a:cxn ang="0">
                    <a:pos x="28" y="7"/>
                  </a:cxn>
                  <a:cxn ang="0">
                    <a:pos x="24" y="7"/>
                  </a:cxn>
                  <a:cxn ang="0">
                    <a:pos x="22" y="7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9" y="7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0" y="3"/>
                  </a:cxn>
                </a:cxnLst>
                <a:rect l="0" t="0" r="r" b="b"/>
                <a:pathLst>
                  <a:path w="38" h="12">
                    <a:moveTo>
                      <a:pt x="0" y="3"/>
                    </a:moveTo>
                    <a:lnTo>
                      <a:pt x="0" y="7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3"/>
                    </a:lnTo>
                    <a:lnTo>
                      <a:pt x="38" y="3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8" y="3"/>
                    </a:lnTo>
                    <a:lnTo>
                      <a:pt x="28" y="7"/>
                    </a:lnTo>
                    <a:lnTo>
                      <a:pt x="24" y="7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0" name="Freeform 384"/>
              <p:cNvSpPr>
                <a:spLocks/>
              </p:cNvSpPr>
              <p:nvPr/>
            </p:nvSpPr>
            <p:spPr bwMode="auto">
              <a:xfrm>
                <a:off x="2363" y="2065"/>
                <a:ext cx="33" cy="9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33" y="0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33" y="0"/>
                  </a:cxn>
                  <a:cxn ang="0">
                    <a:pos x="33" y="5"/>
                  </a:cxn>
                </a:cxnLst>
                <a:rect l="0" t="0" r="r" b="b"/>
                <a:pathLst>
                  <a:path w="33" h="9">
                    <a:moveTo>
                      <a:pt x="33" y="5"/>
                    </a:moveTo>
                    <a:lnTo>
                      <a:pt x="33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1" name="Freeform 385"/>
              <p:cNvSpPr>
                <a:spLocks/>
              </p:cNvSpPr>
              <p:nvPr/>
            </p:nvSpPr>
            <p:spPr bwMode="auto">
              <a:xfrm>
                <a:off x="2354" y="2060"/>
                <a:ext cx="42" cy="1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6" y="10"/>
                  </a:cxn>
                  <a:cxn ang="0">
                    <a:pos x="28" y="10"/>
                  </a:cxn>
                  <a:cxn ang="0">
                    <a:pos x="31" y="10"/>
                  </a:cxn>
                  <a:cxn ang="0">
                    <a:pos x="33" y="10"/>
                  </a:cxn>
                  <a:cxn ang="0">
                    <a:pos x="37" y="10"/>
                  </a:cxn>
                  <a:cxn ang="0">
                    <a:pos x="38" y="10"/>
                  </a:cxn>
                  <a:cxn ang="0">
                    <a:pos x="42" y="10"/>
                  </a:cxn>
                  <a:cxn ang="0">
                    <a:pos x="42" y="5"/>
                  </a:cxn>
                  <a:cxn ang="0">
                    <a:pos x="38" y="5"/>
                  </a:cxn>
                  <a:cxn ang="0">
                    <a:pos x="37" y="5"/>
                  </a:cxn>
                  <a:cxn ang="0">
                    <a:pos x="33" y="5"/>
                  </a:cxn>
                  <a:cxn ang="0">
                    <a:pos x="31" y="5"/>
                  </a:cxn>
                  <a:cxn ang="0">
                    <a:pos x="28" y="5"/>
                  </a:cxn>
                  <a:cxn ang="0">
                    <a:pos x="26" y="5"/>
                  </a:cxn>
                  <a:cxn ang="0">
                    <a:pos x="23" y="5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8" y="2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0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2"/>
                  </a:cxn>
                  <a:cxn ang="0">
                    <a:pos x="7" y="5"/>
                  </a:cxn>
                  <a:cxn ang="0">
                    <a:pos x="9" y="0"/>
                  </a:cxn>
                </a:cxnLst>
                <a:rect l="0" t="0" r="r" b="b"/>
                <a:pathLst>
                  <a:path w="42" h="10">
                    <a:moveTo>
                      <a:pt x="9" y="0"/>
                    </a:moveTo>
                    <a:lnTo>
                      <a:pt x="7" y="5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6" y="10"/>
                    </a:lnTo>
                    <a:lnTo>
                      <a:pt x="28" y="10"/>
                    </a:lnTo>
                    <a:lnTo>
                      <a:pt x="31" y="10"/>
                    </a:lnTo>
                    <a:lnTo>
                      <a:pt x="33" y="10"/>
                    </a:lnTo>
                    <a:lnTo>
                      <a:pt x="37" y="10"/>
                    </a:lnTo>
                    <a:lnTo>
                      <a:pt x="38" y="10"/>
                    </a:lnTo>
                    <a:lnTo>
                      <a:pt x="42" y="10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3" y="5"/>
                    </a:lnTo>
                    <a:lnTo>
                      <a:pt x="31" y="5"/>
                    </a:lnTo>
                    <a:lnTo>
                      <a:pt x="28" y="5"/>
                    </a:lnTo>
                    <a:lnTo>
                      <a:pt x="26" y="5"/>
                    </a:lnTo>
                    <a:lnTo>
                      <a:pt x="23" y="5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7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2" name="Freeform 386"/>
              <p:cNvSpPr>
                <a:spLocks/>
              </p:cNvSpPr>
              <p:nvPr/>
            </p:nvSpPr>
            <p:spPr bwMode="auto">
              <a:xfrm>
                <a:off x="2363" y="2055"/>
                <a:ext cx="19" cy="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0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17" y="0"/>
                  </a:cxn>
                </a:cxnLst>
                <a:rect l="0" t="0" r="r" b="b"/>
                <a:pathLst>
                  <a:path w="19" h="10">
                    <a:moveTo>
                      <a:pt x="17" y="0"/>
                    </a:move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3" name="Freeform 387"/>
              <p:cNvSpPr>
                <a:spLocks/>
              </p:cNvSpPr>
              <p:nvPr/>
            </p:nvSpPr>
            <p:spPr bwMode="auto">
              <a:xfrm>
                <a:off x="2380" y="2055"/>
                <a:ext cx="17" cy="7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2" y="7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6" y="7"/>
                  </a:cxn>
                  <a:cxn ang="0">
                    <a:pos x="17" y="7"/>
                  </a:cxn>
                  <a:cxn ang="0">
                    <a:pos x="17" y="5"/>
                  </a:cxn>
                  <a:cxn ang="0">
                    <a:pos x="11" y="5"/>
                  </a:cxn>
                </a:cxnLst>
                <a:rect l="0" t="0" r="r" b="b"/>
                <a:pathLst>
                  <a:path w="17" h="7">
                    <a:moveTo>
                      <a:pt x="11" y="5"/>
                    </a:moveTo>
                    <a:lnTo>
                      <a:pt x="12" y="1"/>
                    </a:lnTo>
                    <a:lnTo>
                      <a:pt x="11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6" y="7"/>
                    </a:lnTo>
                    <a:lnTo>
                      <a:pt x="17" y="5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4" name="Freeform 388"/>
              <p:cNvSpPr>
                <a:spLocks/>
              </p:cNvSpPr>
              <p:nvPr/>
            </p:nvSpPr>
            <p:spPr bwMode="auto">
              <a:xfrm>
                <a:off x="2391" y="2024"/>
                <a:ext cx="24" cy="36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9" y="0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12"/>
                  </a:cxn>
                  <a:cxn ang="0">
                    <a:pos x="6" y="12"/>
                  </a:cxn>
                  <a:cxn ang="0">
                    <a:pos x="6" y="13"/>
                  </a:cxn>
                  <a:cxn ang="0">
                    <a:pos x="6" y="17"/>
                  </a:cxn>
                  <a:cxn ang="0">
                    <a:pos x="5" y="17"/>
                  </a:cxn>
                  <a:cxn ang="0">
                    <a:pos x="5" y="19"/>
                  </a:cxn>
                  <a:cxn ang="0">
                    <a:pos x="1" y="22"/>
                  </a:cxn>
                  <a:cxn ang="0">
                    <a:pos x="1" y="25"/>
                  </a:cxn>
                  <a:cxn ang="0">
                    <a:pos x="1" y="27"/>
                  </a:cxn>
                  <a:cxn ang="0">
                    <a:pos x="1" y="31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2"/>
                  </a:cxn>
                  <a:cxn ang="0">
                    <a:pos x="6" y="31"/>
                  </a:cxn>
                  <a:cxn ang="0">
                    <a:pos x="6" y="27"/>
                  </a:cxn>
                  <a:cxn ang="0">
                    <a:pos x="6" y="25"/>
                  </a:cxn>
                  <a:cxn ang="0">
                    <a:pos x="6" y="22"/>
                  </a:cxn>
                  <a:cxn ang="0">
                    <a:pos x="10" y="22"/>
                  </a:cxn>
                  <a:cxn ang="0">
                    <a:pos x="10" y="19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5" y="13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19" y="8"/>
                  </a:cxn>
                  <a:cxn ang="0">
                    <a:pos x="19" y="6"/>
                  </a:cxn>
                  <a:cxn ang="0">
                    <a:pos x="20" y="6"/>
                  </a:cxn>
                  <a:cxn ang="0">
                    <a:pos x="20" y="3"/>
                  </a:cxn>
                  <a:cxn ang="0">
                    <a:pos x="19" y="3"/>
                  </a:cxn>
                  <a:cxn ang="0">
                    <a:pos x="24" y="3"/>
                  </a:cxn>
                </a:cxnLst>
                <a:rect l="0" t="0" r="r" b="b"/>
                <a:pathLst>
                  <a:path w="24" h="36">
                    <a:moveTo>
                      <a:pt x="24" y="3"/>
                    </a:moveTo>
                    <a:lnTo>
                      <a:pt x="19" y="0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2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0" y="19"/>
                    </a:lnTo>
                    <a:lnTo>
                      <a:pt x="13" y="17"/>
                    </a:lnTo>
                    <a:lnTo>
                      <a:pt x="13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5" name="Freeform 389"/>
              <p:cNvSpPr>
                <a:spLocks/>
              </p:cNvSpPr>
              <p:nvPr/>
            </p:nvSpPr>
            <p:spPr bwMode="auto">
              <a:xfrm>
                <a:off x="2397" y="2027"/>
                <a:ext cx="18" cy="29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7" y="29"/>
                  </a:cxn>
                  <a:cxn ang="0">
                    <a:pos x="7" y="28"/>
                  </a:cxn>
                  <a:cxn ang="0">
                    <a:pos x="9" y="28"/>
                  </a:cxn>
                  <a:cxn ang="0">
                    <a:pos x="9" y="24"/>
                  </a:cxn>
                  <a:cxn ang="0">
                    <a:pos x="9" y="22"/>
                  </a:cxn>
                  <a:cxn ang="0">
                    <a:pos x="13" y="22"/>
                  </a:cxn>
                  <a:cxn ang="0">
                    <a:pos x="13" y="19"/>
                  </a:cxn>
                  <a:cxn ang="0">
                    <a:pos x="13" y="16"/>
                  </a:cxn>
                  <a:cxn ang="0">
                    <a:pos x="13" y="14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8" y="0"/>
                  </a:cxn>
                  <a:cxn ang="0">
                    <a:pos x="13" y="0"/>
                  </a:cxn>
                  <a:cxn ang="0">
                    <a:pos x="9" y="3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9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7" y="19"/>
                  </a:cxn>
                  <a:cxn ang="0">
                    <a:pos x="7" y="22"/>
                  </a:cxn>
                  <a:cxn ang="0">
                    <a:pos x="4" y="22"/>
                  </a:cxn>
                  <a:cxn ang="0">
                    <a:pos x="4" y="2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7" y="29"/>
                  </a:cxn>
                  <a:cxn ang="0">
                    <a:pos x="0" y="28"/>
                  </a:cxn>
                </a:cxnLst>
                <a:rect l="0" t="0" r="r" b="b"/>
                <a:pathLst>
                  <a:path w="18" h="29">
                    <a:moveTo>
                      <a:pt x="0" y="28"/>
                    </a:moveTo>
                    <a:lnTo>
                      <a:pt x="7" y="29"/>
                    </a:lnTo>
                    <a:lnTo>
                      <a:pt x="7" y="28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13" y="22"/>
                    </a:lnTo>
                    <a:lnTo>
                      <a:pt x="13" y="19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9"/>
                    </a:lnTo>
                    <a:lnTo>
                      <a:pt x="7" y="22"/>
                    </a:lnTo>
                    <a:lnTo>
                      <a:pt x="4" y="22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7" y="2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6" name="Freeform 390"/>
              <p:cNvSpPr>
                <a:spLocks/>
              </p:cNvSpPr>
              <p:nvPr/>
            </p:nvSpPr>
            <p:spPr bwMode="auto">
              <a:xfrm>
                <a:off x="2397" y="2032"/>
                <a:ext cx="18" cy="2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7" y="9"/>
                  </a:cxn>
                  <a:cxn ang="0">
                    <a:pos x="7" y="11"/>
                  </a:cxn>
                  <a:cxn ang="0">
                    <a:pos x="7" y="14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7" y="24"/>
                  </a:cxn>
                  <a:cxn ang="0">
                    <a:pos x="7" y="23"/>
                  </a:cxn>
                  <a:cxn ang="0">
                    <a:pos x="7" y="19"/>
                  </a:cxn>
                  <a:cxn ang="0">
                    <a:pos x="9" y="19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3" y="0"/>
                  </a:cxn>
                  <a:cxn ang="0">
                    <a:pos x="18" y="0"/>
                  </a:cxn>
                </a:cxnLst>
                <a:rect l="0" t="0" r="r" b="b"/>
                <a:pathLst>
                  <a:path w="18" h="24">
                    <a:moveTo>
                      <a:pt x="18" y="0"/>
                    </a:moveTo>
                    <a:lnTo>
                      <a:pt x="13" y="0"/>
                    </a:lnTo>
                    <a:lnTo>
                      <a:pt x="13" y="4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7" y="14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7" y="24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3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7" name="Freeform 391"/>
              <p:cNvSpPr>
                <a:spLocks/>
              </p:cNvSpPr>
              <p:nvPr/>
            </p:nvSpPr>
            <p:spPr bwMode="auto">
              <a:xfrm>
                <a:off x="2410" y="2032"/>
                <a:ext cx="6" cy="1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6" y="1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lnTo>
                      <a:pt x="6" y="1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8" name="Freeform 392"/>
              <p:cNvSpPr>
                <a:spLocks/>
              </p:cNvSpPr>
              <p:nvPr/>
            </p:nvSpPr>
            <p:spPr bwMode="auto">
              <a:xfrm>
                <a:off x="2404" y="2043"/>
                <a:ext cx="12" cy="24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24"/>
                  </a:cxn>
                  <a:cxn ang="0">
                    <a:pos x="2" y="24"/>
                  </a:cxn>
                  <a:cxn ang="0">
                    <a:pos x="2" y="22"/>
                  </a:cxn>
                  <a:cxn ang="0">
                    <a:pos x="6" y="22"/>
                  </a:cxn>
                  <a:cxn ang="0">
                    <a:pos x="6" y="19"/>
                  </a:cxn>
                  <a:cxn ang="0">
                    <a:pos x="7" y="19"/>
                  </a:cxn>
                  <a:cxn ang="0">
                    <a:pos x="7" y="17"/>
                  </a:cxn>
                  <a:cxn ang="0">
                    <a:pos x="7" y="13"/>
                  </a:cxn>
                  <a:cxn ang="0">
                    <a:pos x="11" y="13"/>
                  </a:cxn>
                  <a:cxn ang="0">
                    <a:pos x="11" y="12"/>
                  </a:cxn>
                  <a:cxn ang="0">
                    <a:pos x="11" y="8"/>
                  </a:cxn>
                  <a:cxn ang="0">
                    <a:pos x="11" y="6"/>
                  </a:cxn>
                  <a:cxn ang="0">
                    <a:pos x="11" y="3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6" y="3"/>
                  </a:cxn>
                  <a:cxn ang="0">
                    <a:pos x="6" y="6"/>
                  </a:cxn>
                  <a:cxn ang="0">
                    <a:pos x="6" y="8"/>
                  </a:cxn>
                  <a:cxn ang="0">
                    <a:pos x="6" y="12"/>
                  </a:cxn>
                  <a:cxn ang="0">
                    <a:pos x="2" y="13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19"/>
                  </a:cxn>
                </a:cxnLst>
                <a:rect l="0" t="0" r="r" b="b"/>
                <a:pathLst>
                  <a:path w="12" h="24">
                    <a:moveTo>
                      <a:pt x="0" y="19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7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6" y="12"/>
                    </a:lnTo>
                    <a:lnTo>
                      <a:pt x="2" y="13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09" name="Freeform 393"/>
              <p:cNvSpPr>
                <a:spLocks/>
              </p:cNvSpPr>
              <p:nvPr/>
            </p:nvSpPr>
            <p:spPr bwMode="auto">
              <a:xfrm>
                <a:off x="2404" y="2055"/>
                <a:ext cx="16" cy="12"/>
              </a:xfrm>
              <a:custGeom>
                <a:avLst/>
                <a:gdLst/>
                <a:ahLst/>
                <a:cxnLst>
                  <a:cxn ang="0">
                    <a:pos x="16" y="1"/>
                  </a:cxn>
                  <a:cxn ang="0">
                    <a:pos x="11" y="0"/>
                  </a:cxn>
                  <a:cxn ang="0">
                    <a:pos x="0" y="7"/>
                  </a:cxn>
                  <a:cxn ang="0">
                    <a:pos x="0" y="12"/>
                  </a:cxn>
                  <a:cxn ang="0">
                    <a:pos x="16" y="5"/>
                  </a:cxn>
                  <a:cxn ang="0">
                    <a:pos x="11" y="1"/>
                  </a:cxn>
                  <a:cxn ang="0">
                    <a:pos x="16" y="1"/>
                  </a:cxn>
                </a:cxnLst>
                <a:rect l="0" t="0" r="r" b="b"/>
                <a:pathLst>
                  <a:path w="16" h="12">
                    <a:moveTo>
                      <a:pt x="16" y="1"/>
                    </a:moveTo>
                    <a:lnTo>
                      <a:pt x="11" y="0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16" y="5"/>
                    </a:lnTo>
                    <a:lnTo>
                      <a:pt x="11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0" name="Freeform 394"/>
              <p:cNvSpPr>
                <a:spLocks/>
              </p:cNvSpPr>
              <p:nvPr/>
            </p:nvSpPr>
            <p:spPr bwMode="auto">
              <a:xfrm>
                <a:off x="2404" y="2056"/>
                <a:ext cx="16" cy="14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6" y="6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7" y="4"/>
                  </a:cxn>
                  <a:cxn ang="0">
                    <a:pos x="7" y="6"/>
                  </a:cxn>
                  <a:cxn ang="0">
                    <a:pos x="6" y="6"/>
                  </a:cxn>
                  <a:cxn ang="0">
                    <a:pos x="6" y="9"/>
                  </a:cxn>
                  <a:cxn ang="0">
                    <a:pos x="2" y="11"/>
                  </a:cxn>
                  <a:cxn ang="0">
                    <a:pos x="6" y="14"/>
                  </a:cxn>
                  <a:cxn ang="0">
                    <a:pos x="2" y="11"/>
                  </a:cxn>
                  <a:cxn ang="0">
                    <a:pos x="0" y="14"/>
                  </a:cxn>
                  <a:cxn ang="0">
                    <a:pos x="6" y="14"/>
                  </a:cxn>
                  <a:cxn ang="0">
                    <a:pos x="6" y="11"/>
                  </a:cxn>
                </a:cxnLst>
                <a:rect l="0" t="0" r="r" b="b"/>
                <a:pathLst>
                  <a:path w="16" h="14">
                    <a:moveTo>
                      <a:pt x="6" y="11"/>
                    </a:moveTo>
                    <a:lnTo>
                      <a:pt x="7" y="14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2" y="11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1" name="Freeform 395"/>
              <p:cNvSpPr>
                <a:spLocks/>
              </p:cNvSpPr>
              <p:nvPr/>
            </p:nvSpPr>
            <p:spPr bwMode="auto">
              <a:xfrm>
                <a:off x="2410" y="2067"/>
                <a:ext cx="29" cy="19"/>
              </a:xfrm>
              <a:custGeom>
                <a:avLst/>
                <a:gdLst/>
                <a:ahLst/>
                <a:cxnLst>
                  <a:cxn ang="0">
                    <a:pos x="25" y="19"/>
                  </a:cxn>
                  <a:cxn ang="0">
                    <a:pos x="29" y="14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5" y="19"/>
                  </a:cxn>
                  <a:cxn ang="0">
                    <a:pos x="25" y="14"/>
                  </a:cxn>
                  <a:cxn ang="0">
                    <a:pos x="25" y="19"/>
                  </a:cxn>
                </a:cxnLst>
                <a:rect l="0" t="0" r="r" b="b"/>
                <a:pathLst>
                  <a:path w="29" h="19">
                    <a:moveTo>
                      <a:pt x="25" y="19"/>
                    </a:moveTo>
                    <a:lnTo>
                      <a:pt x="29" y="14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5" y="19"/>
                    </a:lnTo>
                    <a:lnTo>
                      <a:pt x="25" y="14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2" name="Freeform 396"/>
              <p:cNvSpPr>
                <a:spLocks/>
              </p:cNvSpPr>
              <p:nvPr/>
            </p:nvSpPr>
            <p:spPr bwMode="auto">
              <a:xfrm>
                <a:off x="2423" y="2081"/>
                <a:ext cx="12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5"/>
                  </a:cxn>
                  <a:cxn ang="0">
                    <a:pos x="12" y="5"/>
                  </a:cxn>
                  <a:cxn ang="0">
                    <a:pos x="12" y="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2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3" name="Freeform 397"/>
              <p:cNvSpPr>
                <a:spLocks/>
              </p:cNvSpPr>
              <p:nvPr/>
            </p:nvSpPr>
            <p:spPr bwMode="auto">
              <a:xfrm>
                <a:off x="2423" y="208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4" name="Freeform 398"/>
              <p:cNvSpPr>
                <a:spLocks/>
              </p:cNvSpPr>
              <p:nvPr/>
            </p:nvSpPr>
            <p:spPr bwMode="auto">
              <a:xfrm>
                <a:off x="2397" y="2049"/>
                <a:ext cx="80" cy="54"/>
              </a:xfrm>
              <a:custGeom>
                <a:avLst/>
                <a:gdLst/>
                <a:ahLst/>
                <a:cxnLst>
                  <a:cxn ang="0">
                    <a:pos x="66" y="54"/>
                  </a:cxn>
                  <a:cxn ang="0">
                    <a:pos x="42" y="44"/>
                  </a:cxn>
                  <a:cxn ang="0">
                    <a:pos x="38" y="51"/>
                  </a:cxn>
                  <a:cxn ang="0">
                    <a:pos x="33" y="54"/>
                  </a:cxn>
                  <a:cxn ang="0">
                    <a:pos x="33" y="47"/>
                  </a:cxn>
                  <a:cxn ang="0">
                    <a:pos x="38" y="44"/>
                  </a:cxn>
                  <a:cxn ang="0">
                    <a:pos x="30" y="49"/>
                  </a:cxn>
                  <a:cxn ang="0">
                    <a:pos x="21" y="52"/>
                  </a:cxn>
                  <a:cxn ang="0">
                    <a:pos x="11" y="51"/>
                  </a:cxn>
                  <a:cxn ang="0">
                    <a:pos x="4" y="51"/>
                  </a:cxn>
                  <a:cxn ang="0">
                    <a:pos x="11" y="45"/>
                  </a:cxn>
                  <a:cxn ang="0">
                    <a:pos x="18" y="44"/>
                  </a:cxn>
                  <a:cxn ang="0">
                    <a:pos x="25" y="44"/>
                  </a:cxn>
                  <a:cxn ang="0">
                    <a:pos x="33" y="44"/>
                  </a:cxn>
                  <a:cxn ang="0">
                    <a:pos x="23" y="44"/>
                  </a:cxn>
                  <a:cxn ang="0">
                    <a:pos x="16" y="44"/>
                  </a:cxn>
                  <a:cxn ang="0">
                    <a:pos x="7" y="42"/>
                  </a:cxn>
                  <a:cxn ang="0">
                    <a:pos x="0" y="40"/>
                  </a:cxn>
                  <a:cxn ang="0">
                    <a:pos x="9" y="35"/>
                  </a:cxn>
                  <a:cxn ang="0">
                    <a:pos x="19" y="32"/>
                  </a:cxn>
                  <a:cxn ang="0">
                    <a:pos x="26" y="33"/>
                  </a:cxn>
                  <a:cxn ang="0">
                    <a:pos x="33" y="35"/>
                  </a:cxn>
                  <a:cxn ang="0">
                    <a:pos x="32" y="25"/>
                  </a:cxn>
                  <a:cxn ang="0">
                    <a:pos x="35" y="18"/>
                  </a:cxn>
                  <a:cxn ang="0">
                    <a:pos x="38" y="9"/>
                  </a:cxn>
                  <a:cxn ang="0">
                    <a:pos x="47" y="0"/>
                  </a:cxn>
                  <a:cxn ang="0">
                    <a:pos x="44" y="14"/>
                  </a:cxn>
                  <a:cxn ang="0">
                    <a:pos x="38" y="30"/>
                  </a:cxn>
                  <a:cxn ang="0">
                    <a:pos x="42" y="18"/>
                  </a:cxn>
                  <a:cxn ang="0">
                    <a:pos x="51" y="7"/>
                  </a:cxn>
                  <a:cxn ang="0">
                    <a:pos x="52" y="16"/>
                  </a:cxn>
                  <a:cxn ang="0">
                    <a:pos x="51" y="19"/>
                  </a:cxn>
                  <a:cxn ang="0">
                    <a:pos x="49" y="26"/>
                  </a:cxn>
                  <a:cxn ang="0">
                    <a:pos x="45" y="32"/>
                  </a:cxn>
                  <a:cxn ang="0">
                    <a:pos x="42" y="37"/>
                  </a:cxn>
                  <a:cxn ang="0">
                    <a:pos x="56" y="30"/>
                  </a:cxn>
                  <a:cxn ang="0">
                    <a:pos x="54" y="35"/>
                  </a:cxn>
                  <a:cxn ang="0">
                    <a:pos x="51" y="40"/>
                  </a:cxn>
                  <a:cxn ang="0">
                    <a:pos x="80" y="54"/>
                  </a:cxn>
                  <a:cxn ang="0">
                    <a:pos x="66" y="54"/>
                  </a:cxn>
                </a:cxnLst>
                <a:rect l="0" t="0" r="r" b="b"/>
                <a:pathLst>
                  <a:path w="80" h="54">
                    <a:moveTo>
                      <a:pt x="66" y="54"/>
                    </a:moveTo>
                    <a:lnTo>
                      <a:pt x="42" y="44"/>
                    </a:lnTo>
                    <a:lnTo>
                      <a:pt x="38" y="51"/>
                    </a:lnTo>
                    <a:lnTo>
                      <a:pt x="33" y="54"/>
                    </a:lnTo>
                    <a:lnTo>
                      <a:pt x="33" y="47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21" y="52"/>
                    </a:lnTo>
                    <a:lnTo>
                      <a:pt x="11" y="51"/>
                    </a:lnTo>
                    <a:lnTo>
                      <a:pt x="4" y="51"/>
                    </a:lnTo>
                    <a:lnTo>
                      <a:pt x="11" y="45"/>
                    </a:lnTo>
                    <a:lnTo>
                      <a:pt x="18" y="44"/>
                    </a:lnTo>
                    <a:lnTo>
                      <a:pt x="25" y="44"/>
                    </a:lnTo>
                    <a:lnTo>
                      <a:pt x="33" y="44"/>
                    </a:lnTo>
                    <a:lnTo>
                      <a:pt x="23" y="44"/>
                    </a:lnTo>
                    <a:lnTo>
                      <a:pt x="16" y="44"/>
                    </a:lnTo>
                    <a:lnTo>
                      <a:pt x="7" y="42"/>
                    </a:lnTo>
                    <a:lnTo>
                      <a:pt x="0" y="40"/>
                    </a:lnTo>
                    <a:lnTo>
                      <a:pt x="9" y="35"/>
                    </a:lnTo>
                    <a:lnTo>
                      <a:pt x="19" y="32"/>
                    </a:lnTo>
                    <a:lnTo>
                      <a:pt x="26" y="33"/>
                    </a:lnTo>
                    <a:lnTo>
                      <a:pt x="33" y="35"/>
                    </a:lnTo>
                    <a:lnTo>
                      <a:pt x="32" y="25"/>
                    </a:lnTo>
                    <a:lnTo>
                      <a:pt x="35" y="18"/>
                    </a:lnTo>
                    <a:lnTo>
                      <a:pt x="38" y="9"/>
                    </a:lnTo>
                    <a:lnTo>
                      <a:pt x="47" y="0"/>
                    </a:lnTo>
                    <a:lnTo>
                      <a:pt x="44" y="14"/>
                    </a:lnTo>
                    <a:lnTo>
                      <a:pt x="38" y="30"/>
                    </a:lnTo>
                    <a:lnTo>
                      <a:pt x="42" y="18"/>
                    </a:lnTo>
                    <a:lnTo>
                      <a:pt x="51" y="7"/>
                    </a:lnTo>
                    <a:lnTo>
                      <a:pt x="52" y="16"/>
                    </a:lnTo>
                    <a:lnTo>
                      <a:pt x="51" y="19"/>
                    </a:lnTo>
                    <a:lnTo>
                      <a:pt x="49" y="26"/>
                    </a:lnTo>
                    <a:lnTo>
                      <a:pt x="45" y="32"/>
                    </a:lnTo>
                    <a:lnTo>
                      <a:pt x="42" y="37"/>
                    </a:lnTo>
                    <a:lnTo>
                      <a:pt x="56" y="30"/>
                    </a:lnTo>
                    <a:lnTo>
                      <a:pt x="54" y="35"/>
                    </a:lnTo>
                    <a:lnTo>
                      <a:pt x="51" y="40"/>
                    </a:lnTo>
                    <a:lnTo>
                      <a:pt x="80" y="54"/>
                    </a:lnTo>
                    <a:lnTo>
                      <a:pt x="66" y="54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5" name="Freeform 399"/>
              <p:cNvSpPr>
                <a:spLocks/>
              </p:cNvSpPr>
              <p:nvPr/>
            </p:nvSpPr>
            <p:spPr bwMode="auto">
              <a:xfrm>
                <a:off x="2435" y="2089"/>
                <a:ext cx="31" cy="16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4" y="5"/>
                  </a:cxn>
                  <a:cxn ang="0">
                    <a:pos x="28" y="16"/>
                  </a:cxn>
                  <a:cxn ang="0">
                    <a:pos x="31" y="11"/>
                  </a:cxn>
                  <a:cxn ang="0">
                    <a:pos x="6" y="0"/>
                  </a:cxn>
                  <a:cxn ang="0">
                    <a:pos x="0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9" y="4"/>
                  </a:cxn>
                </a:cxnLst>
                <a:rect l="0" t="0" r="r" b="b"/>
                <a:pathLst>
                  <a:path w="31" h="16">
                    <a:moveTo>
                      <a:pt x="9" y="4"/>
                    </a:moveTo>
                    <a:lnTo>
                      <a:pt x="4" y="5"/>
                    </a:lnTo>
                    <a:lnTo>
                      <a:pt x="28" y="16"/>
                    </a:lnTo>
                    <a:lnTo>
                      <a:pt x="31" y="11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6" name="Freeform 400"/>
              <p:cNvSpPr>
                <a:spLocks/>
              </p:cNvSpPr>
              <p:nvPr/>
            </p:nvSpPr>
            <p:spPr bwMode="auto">
              <a:xfrm>
                <a:off x="2425" y="2093"/>
                <a:ext cx="19" cy="12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6" y="5"/>
                  </a:cxn>
                  <a:cxn ang="0">
                    <a:pos x="16" y="1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7"/>
                  </a:cxn>
                  <a:cxn ang="0">
                    <a:pos x="5" y="7"/>
                  </a:cxn>
                  <a:cxn ang="0">
                    <a:pos x="5" y="10"/>
                  </a:cxn>
                  <a:cxn ang="0">
                    <a:pos x="4" y="10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4" y="10"/>
                  </a:cxn>
                </a:cxnLst>
                <a:rect l="0" t="0" r="r" b="b"/>
                <a:pathLst>
                  <a:path w="19" h="12">
                    <a:moveTo>
                      <a:pt x="4" y="10"/>
                    </a:moveTo>
                    <a:lnTo>
                      <a:pt x="5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7" name="Freeform 401"/>
              <p:cNvSpPr>
                <a:spLocks/>
              </p:cNvSpPr>
              <p:nvPr/>
            </p:nvSpPr>
            <p:spPr bwMode="auto">
              <a:xfrm>
                <a:off x="2429" y="2089"/>
                <a:ext cx="6" cy="1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1" y="14"/>
                  </a:cxn>
                  <a:cxn ang="0">
                    <a:pos x="5" y="14"/>
                  </a:cxn>
                  <a:cxn ang="0">
                    <a:pos x="5" y="11"/>
                  </a:cxn>
                  <a:cxn ang="0">
                    <a:pos x="5" y="9"/>
                  </a:cxn>
                  <a:cxn ang="0">
                    <a:pos x="6" y="9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5" y="0"/>
                  </a:cxn>
                  <a:cxn ang="0">
                    <a:pos x="6" y="4"/>
                  </a:cxn>
                </a:cxnLst>
                <a:rect l="0" t="0" r="r" b="b"/>
                <a:pathLst>
                  <a:path w="6" h="14">
                    <a:moveTo>
                      <a:pt x="6" y="4"/>
                    </a:moveTo>
                    <a:lnTo>
                      <a:pt x="5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5" y="14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8" name="Freeform 402"/>
              <p:cNvSpPr>
                <a:spLocks/>
              </p:cNvSpPr>
              <p:nvPr/>
            </p:nvSpPr>
            <p:spPr bwMode="auto">
              <a:xfrm>
                <a:off x="2397" y="2089"/>
                <a:ext cx="38" cy="16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14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9" y="14"/>
                  </a:cxn>
                  <a:cxn ang="0">
                    <a:pos x="13" y="14"/>
                  </a:cxn>
                  <a:cxn ang="0">
                    <a:pos x="14" y="16"/>
                  </a:cxn>
                  <a:cxn ang="0">
                    <a:pos x="18" y="16"/>
                  </a:cxn>
                  <a:cxn ang="0">
                    <a:pos x="19" y="16"/>
                  </a:cxn>
                  <a:cxn ang="0">
                    <a:pos x="19" y="14"/>
                  </a:cxn>
                  <a:cxn ang="0">
                    <a:pos x="23" y="14"/>
                  </a:cxn>
                  <a:cxn ang="0">
                    <a:pos x="26" y="14"/>
                  </a:cxn>
                  <a:cxn ang="0">
                    <a:pos x="28" y="14"/>
                  </a:cxn>
                  <a:cxn ang="0">
                    <a:pos x="32" y="14"/>
                  </a:cxn>
                  <a:cxn ang="0">
                    <a:pos x="33" y="11"/>
                  </a:cxn>
                  <a:cxn ang="0">
                    <a:pos x="37" y="9"/>
                  </a:cxn>
                  <a:cxn ang="0">
                    <a:pos x="38" y="5"/>
                  </a:cxn>
                  <a:cxn ang="0">
                    <a:pos x="38" y="4"/>
                  </a:cxn>
                  <a:cxn ang="0">
                    <a:pos x="37" y="0"/>
                  </a:cxn>
                  <a:cxn ang="0">
                    <a:pos x="33" y="4"/>
                  </a:cxn>
                  <a:cxn ang="0">
                    <a:pos x="33" y="5"/>
                  </a:cxn>
                  <a:cxn ang="0">
                    <a:pos x="32" y="5"/>
                  </a:cxn>
                  <a:cxn ang="0">
                    <a:pos x="28" y="5"/>
                  </a:cxn>
                  <a:cxn ang="0">
                    <a:pos x="28" y="9"/>
                  </a:cxn>
                  <a:cxn ang="0">
                    <a:pos x="26" y="9"/>
                  </a:cxn>
                  <a:cxn ang="0">
                    <a:pos x="23" y="9"/>
                  </a:cxn>
                  <a:cxn ang="0">
                    <a:pos x="19" y="11"/>
                  </a:cxn>
                  <a:cxn ang="0">
                    <a:pos x="18" y="11"/>
                  </a:cxn>
                  <a:cxn ang="0">
                    <a:pos x="14" y="11"/>
                  </a:cxn>
                  <a:cxn ang="0">
                    <a:pos x="13" y="9"/>
                  </a:cxn>
                  <a:cxn ang="0">
                    <a:pos x="9" y="9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4" y="14"/>
                  </a:cxn>
                  <a:cxn ang="0">
                    <a:pos x="0" y="9"/>
                  </a:cxn>
                </a:cxnLst>
                <a:rect l="0" t="0" r="r" b="b"/>
                <a:pathLst>
                  <a:path w="38" h="16">
                    <a:moveTo>
                      <a:pt x="0" y="9"/>
                    </a:moveTo>
                    <a:lnTo>
                      <a:pt x="0" y="14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3" y="14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19" y="16"/>
                    </a:lnTo>
                    <a:lnTo>
                      <a:pt x="19" y="14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32" y="14"/>
                    </a:lnTo>
                    <a:lnTo>
                      <a:pt x="33" y="11"/>
                    </a:lnTo>
                    <a:lnTo>
                      <a:pt x="37" y="9"/>
                    </a:lnTo>
                    <a:lnTo>
                      <a:pt x="38" y="5"/>
                    </a:lnTo>
                    <a:lnTo>
                      <a:pt x="38" y="4"/>
                    </a:lnTo>
                    <a:lnTo>
                      <a:pt x="37" y="0"/>
                    </a:lnTo>
                    <a:lnTo>
                      <a:pt x="33" y="4"/>
                    </a:lnTo>
                    <a:lnTo>
                      <a:pt x="33" y="5"/>
                    </a:lnTo>
                    <a:lnTo>
                      <a:pt x="32" y="5"/>
                    </a:lnTo>
                    <a:lnTo>
                      <a:pt x="28" y="5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3" y="9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4" y="11"/>
                    </a:lnTo>
                    <a:lnTo>
                      <a:pt x="13" y="9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1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19" name="Freeform 403"/>
              <p:cNvSpPr>
                <a:spLocks/>
              </p:cNvSpPr>
              <p:nvPr/>
            </p:nvSpPr>
            <p:spPr bwMode="auto">
              <a:xfrm>
                <a:off x="2397" y="2089"/>
                <a:ext cx="37" cy="14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4" y="5"/>
                  </a:cxn>
                  <a:cxn ang="0">
                    <a:pos x="0" y="9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9" y="11"/>
                  </a:cxn>
                  <a:cxn ang="0">
                    <a:pos x="13" y="9"/>
                  </a:cxn>
                  <a:cxn ang="0">
                    <a:pos x="14" y="9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6" y="5"/>
                  </a:cxn>
                  <a:cxn ang="0">
                    <a:pos x="28" y="5"/>
                  </a:cxn>
                  <a:cxn ang="0">
                    <a:pos x="32" y="5"/>
                  </a:cxn>
                  <a:cxn ang="0">
                    <a:pos x="33" y="5"/>
                  </a:cxn>
                  <a:cxn ang="0">
                    <a:pos x="33" y="0"/>
                  </a:cxn>
                  <a:cxn ang="0">
                    <a:pos x="37" y="5"/>
                  </a:cxn>
                </a:cxnLst>
                <a:rect l="0" t="0" r="r" b="b"/>
                <a:pathLst>
                  <a:path w="37" h="14">
                    <a:moveTo>
                      <a:pt x="37" y="5"/>
                    </a:moveTo>
                    <a:lnTo>
                      <a:pt x="33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6" y="5"/>
                    </a:lnTo>
                    <a:lnTo>
                      <a:pt x="28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37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0" name="Freeform 404"/>
              <p:cNvSpPr>
                <a:spLocks/>
              </p:cNvSpPr>
              <p:nvPr/>
            </p:nvSpPr>
            <p:spPr bwMode="auto">
              <a:xfrm>
                <a:off x="2391" y="2086"/>
                <a:ext cx="43" cy="1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7"/>
                  </a:cxn>
                  <a:cxn ang="0">
                    <a:pos x="6" y="8"/>
                  </a:cxn>
                  <a:cxn ang="0">
                    <a:pos x="10" y="8"/>
                  </a:cxn>
                  <a:cxn ang="0">
                    <a:pos x="13" y="8"/>
                  </a:cxn>
                  <a:cxn ang="0">
                    <a:pos x="15" y="8"/>
                  </a:cxn>
                  <a:cxn ang="0">
                    <a:pos x="19" y="8"/>
                  </a:cxn>
                  <a:cxn ang="0">
                    <a:pos x="20" y="12"/>
                  </a:cxn>
                  <a:cxn ang="0">
                    <a:pos x="24" y="12"/>
                  </a:cxn>
                  <a:cxn ang="0">
                    <a:pos x="25" y="12"/>
                  </a:cxn>
                  <a:cxn ang="0">
                    <a:pos x="29" y="8"/>
                  </a:cxn>
                  <a:cxn ang="0">
                    <a:pos x="32" y="8"/>
                  </a:cxn>
                  <a:cxn ang="0">
                    <a:pos x="34" y="8"/>
                  </a:cxn>
                  <a:cxn ang="0">
                    <a:pos x="38" y="8"/>
                  </a:cxn>
                  <a:cxn ang="0">
                    <a:pos x="39" y="8"/>
                  </a:cxn>
                  <a:cxn ang="0">
                    <a:pos x="43" y="8"/>
                  </a:cxn>
                  <a:cxn ang="0">
                    <a:pos x="39" y="3"/>
                  </a:cxn>
                  <a:cxn ang="0">
                    <a:pos x="38" y="3"/>
                  </a:cxn>
                  <a:cxn ang="0">
                    <a:pos x="34" y="3"/>
                  </a:cxn>
                  <a:cxn ang="0">
                    <a:pos x="32" y="3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24" y="7"/>
                  </a:cxn>
                  <a:cxn ang="0">
                    <a:pos x="20" y="7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10" y="3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6" y="7"/>
                  </a:cxn>
                  <a:cxn ang="0">
                    <a:pos x="6" y="3"/>
                  </a:cxn>
                </a:cxnLst>
                <a:rect l="0" t="0" r="r" b="b"/>
                <a:pathLst>
                  <a:path w="43" h="12">
                    <a:moveTo>
                      <a:pt x="6" y="3"/>
                    </a:moveTo>
                    <a:lnTo>
                      <a:pt x="6" y="7"/>
                    </a:lnTo>
                    <a:lnTo>
                      <a:pt x="6" y="8"/>
                    </a:lnTo>
                    <a:lnTo>
                      <a:pt x="10" y="8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9" y="8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9" y="8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9" y="8"/>
                    </a:lnTo>
                    <a:lnTo>
                      <a:pt x="43" y="8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4" y="3"/>
                    </a:lnTo>
                    <a:lnTo>
                      <a:pt x="32" y="3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4" y="7"/>
                    </a:lnTo>
                    <a:lnTo>
                      <a:pt x="20" y="7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6" y="7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1" name="Freeform 405"/>
              <p:cNvSpPr>
                <a:spLocks/>
              </p:cNvSpPr>
              <p:nvPr/>
            </p:nvSpPr>
            <p:spPr bwMode="auto">
              <a:xfrm>
                <a:off x="2397" y="2079"/>
                <a:ext cx="19" cy="1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0"/>
                  </a:cxn>
                  <a:cxn ang="0">
                    <a:pos x="18" y="2"/>
                  </a:cxn>
                  <a:cxn ang="0">
                    <a:pos x="14" y="2"/>
                  </a:cxn>
                  <a:cxn ang="0">
                    <a:pos x="13" y="2"/>
                  </a:cxn>
                  <a:cxn ang="0">
                    <a:pos x="13" y="5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4" y="7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9" y="10"/>
                  </a:cxn>
                  <a:cxn ang="0">
                    <a:pos x="13" y="10"/>
                  </a:cxn>
                  <a:cxn ang="0">
                    <a:pos x="13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18" y="0"/>
                  </a:cxn>
                </a:cxnLst>
                <a:rect l="0" t="0" r="r" b="b"/>
                <a:pathLst>
                  <a:path w="19" h="14">
                    <a:moveTo>
                      <a:pt x="18" y="0"/>
                    </a:moveTo>
                    <a:lnTo>
                      <a:pt x="18" y="0"/>
                    </a:lnTo>
                    <a:lnTo>
                      <a:pt x="18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2" name="Freeform 406"/>
              <p:cNvSpPr>
                <a:spLocks/>
              </p:cNvSpPr>
              <p:nvPr/>
            </p:nvSpPr>
            <p:spPr bwMode="auto">
              <a:xfrm>
                <a:off x="2415" y="2079"/>
                <a:ext cx="19" cy="7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5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9" y="5"/>
                  </a:cxn>
                  <a:cxn ang="0">
                    <a:pos x="15" y="7"/>
                  </a:cxn>
                  <a:cxn ang="0">
                    <a:pos x="19" y="5"/>
                  </a:cxn>
                  <a:cxn ang="0">
                    <a:pos x="14" y="5"/>
                  </a:cxn>
                </a:cxnLst>
                <a:rect l="0" t="0" r="r" b="b"/>
                <a:pathLst>
                  <a:path w="19" h="7">
                    <a:moveTo>
                      <a:pt x="14" y="5"/>
                    </a:moveTo>
                    <a:lnTo>
                      <a:pt x="15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3" name="Freeform 407"/>
              <p:cNvSpPr>
                <a:spLocks/>
              </p:cNvSpPr>
              <p:nvPr/>
            </p:nvSpPr>
            <p:spPr bwMode="auto">
              <a:xfrm>
                <a:off x="2429" y="2049"/>
                <a:ext cx="15" cy="3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6" y="2"/>
                  </a:cxn>
                  <a:cxn ang="0">
                    <a:pos x="6" y="6"/>
                  </a:cxn>
                  <a:cxn ang="0">
                    <a:pos x="6" y="7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1" y="13"/>
                  </a:cxn>
                  <a:cxn ang="0">
                    <a:pos x="1" y="16"/>
                  </a:cxn>
                  <a:cxn ang="0">
                    <a:pos x="1" y="18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0" y="25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0" y="32"/>
                  </a:cxn>
                  <a:cxn ang="0">
                    <a:pos x="0" y="35"/>
                  </a:cxn>
                  <a:cxn ang="0">
                    <a:pos x="5" y="35"/>
                  </a:cxn>
                  <a:cxn ang="0">
                    <a:pos x="5" y="32"/>
                  </a:cxn>
                  <a:cxn ang="0">
                    <a:pos x="5" y="30"/>
                  </a:cxn>
                  <a:cxn ang="0">
                    <a:pos x="5" y="26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18"/>
                  </a:cxn>
                  <a:cxn ang="0">
                    <a:pos x="6" y="18"/>
                  </a:cxn>
                  <a:cxn ang="0">
                    <a:pos x="6" y="16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0" y="11"/>
                  </a:cxn>
                  <a:cxn ang="0">
                    <a:pos x="12" y="7"/>
                  </a:cxn>
                  <a:cxn ang="0">
                    <a:pos x="15" y="6"/>
                  </a:cxn>
                  <a:cxn ang="0">
                    <a:pos x="15" y="2"/>
                  </a:cxn>
                  <a:cxn ang="0">
                    <a:pos x="10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35">
                    <a:moveTo>
                      <a:pt x="15" y="0"/>
                    </a:moveTo>
                    <a:lnTo>
                      <a:pt x="12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1" y="13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5" y="35"/>
                    </a:lnTo>
                    <a:lnTo>
                      <a:pt x="5" y="32"/>
                    </a:lnTo>
                    <a:lnTo>
                      <a:pt x="5" y="30"/>
                    </a:lnTo>
                    <a:lnTo>
                      <a:pt x="5" y="26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2" y="7"/>
                    </a:lnTo>
                    <a:lnTo>
                      <a:pt x="15" y="6"/>
                    </a:lnTo>
                    <a:lnTo>
                      <a:pt x="15" y="2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4" name="Freeform 408"/>
              <p:cNvSpPr>
                <a:spLocks/>
              </p:cNvSpPr>
              <p:nvPr/>
            </p:nvSpPr>
            <p:spPr bwMode="auto">
              <a:xfrm>
                <a:off x="2434" y="2049"/>
                <a:ext cx="10" cy="32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" y="32"/>
                  </a:cxn>
                  <a:cxn ang="0">
                    <a:pos x="5" y="30"/>
                  </a:cxn>
                  <a:cxn ang="0">
                    <a:pos x="7" y="26"/>
                  </a:cxn>
                  <a:cxn ang="0">
                    <a:pos x="7" y="25"/>
                  </a:cxn>
                  <a:cxn ang="0">
                    <a:pos x="10" y="21"/>
                  </a:cxn>
                  <a:cxn ang="0">
                    <a:pos x="10" y="18"/>
                  </a:cxn>
                  <a:cxn ang="0">
                    <a:pos x="10" y="16"/>
                  </a:cxn>
                  <a:cxn ang="0">
                    <a:pos x="10" y="13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0" y="6"/>
                  </a:cxn>
                  <a:cxn ang="0">
                    <a:pos x="10" y="2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5" y="13"/>
                  </a:cxn>
                  <a:cxn ang="0">
                    <a:pos x="5" y="16"/>
                  </a:cxn>
                  <a:cxn ang="0">
                    <a:pos x="5" y="18"/>
                  </a:cxn>
                  <a:cxn ang="0">
                    <a:pos x="1" y="18"/>
                  </a:cxn>
                  <a:cxn ang="0">
                    <a:pos x="1" y="21"/>
                  </a:cxn>
                  <a:cxn ang="0">
                    <a:pos x="1" y="25"/>
                  </a:cxn>
                  <a:cxn ang="0">
                    <a:pos x="1" y="26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5" y="32"/>
                  </a:cxn>
                  <a:cxn ang="0">
                    <a:pos x="0" y="30"/>
                  </a:cxn>
                </a:cxnLst>
                <a:rect l="0" t="0" r="r" b="b"/>
                <a:pathLst>
                  <a:path w="10" h="32">
                    <a:moveTo>
                      <a:pt x="0" y="30"/>
                    </a:moveTo>
                    <a:lnTo>
                      <a:pt x="5" y="32"/>
                    </a:lnTo>
                    <a:lnTo>
                      <a:pt x="5" y="30"/>
                    </a:lnTo>
                    <a:lnTo>
                      <a:pt x="7" y="26"/>
                    </a:lnTo>
                    <a:lnTo>
                      <a:pt x="7" y="25"/>
                    </a:lnTo>
                    <a:lnTo>
                      <a:pt x="10" y="21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6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5" y="3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5" name="Freeform 409"/>
              <p:cNvSpPr>
                <a:spLocks/>
              </p:cNvSpPr>
              <p:nvPr/>
            </p:nvSpPr>
            <p:spPr bwMode="auto">
              <a:xfrm>
                <a:off x="2434" y="2055"/>
                <a:ext cx="15" cy="2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7" y="5"/>
                  </a:cxn>
                  <a:cxn ang="0">
                    <a:pos x="5" y="7"/>
                  </a:cxn>
                  <a:cxn ang="0">
                    <a:pos x="5" y="10"/>
                  </a:cxn>
                  <a:cxn ang="0">
                    <a:pos x="5" y="12"/>
                  </a:cxn>
                  <a:cxn ang="0">
                    <a:pos x="1" y="12"/>
                  </a:cxn>
                  <a:cxn ang="0">
                    <a:pos x="1" y="15"/>
                  </a:cxn>
                  <a:cxn ang="0">
                    <a:pos x="1" y="19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5" y="20"/>
                  </a:cxn>
                  <a:cxn ang="0">
                    <a:pos x="7" y="20"/>
                  </a:cxn>
                  <a:cxn ang="0">
                    <a:pos x="7" y="19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5" y="1"/>
                  </a:cxn>
                  <a:cxn ang="0">
                    <a:pos x="10" y="1"/>
                  </a:cxn>
                  <a:cxn ang="0">
                    <a:pos x="15" y="0"/>
                  </a:cxn>
                </a:cxnLst>
                <a:rect l="0" t="0" r="r" b="b"/>
                <a:pathLst>
                  <a:path w="15" h="26">
                    <a:moveTo>
                      <a:pt x="15" y="0"/>
                    </a:moveTo>
                    <a:lnTo>
                      <a:pt x="10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5" y="1"/>
                    </a:lnTo>
                    <a:lnTo>
                      <a:pt x="10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6" name="Freeform 410"/>
              <p:cNvSpPr>
                <a:spLocks/>
              </p:cNvSpPr>
              <p:nvPr/>
            </p:nvSpPr>
            <p:spPr bwMode="auto">
              <a:xfrm>
                <a:off x="2444" y="2055"/>
                <a:ext cx="5" cy="1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5" y="10"/>
                  </a:cxn>
                  <a:cxn ang="0">
                    <a:pos x="5" y="0"/>
                  </a:cxn>
                  <a:cxn ang="0">
                    <a:pos x="0" y="1"/>
                  </a:cxn>
                  <a:cxn ang="0">
                    <a:pos x="0" y="10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7" name="Freeform 411"/>
              <p:cNvSpPr>
                <a:spLocks/>
              </p:cNvSpPr>
              <p:nvPr/>
            </p:nvSpPr>
            <p:spPr bwMode="auto">
              <a:xfrm>
                <a:off x="2439" y="2065"/>
                <a:ext cx="10" cy="24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" y="24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0" y="9"/>
                  </a:cxn>
                  <a:cxn ang="0">
                    <a:pos x="10" y="5"/>
                  </a:cxn>
                  <a:cxn ang="0">
                    <a:pos x="10" y="2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5" y="14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2" y="24"/>
                  </a:cxn>
                  <a:cxn ang="0">
                    <a:pos x="0" y="19"/>
                  </a:cxn>
                </a:cxnLst>
                <a:rect l="0" t="0" r="r" b="b"/>
                <a:pathLst>
                  <a:path w="10" h="24">
                    <a:moveTo>
                      <a:pt x="0" y="19"/>
                    </a:moveTo>
                    <a:lnTo>
                      <a:pt x="2" y="24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8" name="Freeform 412"/>
              <p:cNvSpPr>
                <a:spLocks/>
              </p:cNvSpPr>
              <p:nvPr/>
            </p:nvSpPr>
            <p:spPr bwMode="auto">
              <a:xfrm>
                <a:off x="2439" y="2075"/>
                <a:ext cx="15" cy="1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14" y="0"/>
                  </a:cxn>
                  <a:cxn ang="0">
                    <a:pos x="0" y="9"/>
                  </a:cxn>
                  <a:cxn ang="0">
                    <a:pos x="2" y="14"/>
                  </a:cxn>
                  <a:cxn ang="0">
                    <a:pos x="15" y="4"/>
                  </a:cxn>
                  <a:cxn ang="0">
                    <a:pos x="10" y="4"/>
                  </a:cxn>
                  <a:cxn ang="0">
                    <a:pos x="15" y="4"/>
                  </a:cxn>
                </a:cxnLst>
                <a:rect l="0" t="0" r="r" b="b"/>
                <a:pathLst>
                  <a:path w="15" h="14">
                    <a:moveTo>
                      <a:pt x="15" y="4"/>
                    </a:moveTo>
                    <a:lnTo>
                      <a:pt x="14" y="0"/>
                    </a:lnTo>
                    <a:lnTo>
                      <a:pt x="0" y="9"/>
                    </a:lnTo>
                    <a:lnTo>
                      <a:pt x="2" y="14"/>
                    </a:lnTo>
                    <a:lnTo>
                      <a:pt x="15" y="4"/>
                    </a:lnTo>
                    <a:lnTo>
                      <a:pt x="10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29" name="Freeform 413"/>
              <p:cNvSpPr>
                <a:spLocks/>
              </p:cNvSpPr>
              <p:nvPr/>
            </p:nvSpPr>
            <p:spPr bwMode="auto">
              <a:xfrm>
                <a:off x="2441" y="2079"/>
                <a:ext cx="13" cy="14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8" y="14"/>
                  </a:cxn>
                  <a:cxn ang="0">
                    <a:pos x="8" y="10"/>
                  </a:cxn>
                  <a:cxn ang="0">
                    <a:pos x="12" y="10"/>
                  </a:cxn>
                  <a:cxn ang="0">
                    <a:pos x="12" y="7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7" y="5"/>
                  </a:cxn>
                  <a:cxn ang="0">
                    <a:pos x="7" y="7"/>
                  </a:cxn>
                  <a:cxn ang="0">
                    <a:pos x="3" y="7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3" y="10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7" y="10"/>
                  </a:cxn>
                </a:cxnLst>
                <a:rect l="0" t="0" r="r" b="b"/>
                <a:pathLst>
                  <a:path w="13" h="14">
                    <a:moveTo>
                      <a:pt x="7" y="10"/>
                    </a:moveTo>
                    <a:lnTo>
                      <a:pt x="8" y="14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3" y="10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30" name="Freeform 414"/>
              <p:cNvSpPr>
                <a:spLocks/>
              </p:cNvSpPr>
              <p:nvPr/>
            </p:nvSpPr>
            <p:spPr bwMode="auto">
              <a:xfrm>
                <a:off x="2444" y="2089"/>
                <a:ext cx="33" cy="16"/>
              </a:xfrm>
              <a:custGeom>
                <a:avLst/>
                <a:gdLst/>
                <a:ahLst/>
                <a:cxnLst>
                  <a:cxn ang="0">
                    <a:pos x="33" y="16"/>
                  </a:cxn>
                  <a:cxn ang="0">
                    <a:pos x="33" y="11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33" y="14"/>
                  </a:cxn>
                  <a:cxn ang="0">
                    <a:pos x="33" y="11"/>
                  </a:cxn>
                  <a:cxn ang="0">
                    <a:pos x="33" y="16"/>
                  </a:cxn>
                </a:cxnLst>
                <a:rect l="0" t="0" r="r" b="b"/>
                <a:pathLst>
                  <a:path w="33" h="16">
                    <a:moveTo>
                      <a:pt x="33" y="16"/>
                    </a:moveTo>
                    <a:lnTo>
                      <a:pt x="33" y="11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33" y="14"/>
                    </a:lnTo>
                    <a:lnTo>
                      <a:pt x="33" y="11"/>
                    </a:lnTo>
                    <a:lnTo>
                      <a:pt x="33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31" name="Freeform 415"/>
              <p:cNvSpPr>
                <a:spLocks/>
              </p:cNvSpPr>
              <p:nvPr/>
            </p:nvSpPr>
            <p:spPr bwMode="auto">
              <a:xfrm>
                <a:off x="2463" y="2100"/>
                <a:ext cx="1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14" y="5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32" name="Freeform 416"/>
              <p:cNvSpPr>
                <a:spLocks/>
              </p:cNvSpPr>
              <p:nvPr/>
            </p:nvSpPr>
            <p:spPr bwMode="auto">
              <a:xfrm>
                <a:off x="2463" y="2100"/>
                <a:ext cx="3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033" name="Freeform 417"/>
              <p:cNvSpPr>
                <a:spLocks/>
              </p:cNvSpPr>
              <p:nvPr/>
            </p:nvSpPr>
            <p:spPr bwMode="auto">
              <a:xfrm>
                <a:off x="2373" y="1960"/>
                <a:ext cx="21" cy="17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9" y="0"/>
                  </a:cxn>
                  <a:cxn ang="0">
                    <a:pos x="18" y="3"/>
                  </a:cxn>
                  <a:cxn ang="0">
                    <a:pos x="21" y="7"/>
                  </a:cxn>
                  <a:cxn ang="0">
                    <a:pos x="19" y="14"/>
                  </a:cxn>
                  <a:cxn ang="0">
                    <a:pos x="12" y="17"/>
                  </a:cxn>
                  <a:cxn ang="0">
                    <a:pos x="7" y="15"/>
                  </a:cxn>
                  <a:cxn ang="0">
                    <a:pos x="0" y="7"/>
                  </a:cxn>
                  <a:cxn ang="0">
                    <a:pos x="4" y="3"/>
                  </a:cxn>
                </a:cxnLst>
                <a:rect l="0" t="0" r="r" b="b"/>
                <a:pathLst>
                  <a:path w="21" h="17">
                    <a:moveTo>
                      <a:pt x="4" y="3"/>
                    </a:moveTo>
                    <a:lnTo>
                      <a:pt x="9" y="0"/>
                    </a:lnTo>
                    <a:lnTo>
                      <a:pt x="18" y="3"/>
                    </a:lnTo>
                    <a:lnTo>
                      <a:pt x="21" y="7"/>
                    </a:lnTo>
                    <a:lnTo>
                      <a:pt x="19" y="14"/>
                    </a:lnTo>
                    <a:lnTo>
                      <a:pt x="12" y="17"/>
                    </a:lnTo>
                    <a:lnTo>
                      <a:pt x="7" y="15"/>
                    </a:lnTo>
                    <a:lnTo>
                      <a:pt x="0" y="7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40035" name="Freeform 419"/>
            <p:cNvSpPr>
              <a:spLocks/>
            </p:cNvSpPr>
            <p:nvPr/>
          </p:nvSpPr>
          <p:spPr bwMode="auto">
            <a:xfrm>
              <a:off x="2373" y="1956"/>
              <a:ext cx="19" cy="9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12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19" y="4"/>
                </a:cxn>
              </a:cxnLst>
              <a:rect l="0" t="0" r="r" b="b"/>
              <a:pathLst>
                <a:path w="19" h="9">
                  <a:moveTo>
                    <a:pt x="19" y="4"/>
                  </a:moveTo>
                  <a:lnTo>
                    <a:pt x="18" y="4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36" name="Freeform 420"/>
            <p:cNvSpPr>
              <a:spLocks/>
            </p:cNvSpPr>
            <p:nvPr/>
          </p:nvSpPr>
          <p:spPr bwMode="auto">
            <a:xfrm>
              <a:off x="2391" y="1960"/>
              <a:ext cx="6" cy="15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5" y="15"/>
                </a:cxn>
                <a:cxn ang="0">
                  <a:pos x="5" y="14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5" y="15"/>
                </a:cxn>
              </a:cxnLst>
              <a:rect l="0" t="0" r="r" b="b"/>
              <a:pathLst>
                <a:path w="6" h="15">
                  <a:moveTo>
                    <a:pt x="5" y="15"/>
                  </a:moveTo>
                  <a:lnTo>
                    <a:pt x="5" y="15"/>
                  </a:lnTo>
                  <a:lnTo>
                    <a:pt x="5" y="14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37" name="Freeform 421"/>
            <p:cNvSpPr>
              <a:spLocks/>
            </p:cNvSpPr>
            <p:nvPr/>
          </p:nvSpPr>
          <p:spPr bwMode="auto">
            <a:xfrm>
              <a:off x="2377" y="1974"/>
              <a:ext cx="19" cy="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8" y="5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0" y="5"/>
                </a:cxn>
                <a:cxn ang="0">
                  <a:pos x="14" y="5"/>
                </a:cxn>
                <a:cxn ang="0">
                  <a:pos x="15" y="5"/>
                </a:cxn>
                <a:cxn ang="0">
                  <a:pos x="15" y="1"/>
                </a:cxn>
                <a:cxn ang="0">
                  <a:pos x="19" y="1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</a:cxnLst>
              <a:rect l="0" t="0" r="r" b="b"/>
              <a:pathLst>
                <a:path w="19" h="6">
                  <a:moveTo>
                    <a:pt x="0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1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38" name="Freeform 422"/>
            <p:cNvSpPr>
              <a:spLocks/>
            </p:cNvSpPr>
            <p:nvPr/>
          </p:nvSpPr>
          <p:spPr bwMode="auto">
            <a:xfrm>
              <a:off x="2373" y="1960"/>
              <a:ext cx="7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7" y="14"/>
                </a:cxn>
                <a:cxn ang="0">
                  <a:pos x="7" y="10"/>
                </a:cxn>
                <a:cxn ang="0">
                  <a:pos x="7" y="8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7" h="1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39" name="Freeform 423"/>
            <p:cNvSpPr>
              <a:spLocks/>
            </p:cNvSpPr>
            <p:nvPr/>
          </p:nvSpPr>
          <p:spPr bwMode="auto">
            <a:xfrm>
              <a:off x="2663" y="1870"/>
              <a:ext cx="18" cy="1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2"/>
                </a:cxn>
                <a:cxn ang="0">
                  <a:pos x="2" y="9"/>
                </a:cxn>
                <a:cxn ang="0">
                  <a:pos x="0" y="16"/>
                </a:cxn>
                <a:cxn ang="0">
                  <a:pos x="6" y="19"/>
                </a:cxn>
                <a:cxn ang="0">
                  <a:pos x="12" y="17"/>
                </a:cxn>
                <a:cxn ang="0">
                  <a:pos x="16" y="12"/>
                </a:cxn>
                <a:cxn ang="0">
                  <a:pos x="18" y="3"/>
                </a:cxn>
                <a:cxn ang="0">
                  <a:pos x="12" y="0"/>
                </a:cxn>
              </a:cxnLst>
              <a:rect l="0" t="0" r="r" b="b"/>
              <a:pathLst>
                <a:path w="18" h="19">
                  <a:moveTo>
                    <a:pt x="12" y="0"/>
                  </a:moveTo>
                  <a:lnTo>
                    <a:pt x="7" y="2"/>
                  </a:lnTo>
                  <a:lnTo>
                    <a:pt x="2" y="9"/>
                  </a:lnTo>
                  <a:lnTo>
                    <a:pt x="0" y="16"/>
                  </a:lnTo>
                  <a:lnTo>
                    <a:pt x="6" y="19"/>
                  </a:lnTo>
                  <a:lnTo>
                    <a:pt x="12" y="17"/>
                  </a:lnTo>
                  <a:lnTo>
                    <a:pt x="16" y="12"/>
                  </a:lnTo>
                  <a:lnTo>
                    <a:pt x="1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0" name="Freeform 424"/>
            <p:cNvSpPr>
              <a:spLocks/>
            </p:cNvSpPr>
            <p:nvPr/>
          </p:nvSpPr>
          <p:spPr bwMode="auto">
            <a:xfrm>
              <a:off x="2663" y="1868"/>
              <a:ext cx="12" cy="11"/>
            </a:xfrm>
            <a:custGeom>
              <a:avLst/>
              <a:gdLst/>
              <a:ahLst/>
              <a:cxnLst>
                <a:cxn ang="0">
                  <a:pos x="6" y="11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6" y="11"/>
                </a:cxn>
              </a:cxnLst>
              <a:rect l="0" t="0" r="r" b="b"/>
              <a:pathLst>
                <a:path w="12" h="11">
                  <a:moveTo>
                    <a:pt x="6" y="11"/>
                  </a:move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1" name="Freeform 425"/>
            <p:cNvSpPr>
              <a:spLocks/>
            </p:cNvSpPr>
            <p:nvPr/>
          </p:nvSpPr>
          <p:spPr bwMode="auto">
            <a:xfrm>
              <a:off x="2660" y="1879"/>
              <a:ext cx="9" cy="13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9" y="8"/>
                </a:cxn>
                <a:cxn ang="0">
                  <a:pos x="9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9" y="3"/>
                </a:cxn>
                <a:cxn ang="0">
                  <a:pos x="9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8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13"/>
                </a:cxn>
                <a:cxn ang="0">
                  <a:pos x="9" y="13"/>
                </a:cxn>
                <a:cxn ang="0">
                  <a:pos x="9" y="10"/>
                </a:cxn>
              </a:cxnLst>
              <a:rect l="0" t="0" r="r" b="b"/>
              <a:pathLst>
                <a:path w="9" h="13">
                  <a:moveTo>
                    <a:pt x="9" y="10"/>
                  </a:moveTo>
                  <a:lnTo>
                    <a:pt x="9" y="8"/>
                  </a:lnTo>
                  <a:lnTo>
                    <a:pt x="9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3"/>
                  </a:lnTo>
                  <a:lnTo>
                    <a:pt x="9" y="13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2" name="Freeform 426"/>
            <p:cNvSpPr>
              <a:spLocks/>
            </p:cNvSpPr>
            <p:nvPr/>
          </p:nvSpPr>
          <p:spPr bwMode="auto">
            <a:xfrm>
              <a:off x="2669" y="1882"/>
              <a:ext cx="13" cy="1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5" y="5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5" y="10"/>
                </a:cxn>
                <a:cxn ang="0">
                  <a:pos x="6" y="10"/>
                </a:cxn>
                <a:cxn ang="0">
                  <a:pos x="6" y="7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13" y="5"/>
                </a:cxn>
                <a:cxn ang="0">
                  <a:pos x="13" y="2"/>
                </a:cxn>
                <a:cxn ang="0">
                  <a:pos x="6" y="0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3" name="Freeform 427"/>
            <p:cNvSpPr>
              <a:spLocks/>
            </p:cNvSpPr>
            <p:nvPr/>
          </p:nvSpPr>
          <p:spPr bwMode="auto">
            <a:xfrm>
              <a:off x="2675" y="1868"/>
              <a:ext cx="9" cy="1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4" y="9"/>
                </a:cxn>
                <a:cxn ang="0">
                  <a:pos x="4" y="11"/>
                </a:cxn>
                <a:cxn ang="0">
                  <a:pos x="0" y="14"/>
                </a:cxn>
                <a:cxn ang="0">
                  <a:pos x="7" y="16"/>
                </a:cxn>
                <a:cxn ang="0">
                  <a:pos x="7" y="14"/>
                </a:cxn>
                <a:cxn ang="0">
                  <a:pos x="9" y="14"/>
                </a:cxn>
                <a:cxn ang="0">
                  <a:pos x="9" y="11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7" y="5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9" h="16"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9"/>
                  </a:lnTo>
                  <a:lnTo>
                    <a:pt x="4" y="11"/>
                  </a:lnTo>
                  <a:lnTo>
                    <a:pt x="0" y="14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4" name="Freeform 428"/>
            <p:cNvSpPr>
              <a:spLocks/>
            </p:cNvSpPr>
            <p:nvPr/>
          </p:nvSpPr>
          <p:spPr bwMode="auto">
            <a:xfrm>
              <a:off x="2473" y="1998"/>
              <a:ext cx="16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16" y="5"/>
                </a:cxn>
                <a:cxn ang="0">
                  <a:pos x="14" y="10"/>
                </a:cxn>
                <a:cxn ang="0">
                  <a:pos x="9" y="12"/>
                </a:cxn>
                <a:cxn ang="0">
                  <a:pos x="4" y="10"/>
                </a:cxn>
                <a:cxn ang="0">
                  <a:pos x="0" y="5"/>
                </a:cxn>
                <a:cxn ang="0">
                  <a:pos x="4" y="1"/>
                </a:cxn>
              </a:cxnLst>
              <a:rect l="0" t="0" r="r" b="b"/>
              <a:pathLst>
                <a:path w="16" h="12">
                  <a:moveTo>
                    <a:pt x="4" y="1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16" y="5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4" y="10"/>
                  </a:lnTo>
                  <a:lnTo>
                    <a:pt x="0" y="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5" name="Freeform 429"/>
            <p:cNvSpPr>
              <a:spLocks/>
            </p:cNvSpPr>
            <p:nvPr/>
          </p:nvSpPr>
          <p:spPr bwMode="auto">
            <a:xfrm>
              <a:off x="2473" y="1994"/>
              <a:ext cx="14" cy="5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4" y="4"/>
                </a:cxn>
              </a:cxnLst>
              <a:rect l="0" t="0" r="r" b="b"/>
              <a:pathLst>
                <a:path w="14" h="5">
                  <a:moveTo>
                    <a:pt x="14" y="4"/>
                  </a:moveTo>
                  <a:lnTo>
                    <a:pt x="14" y="4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6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6" name="Freeform 430"/>
            <p:cNvSpPr>
              <a:spLocks/>
            </p:cNvSpPr>
            <p:nvPr/>
          </p:nvSpPr>
          <p:spPr bwMode="auto">
            <a:xfrm>
              <a:off x="2484" y="1998"/>
              <a:ext cx="8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7" y="13"/>
                </a:cxn>
                <a:cxn ang="0">
                  <a:pos x="7" y="10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7" y="5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8"/>
                </a:cxn>
                <a:cxn ang="0">
                  <a:pos x="0" y="8"/>
                </a:cxn>
                <a:cxn ang="0">
                  <a:pos x="7" y="13"/>
                </a:cxn>
              </a:cxnLst>
              <a:rect l="0" t="0" r="r" b="b"/>
              <a:pathLst>
                <a:path w="8" h="13">
                  <a:moveTo>
                    <a:pt x="7" y="13"/>
                  </a:moveTo>
                  <a:lnTo>
                    <a:pt x="7" y="13"/>
                  </a:lnTo>
                  <a:lnTo>
                    <a:pt x="7" y="10"/>
                  </a:lnTo>
                  <a:lnTo>
                    <a:pt x="8" y="8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0" y="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7" name="Freeform 431"/>
            <p:cNvSpPr>
              <a:spLocks/>
            </p:cNvSpPr>
            <p:nvPr/>
          </p:nvSpPr>
          <p:spPr bwMode="auto">
            <a:xfrm>
              <a:off x="2477" y="2006"/>
              <a:ext cx="14" cy="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7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14" y="5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5"/>
                </a:cxn>
              </a:cxnLst>
              <a:rect l="0" t="0" r="r" b="b"/>
              <a:pathLst>
                <a:path w="14" h="7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8" name="Freeform 432"/>
            <p:cNvSpPr>
              <a:spLocks/>
            </p:cNvSpPr>
            <p:nvPr/>
          </p:nvSpPr>
          <p:spPr bwMode="auto">
            <a:xfrm>
              <a:off x="2472" y="1998"/>
              <a:ext cx="7" cy="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1" y="13"/>
                </a:cxn>
                <a:cxn ang="0">
                  <a:pos x="5" y="13"/>
                </a:cxn>
                <a:cxn ang="0">
                  <a:pos x="7" y="8"/>
                </a:cxn>
                <a:cxn ang="0">
                  <a:pos x="5" y="8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1"/>
                </a:cxn>
                <a:cxn ang="0">
                  <a:pos x="1" y="0"/>
                </a:cxn>
              </a:cxnLst>
              <a:rect l="0" t="0" r="r" b="b"/>
              <a:pathLst>
                <a:path w="7" h="13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5" y="13"/>
                  </a:lnTo>
                  <a:lnTo>
                    <a:pt x="7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49" name="Freeform 433"/>
            <p:cNvSpPr>
              <a:spLocks/>
            </p:cNvSpPr>
            <p:nvPr/>
          </p:nvSpPr>
          <p:spPr bwMode="auto">
            <a:xfrm>
              <a:off x="2299" y="1987"/>
              <a:ext cx="9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9" y="2"/>
                </a:cxn>
                <a:cxn ang="0">
                  <a:pos x="7" y="6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2" y="0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7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0" name="Freeform 434"/>
            <p:cNvSpPr>
              <a:spLocks/>
            </p:cNvSpPr>
            <p:nvPr/>
          </p:nvSpPr>
          <p:spPr bwMode="auto">
            <a:xfrm>
              <a:off x="2299" y="1984"/>
              <a:ext cx="10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10" y="0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1" name="Freeform 435"/>
            <p:cNvSpPr>
              <a:spLocks/>
            </p:cNvSpPr>
            <p:nvPr/>
          </p:nvSpPr>
          <p:spPr bwMode="auto">
            <a:xfrm>
              <a:off x="2306" y="1984"/>
              <a:ext cx="5" cy="10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9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3" y="10"/>
                </a:cxn>
              </a:cxnLst>
              <a:rect l="0" t="0" r="r" b="b"/>
              <a:pathLst>
                <a:path w="5" h="10">
                  <a:moveTo>
                    <a:pt x="3" y="10"/>
                  </a:moveTo>
                  <a:lnTo>
                    <a:pt x="3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2" name="Freeform 436"/>
            <p:cNvSpPr>
              <a:spLocks/>
            </p:cNvSpPr>
            <p:nvPr/>
          </p:nvSpPr>
          <p:spPr bwMode="auto">
            <a:xfrm>
              <a:off x="2301" y="1993"/>
              <a:ext cx="8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8" y="5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</a:cxnLst>
              <a:rect l="0" t="0" r="r" b="b"/>
              <a:pathLst>
                <a:path w="8" h="5">
                  <a:moveTo>
                    <a:pt x="0" y="1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3" name="Freeform 437"/>
            <p:cNvSpPr>
              <a:spLocks/>
            </p:cNvSpPr>
            <p:nvPr/>
          </p:nvSpPr>
          <p:spPr bwMode="auto">
            <a:xfrm>
              <a:off x="2296" y="1987"/>
              <a:ext cx="8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8" h="7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4" name="Freeform 438"/>
            <p:cNvSpPr>
              <a:spLocks/>
            </p:cNvSpPr>
            <p:nvPr/>
          </p:nvSpPr>
          <p:spPr bwMode="auto">
            <a:xfrm>
              <a:off x="2353" y="2055"/>
              <a:ext cx="8" cy="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8" y="3"/>
                </a:cxn>
                <a:cxn ang="0">
                  <a:pos x="8" y="7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8" h="7">
                  <a:moveTo>
                    <a:pt x="0" y="1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8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5" name="Freeform 439"/>
            <p:cNvSpPr>
              <a:spLocks/>
            </p:cNvSpPr>
            <p:nvPr/>
          </p:nvSpPr>
          <p:spPr bwMode="auto">
            <a:xfrm>
              <a:off x="2353" y="2051"/>
              <a:ext cx="8" cy="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5" y="5"/>
                </a:cxn>
                <a:cxn ang="0">
                  <a:pos x="8" y="4"/>
                </a:cxn>
              </a:cxnLst>
              <a:rect l="0" t="0" r="r" b="b"/>
              <a:pathLst>
                <a:path w="8" h="5">
                  <a:moveTo>
                    <a:pt x="8" y="4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5" y="5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6" name="Freeform 440"/>
            <p:cNvSpPr>
              <a:spLocks/>
            </p:cNvSpPr>
            <p:nvPr/>
          </p:nvSpPr>
          <p:spPr bwMode="auto">
            <a:xfrm>
              <a:off x="2358" y="2055"/>
              <a:ext cx="5" cy="7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5" y="7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7" name="Freeform 441"/>
            <p:cNvSpPr>
              <a:spLocks/>
            </p:cNvSpPr>
            <p:nvPr/>
          </p:nvSpPr>
          <p:spPr bwMode="auto">
            <a:xfrm>
              <a:off x="2353" y="2060"/>
              <a:ext cx="1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5" y="5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2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8" name="Freeform 442"/>
            <p:cNvSpPr>
              <a:spLocks/>
            </p:cNvSpPr>
            <p:nvPr/>
          </p:nvSpPr>
          <p:spPr bwMode="auto">
            <a:xfrm>
              <a:off x="2349" y="2055"/>
              <a:ext cx="5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4" y="0"/>
                </a:cxn>
              </a:cxnLst>
              <a:rect l="0" t="0" r="r" b="b"/>
              <a:pathLst>
                <a:path w="5" h="10">
                  <a:moveTo>
                    <a:pt x="4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10"/>
                  </a:lnTo>
                  <a:lnTo>
                    <a:pt x="5" y="5"/>
                  </a:lnTo>
                  <a:lnTo>
                    <a:pt x="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59" name="Freeform 443"/>
            <p:cNvSpPr>
              <a:spLocks/>
            </p:cNvSpPr>
            <p:nvPr/>
          </p:nvSpPr>
          <p:spPr bwMode="auto">
            <a:xfrm>
              <a:off x="2741" y="1854"/>
              <a:ext cx="9" cy="1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5" y="9"/>
                </a:cxn>
                <a:cxn ang="0">
                  <a:pos x="9" y="6"/>
                </a:cxn>
                <a:cxn ang="0">
                  <a:pos x="7" y="2"/>
                </a:cxn>
                <a:cxn ang="0">
                  <a:pos x="5" y="0"/>
                </a:cxn>
              </a:cxnLst>
              <a:rect l="0" t="0" r="r" b="b"/>
              <a:pathLst>
                <a:path w="9" h="11">
                  <a:moveTo>
                    <a:pt x="5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11"/>
                  </a:lnTo>
                  <a:lnTo>
                    <a:pt x="5" y="9"/>
                  </a:lnTo>
                  <a:lnTo>
                    <a:pt x="9" y="6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F0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0" name="Freeform 444"/>
            <p:cNvSpPr>
              <a:spLocks/>
            </p:cNvSpPr>
            <p:nvPr/>
          </p:nvSpPr>
          <p:spPr bwMode="auto">
            <a:xfrm>
              <a:off x="2738" y="1851"/>
              <a:ext cx="8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5" y="9"/>
                </a:cxn>
                <a:cxn ang="0">
                  <a:pos x="8" y="7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5" y="9"/>
                </a:cxn>
              </a:cxnLst>
              <a:rect l="0" t="0" r="r" b="b"/>
              <a:pathLst>
                <a:path w="8" h="9">
                  <a:moveTo>
                    <a:pt x="5" y="9"/>
                  </a:moveTo>
                  <a:lnTo>
                    <a:pt x="5" y="9"/>
                  </a:lnTo>
                  <a:lnTo>
                    <a:pt x="8" y="7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1" name="Freeform 445"/>
            <p:cNvSpPr>
              <a:spLocks/>
            </p:cNvSpPr>
            <p:nvPr/>
          </p:nvSpPr>
          <p:spPr bwMode="auto">
            <a:xfrm>
              <a:off x="2738" y="1858"/>
              <a:ext cx="5" cy="1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5"/>
                </a:cxn>
              </a:cxnLst>
              <a:rect l="0" t="0" r="r" b="b"/>
              <a:pathLst>
                <a:path w="5" h="10">
                  <a:moveTo>
                    <a:pt x="5" y="5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2" name="Freeform 446"/>
            <p:cNvSpPr>
              <a:spLocks/>
            </p:cNvSpPr>
            <p:nvPr/>
          </p:nvSpPr>
          <p:spPr bwMode="auto">
            <a:xfrm>
              <a:off x="2743" y="1860"/>
              <a:ext cx="8" cy="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3" y="8"/>
                </a:cxn>
                <a:cxn ang="0">
                  <a:pos x="7" y="8"/>
                </a:cxn>
                <a:cxn ang="0">
                  <a:pos x="7" y="5"/>
                </a:cxn>
                <a:cxn ang="0">
                  <a:pos x="8" y="3"/>
                </a:cxn>
                <a:cxn ang="0">
                  <a:pos x="3" y="0"/>
                </a:cxn>
              </a:cxnLst>
              <a:rect l="0" t="0" r="r" b="b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5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3" name="Freeform 447"/>
            <p:cNvSpPr>
              <a:spLocks/>
            </p:cNvSpPr>
            <p:nvPr/>
          </p:nvSpPr>
          <p:spPr bwMode="auto">
            <a:xfrm>
              <a:off x="2746" y="1851"/>
              <a:ext cx="5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5" y="7"/>
                </a:cxn>
                <a:cxn ang="0">
                  <a:pos x="5" y="3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" h="12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4" name="Freeform 448"/>
            <p:cNvSpPr>
              <a:spLocks/>
            </p:cNvSpPr>
            <p:nvPr/>
          </p:nvSpPr>
          <p:spPr bwMode="auto">
            <a:xfrm>
              <a:off x="2712" y="1956"/>
              <a:ext cx="10" cy="1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10" y="7"/>
                </a:cxn>
                <a:cxn ang="0">
                  <a:pos x="8" y="2"/>
                </a:cxn>
                <a:cxn ang="0">
                  <a:pos x="7" y="0"/>
                </a:cxn>
              </a:cxnLst>
              <a:rect l="0" t="0" r="r" b="b"/>
              <a:pathLst>
                <a:path w="10" h="12">
                  <a:moveTo>
                    <a:pt x="7" y="0"/>
                  </a:moveTo>
                  <a:lnTo>
                    <a:pt x="3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5" y="12"/>
                  </a:lnTo>
                  <a:lnTo>
                    <a:pt x="5" y="9"/>
                  </a:lnTo>
                  <a:lnTo>
                    <a:pt x="10" y="7"/>
                  </a:lnTo>
                  <a:lnTo>
                    <a:pt x="8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F0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5" name="Freeform 449"/>
            <p:cNvSpPr>
              <a:spLocks/>
            </p:cNvSpPr>
            <p:nvPr/>
          </p:nvSpPr>
          <p:spPr bwMode="auto">
            <a:xfrm>
              <a:off x="2712" y="1955"/>
              <a:ext cx="7" cy="8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5" y="8"/>
                </a:cxn>
              </a:cxnLst>
              <a:rect l="0" t="0" r="r" b="b"/>
              <a:pathLst>
                <a:path w="7" h="8">
                  <a:moveTo>
                    <a:pt x="5" y="8"/>
                  </a:moveTo>
                  <a:lnTo>
                    <a:pt x="5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6" name="Freeform 450"/>
            <p:cNvSpPr>
              <a:spLocks/>
            </p:cNvSpPr>
            <p:nvPr/>
          </p:nvSpPr>
          <p:spPr bwMode="auto">
            <a:xfrm>
              <a:off x="2712" y="1960"/>
              <a:ext cx="5" cy="1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5" y="5"/>
                </a:cxn>
              </a:cxnLst>
              <a:rect l="0" t="0" r="r" b="b"/>
              <a:pathLst>
                <a:path w="5" h="10">
                  <a:moveTo>
                    <a:pt x="5" y="5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7" name="Freeform 451"/>
            <p:cNvSpPr>
              <a:spLocks/>
            </p:cNvSpPr>
            <p:nvPr/>
          </p:nvSpPr>
          <p:spPr bwMode="auto">
            <a:xfrm>
              <a:off x="2713" y="1963"/>
              <a:ext cx="12" cy="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6" y="0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0" y="7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8" name="Freeform 452"/>
            <p:cNvSpPr>
              <a:spLocks/>
            </p:cNvSpPr>
            <p:nvPr/>
          </p:nvSpPr>
          <p:spPr bwMode="auto">
            <a:xfrm>
              <a:off x="2719" y="1955"/>
              <a:ext cx="6" cy="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" h="8">
                  <a:moveTo>
                    <a:pt x="0" y="5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6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69" name="Freeform 453"/>
            <p:cNvSpPr>
              <a:spLocks/>
            </p:cNvSpPr>
            <p:nvPr/>
          </p:nvSpPr>
          <p:spPr bwMode="auto">
            <a:xfrm>
              <a:off x="2639" y="1941"/>
              <a:ext cx="12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2" y="1"/>
                </a:cxn>
                <a:cxn ang="0">
                  <a:pos x="12" y="10"/>
                </a:cxn>
                <a:cxn ang="0">
                  <a:pos x="9" y="14"/>
                </a:cxn>
                <a:cxn ang="0">
                  <a:pos x="5" y="15"/>
                </a:cxn>
                <a:cxn ang="0">
                  <a:pos x="0" y="12"/>
                </a:cxn>
                <a:cxn ang="0">
                  <a:pos x="2" y="5"/>
                </a:cxn>
                <a:cxn ang="0">
                  <a:pos x="5" y="1"/>
                </a:cxn>
                <a:cxn ang="0">
                  <a:pos x="11" y="0"/>
                </a:cxn>
              </a:cxnLst>
              <a:rect l="0" t="0" r="r" b="b"/>
              <a:pathLst>
                <a:path w="12" h="15">
                  <a:moveTo>
                    <a:pt x="11" y="0"/>
                  </a:moveTo>
                  <a:lnTo>
                    <a:pt x="12" y="1"/>
                  </a:lnTo>
                  <a:lnTo>
                    <a:pt x="12" y="10"/>
                  </a:lnTo>
                  <a:lnTo>
                    <a:pt x="9" y="14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2" y="5"/>
                  </a:lnTo>
                  <a:lnTo>
                    <a:pt x="5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0" name="Freeform 454"/>
            <p:cNvSpPr>
              <a:spLocks/>
            </p:cNvSpPr>
            <p:nvPr/>
          </p:nvSpPr>
          <p:spPr bwMode="auto">
            <a:xfrm>
              <a:off x="2650" y="1937"/>
              <a:ext cx="5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5" y="7"/>
                </a:cxn>
                <a:cxn ang="0">
                  <a:pos x="5" y="4"/>
                </a:cxn>
                <a:cxn ang="0">
                  <a:pos x="1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5" y="14"/>
                </a:cxn>
              </a:cxnLst>
              <a:rect l="0" t="0" r="r" b="b"/>
              <a:pathLst>
                <a:path w="5" h="14">
                  <a:moveTo>
                    <a:pt x="5" y="14"/>
                  </a:moveTo>
                  <a:lnTo>
                    <a:pt x="5" y="14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4"/>
                  </a:lnTo>
                  <a:lnTo>
                    <a:pt x="1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1" name="Freeform 455"/>
            <p:cNvSpPr>
              <a:spLocks/>
            </p:cNvSpPr>
            <p:nvPr/>
          </p:nvSpPr>
          <p:spPr bwMode="auto">
            <a:xfrm>
              <a:off x="2644" y="1949"/>
              <a:ext cx="11" cy="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6" y="11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11" y="6"/>
                </a:cxn>
                <a:cxn ang="0">
                  <a:pos x="11" y="2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2" name="Freeform 456"/>
            <p:cNvSpPr>
              <a:spLocks/>
            </p:cNvSpPr>
            <p:nvPr/>
          </p:nvSpPr>
          <p:spPr bwMode="auto">
            <a:xfrm>
              <a:off x="2639" y="1946"/>
              <a:ext cx="5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4"/>
                </a:cxn>
                <a:cxn ang="0">
                  <a:pos x="5" y="14"/>
                </a:cxn>
                <a:cxn ang="0">
                  <a:pos x="5" y="9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0" y="0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3" name="Freeform 457"/>
            <p:cNvSpPr>
              <a:spLocks/>
            </p:cNvSpPr>
            <p:nvPr/>
          </p:nvSpPr>
          <p:spPr bwMode="auto">
            <a:xfrm>
              <a:off x="2639" y="1937"/>
              <a:ext cx="11" cy="1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2" y="4"/>
                </a:cxn>
                <a:cxn ang="0">
                  <a:pos x="2" y="7"/>
                </a:cxn>
                <a:cxn ang="0">
                  <a:pos x="2" y="9"/>
                </a:cxn>
                <a:cxn ang="0">
                  <a:pos x="0" y="9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1" y="0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5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4" name="Freeform 458"/>
            <p:cNvSpPr>
              <a:spLocks/>
            </p:cNvSpPr>
            <p:nvPr/>
          </p:nvSpPr>
          <p:spPr bwMode="auto">
            <a:xfrm>
              <a:off x="2420" y="2018"/>
              <a:ext cx="14" cy="12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7" y="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4" y="12"/>
                </a:cxn>
                <a:cxn ang="0">
                  <a:pos x="7" y="12"/>
                </a:cxn>
                <a:cxn ang="0">
                  <a:pos x="3" y="12"/>
                </a:cxn>
                <a:cxn ang="0">
                  <a:pos x="0" y="7"/>
                </a:cxn>
                <a:cxn ang="0">
                  <a:pos x="3" y="4"/>
                </a:cxn>
              </a:cxnLst>
              <a:rect l="0" t="0" r="r" b="b"/>
              <a:pathLst>
                <a:path w="14" h="12">
                  <a:moveTo>
                    <a:pt x="3" y="4"/>
                  </a:moveTo>
                  <a:lnTo>
                    <a:pt x="7" y="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5" name="Freeform 459"/>
            <p:cNvSpPr>
              <a:spLocks/>
            </p:cNvSpPr>
            <p:nvPr/>
          </p:nvSpPr>
          <p:spPr bwMode="auto">
            <a:xfrm>
              <a:off x="2420" y="2017"/>
              <a:ext cx="14" cy="5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5" y="5"/>
                </a:cxn>
                <a:cxn ang="0">
                  <a:pos x="9" y="5"/>
                </a:cxn>
                <a:cxn ang="0">
                  <a:pos x="10" y="5"/>
                </a:cxn>
                <a:cxn ang="0">
                  <a:pos x="14" y="1"/>
                </a:cxn>
              </a:cxnLst>
              <a:rect l="0" t="0" r="r" b="b"/>
              <a:pathLst>
                <a:path w="14" h="5">
                  <a:moveTo>
                    <a:pt x="14" y="1"/>
                  </a:moveTo>
                  <a:lnTo>
                    <a:pt x="14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5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6" name="Freeform 460"/>
            <p:cNvSpPr>
              <a:spLocks/>
            </p:cNvSpPr>
            <p:nvPr/>
          </p:nvSpPr>
          <p:spPr bwMode="auto">
            <a:xfrm>
              <a:off x="2430" y="2018"/>
              <a:ext cx="5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5" y="14"/>
                </a:cxn>
              </a:cxnLst>
              <a:rect l="0" t="0" r="r" b="b"/>
              <a:pathLst>
                <a:path w="5" h="14">
                  <a:moveTo>
                    <a:pt x="5" y="14"/>
                  </a:moveTo>
                  <a:lnTo>
                    <a:pt x="5" y="14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7" name="Freeform 461"/>
            <p:cNvSpPr>
              <a:spLocks/>
            </p:cNvSpPr>
            <p:nvPr/>
          </p:nvSpPr>
          <p:spPr bwMode="auto">
            <a:xfrm>
              <a:off x="2423" y="2027"/>
              <a:ext cx="12" cy="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0" y="5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7" y="0"/>
                  </a:lnTo>
                  <a:lnTo>
                    <a:pt x="7" y="3"/>
                  </a:lnTo>
                  <a:lnTo>
                    <a:pt x="6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8" name="Freeform 462"/>
            <p:cNvSpPr>
              <a:spLocks/>
            </p:cNvSpPr>
            <p:nvPr/>
          </p:nvSpPr>
          <p:spPr bwMode="auto">
            <a:xfrm>
              <a:off x="2416" y="2018"/>
              <a:ext cx="9" cy="1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7" y="14"/>
                </a:cxn>
                <a:cxn ang="0">
                  <a:pos x="9" y="9"/>
                </a:cxn>
                <a:cxn ang="0">
                  <a:pos x="7" y="9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0"/>
                </a:cxn>
              </a:cxnLst>
              <a:rect l="0" t="0" r="r" b="b"/>
              <a:pathLst>
                <a:path w="9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79" name="Freeform 463"/>
            <p:cNvSpPr>
              <a:spLocks/>
            </p:cNvSpPr>
            <p:nvPr/>
          </p:nvSpPr>
          <p:spPr bwMode="auto">
            <a:xfrm>
              <a:off x="2568" y="2049"/>
              <a:ext cx="30" cy="2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1" y="6"/>
                </a:cxn>
                <a:cxn ang="0">
                  <a:pos x="25" y="16"/>
                </a:cxn>
                <a:cxn ang="0">
                  <a:pos x="28" y="21"/>
                </a:cxn>
                <a:cxn ang="0">
                  <a:pos x="30" y="26"/>
                </a:cxn>
                <a:cxn ang="0">
                  <a:pos x="28" y="26"/>
                </a:cxn>
                <a:cxn ang="0">
                  <a:pos x="23" y="26"/>
                </a:cxn>
                <a:cxn ang="0">
                  <a:pos x="19" y="25"/>
                </a:cxn>
                <a:cxn ang="0">
                  <a:pos x="6" y="11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30" h="26">
                  <a:moveTo>
                    <a:pt x="0" y="2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11" y="6"/>
                  </a:lnTo>
                  <a:lnTo>
                    <a:pt x="25" y="16"/>
                  </a:lnTo>
                  <a:lnTo>
                    <a:pt x="28" y="21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3" y="26"/>
                  </a:lnTo>
                  <a:lnTo>
                    <a:pt x="19" y="25"/>
                  </a:lnTo>
                  <a:lnTo>
                    <a:pt x="6" y="11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2C912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0" name="Freeform 464"/>
            <p:cNvSpPr>
              <a:spLocks/>
            </p:cNvSpPr>
            <p:nvPr/>
          </p:nvSpPr>
          <p:spPr bwMode="auto">
            <a:xfrm>
              <a:off x="2568" y="2046"/>
              <a:ext cx="6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6" y="5"/>
                </a:cxn>
                <a:cxn ang="0">
                  <a:pos x="0" y="0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1" name="Freeform 465"/>
            <p:cNvSpPr>
              <a:spLocks/>
            </p:cNvSpPr>
            <p:nvPr/>
          </p:nvSpPr>
          <p:spPr bwMode="auto">
            <a:xfrm>
              <a:off x="2568" y="2046"/>
              <a:ext cx="14" cy="9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3"/>
                </a:cxn>
                <a:cxn ang="0">
                  <a:pos x="11" y="3"/>
                </a:cxn>
                <a:cxn ang="0">
                  <a:pos x="9" y="3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9"/>
                </a:cxn>
                <a:cxn ang="0">
                  <a:pos x="11" y="9"/>
                </a:cxn>
                <a:cxn ang="0">
                  <a:pos x="14" y="5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lnTo>
                    <a:pt x="14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9" y="5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2" name="Freeform 466"/>
            <p:cNvSpPr>
              <a:spLocks/>
            </p:cNvSpPr>
            <p:nvPr/>
          </p:nvSpPr>
          <p:spPr bwMode="auto">
            <a:xfrm>
              <a:off x="2579" y="2051"/>
              <a:ext cx="17" cy="16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14" y="16"/>
                </a:cxn>
                <a:cxn ang="0">
                  <a:pos x="17" y="14"/>
                </a:cxn>
              </a:cxnLst>
              <a:rect l="0" t="0" r="r" b="b"/>
              <a:pathLst>
                <a:path w="17" h="16">
                  <a:moveTo>
                    <a:pt x="17" y="14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14" y="16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3" name="Freeform 467"/>
            <p:cNvSpPr>
              <a:spLocks/>
            </p:cNvSpPr>
            <p:nvPr/>
          </p:nvSpPr>
          <p:spPr bwMode="auto">
            <a:xfrm>
              <a:off x="2593" y="2065"/>
              <a:ext cx="8" cy="10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8" y="10"/>
                </a:cxn>
                <a:cxn ang="0">
                  <a:pos x="8" y="9"/>
                </a:cxn>
                <a:cxn ang="0">
                  <a:pos x="8" y="5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9"/>
                </a:cxn>
                <a:cxn ang="0">
                  <a:pos x="5" y="10"/>
                </a:cxn>
              </a:cxnLst>
              <a:rect l="0" t="0" r="r" b="b"/>
              <a:pathLst>
                <a:path w="8" h="10">
                  <a:moveTo>
                    <a:pt x="5" y="10"/>
                  </a:moveTo>
                  <a:lnTo>
                    <a:pt x="8" y="10"/>
                  </a:lnTo>
                  <a:lnTo>
                    <a:pt x="8" y="9"/>
                  </a:lnTo>
                  <a:lnTo>
                    <a:pt x="8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4" name="Freeform 468"/>
            <p:cNvSpPr>
              <a:spLocks/>
            </p:cNvSpPr>
            <p:nvPr/>
          </p:nvSpPr>
          <p:spPr bwMode="auto">
            <a:xfrm>
              <a:off x="2593" y="2074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5" name="Freeform 469"/>
            <p:cNvSpPr>
              <a:spLocks/>
            </p:cNvSpPr>
            <p:nvPr/>
          </p:nvSpPr>
          <p:spPr bwMode="auto">
            <a:xfrm>
              <a:off x="2584" y="2070"/>
              <a:ext cx="14" cy="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9" y="5"/>
                </a:cxn>
                <a:cxn ang="0">
                  <a:pos x="12" y="5"/>
                </a:cxn>
                <a:cxn ang="0">
                  <a:pos x="12" y="4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5"/>
                </a:cxn>
              </a:cxnLst>
              <a:rect l="0" t="0" r="r" b="b"/>
              <a:pathLst>
                <a:path w="14" h="9"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6" name="Freeform 470"/>
            <p:cNvSpPr>
              <a:spLocks/>
            </p:cNvSpPr>
            <p:nvPr/>
          </p:nvSpPr>
          <p:spPr bwMode="auto">
            <a:xfrm>
              <a:off x="2570" y="2056"/>
              <a:ext cx="17" cy="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19"/>
                </a:cxn>
                <a:cxn ang="0">
                  <a:pos x="17" y="14"/>
                </a:cxn>
                <a:cxn ang="0">
                  <a:pos x="7" y="0"/>
                </a:cxn>
                <a:cxn ang="0">
                  <a:pos x="0" y="6"/>
                </a:cxn>
              </a:cxnLst>
              <a:rect l="0" t="0" r="r" b="b"/>
              <a:pathLst>
                <a:path w="17" h="19">
                  <a:moveTo>
                    <a:pt x="0" y="6"/>
                  </a:moveTo>
                  <a:lnTo>
                    <a:pt x="14" y="19"/>
                  </a:lnTo>
                  <a:lnTo>
                    <a:pt x="17" y="14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7" name="Freeform 471"/>
            <p:cNvSpPr>
              <a:spLocks/>
            </p:cNvSpPr>
            <p:nvPr/>
          </p:nvSpPr>
          <p:spPr bwMode="auto">
            <a:xfrm>
              <a:off x="2565" y="2049"/>
              <a:ext cx="12" cy="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5" y="13"/>
                </a:cxn>
                <a:cxn ang="0">
                  <a:pos x="12" y="7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5" y="6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8" name="Freeform 472"/>
            <p:cNvSpPr>
              <a:spLocks/>
            </p:cNvSpPr>
            <p:nvPr/>
          </p:nvSpPr>
          <p:spPr bwMode="auto">
            <a:xfrm>
              <a:off x="2575" y="2041"/>
              <a:ext cx="28" cy="2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12" y="5"/>
                </a:cxn>
                <a:cxn ang="0">
                  <a:pos x="26" y="19"/>
                </a:cxn>
                <a:cxn ang="0">
                  <a:pos x="28" y="22"/>
                </a:cxn>
                <a:cxn ang="0">
                  <a:pos x="28" y="26"/>
                </a:cxn>
                <a:cxn ang="0">
                  <a:pos x="28" y="29"/>
                </a:cxn>
                <a:cxn ang="0">
                  <a:pos x="23" y="27"/>
                </a:cxn>
                <a:cxn ang="0">
                  <a:pos x="18" y="24"/>
                </a:cxn>
                <a:cxn ang="0">
                  <a:pos x="4" y="14"/>
                </a:cxn>
                <a:cxn ang="0">
                  <a:pos x="0" y="7"/>
                </a:cxn>
                <a:cxn ang="0">
                  <a:pos x="2" y="2"/>
                </a:cxn>
              </a:cxnLst>
              <a:rect l="0" t="0" r="r" b="b"/>
              <a:pathLst>
                <a:path w="28" h="29">
                  <a:moveTo>
                    <a:pt x="2" y="2"/>
                  </a:moveTo>
                  <a:lnTo>
                    <a:pt x="4" y="2"/>
                  </a:lnTo>
                  <a:lnTo>
                    <a:pt x="5" y="0"/>
                  </a:lnTo>
                  <a:lnTo>
                    <a:pt x="12" y="5"/>
                  </a:lnTo>
                  <a:lnTo>
                    <a:pt x="26" y="19"/>
                  </a:lnTo>
                  <a:lnTo>
                    <a:pt x="28" y="22"/>
                  </a:lnTo>
                  <a:lnTo>
                    <a:pt x="28" y="26"/>
                  </a:lnTo>
                  <a:lnTo>
                    <a:pt x="28" y="29"/>
                  </a:lnTo>
                  <a:lnTo>
                    <a:pt x="23" y="27"/>
                  </a:lnTo>
                  <a:lnTo>
                    <a:pt x="18" y="24"/>
                  </a:lnTo>
                  <a:lnTo>
                    <a:pt x="4" y="14"/>
                  </a:lnTo>
                  <a:lnTo>
                    <a:pt x="0" y="7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0E0E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89" name="Freeform 473"/>
            <p:cNvSpPr>
              <a:spLocks/>
            </p:cNvSpPr>
            <p:nvPr/>
          </p:nvSpPr>
          <p:spPr bwMode="auto">
            <a:xfrm>
              <a:off x="2574" y="2041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0" name="Freeform 474"/>
            <p:cNvSpPr>
              <a:spLocks/>
            </p:cNvSpPr>
            <p:nvPr/>
          </p:nvSpPr>
          <p:spPr bwMode="auto">
            <a:xfrm>
              <a:off x="2577" y="2037"/>
              <a:ext cx="12" cy="12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10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5" y="9"/>
                </a:cxn>
                <a:cxn ang="0">
                  <a:pos x="7" y="9"/>
                </a:cxn>
                <a:cxn ang="0">
                  <a:pos x="7" y="12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0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12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1" name="Freeform 475"/>
            <p:cNvSpPr>
              <a:spLocks/>
            </p:cNvSpPr>
            <p:nvPr/>
          </p:nvSpPr>
          <p:spPr bwMode="auto">
            <a:xfrm>
              <a:off x="2584" y="2043"/>
              <a:ext cx="17" cy="19"/>
            </a:xfrm>
            <a:custGeom>
              <a:avLst/>
              <a:gdLst/>
              <a:ahLst/>
              <a:cxnLst>
                <a:cxn ang="0">
                  <a:pos x="17" y="13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4" y="19"/>
                </a:cxn>
                <a:cxn ang="0">
                  <a:pos x="17" y="13"/>
                </a:cxn>
              </a:cxnLst>
              <a:rect l="0" t="0" r="r" b="b"/>
              <a:pathLst>
                <a:path w="17" h="19">
                  <a:moveTo>
                    <a:pt x="17" y="13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14" y="19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2" name="Freeform 476"/>
            <p:cNvSpPr>
              <a:spLocks/>
            </p:cNvSpPr>
            <p:nvPr/>
          </p:nvSpPr>
          <p:spPr bwMode="auto">
            <a:xfrm>
              <a:off x="2598" y="2056"/>
              <a:ext cx="8" cy="14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8" y="14"/>
                </a:cxn>
                <a:cxn ang="0">
                  <a:pos x="8" y="11"/>
                </a:cxn>
                <a:cxn ang="0">
                  <a:pos x="8" y="9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8" y="14"/>
                </a:cxn>
              </a:cxnLst>
              <a:rect l="0" t="0" r="r" b="b"/>
              <a:pathLst>
                <a:path w="8" h="14">
                  <a:moveTo>
                    <a:pt x="8" y="14"/>
                  </a:moveTo>
                  <a:lnTo>
                    <a:pt x="8" y="14"/>
                  </a:lnTo>
                  <a:lnTo>
                    <a:pt x="8" y="11"/>
                  </a:lnTo>
                  <a:lnTo>
                    <a:pt x="8" y="9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3" name="Freeform 477"/>
            <p:cNvSpPr>
              <a:spLocks/>
            </p:cNvSpPr>
            <p:nvPr/>
          </p:nvSpPr>
          <p:spPr bwMode="auto">
            <a:xfrm>
              <a:off x="2601" y="2067"/>
              <a:ext cx="5" cy="7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5" y="3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7"/>
                </a:cxn>
              </a:cxnLst>
              <a:rect l="0" t="0" r="r" b="b"/>
              <a:pathLst>
                <a:path w="5" h="7">
                  <a:moveTo>
                    <a:pt x="2" y="7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4" name="Freeform 478"/>
            <p:cNvSpPr>
              <a:spLocks/>
            </p:cNvSpPr>
            <p:nvPr/>
          </p:nvSpPr>
          <p:spPr bwMode="auto">
            <a:xfrm>
              <a:off x="2593" y="2065"/>
              <a:ext cx="10" cy="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10" y="9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2"/>
                </a:cxn>
              </a:cxnLst>
              <a:rect l="0" t="0" r="r" b="b"/>
              <a:pathLst>
                <a:path w="10" h="9">
                  <a:moveTo>
                    <a:pt x="0" y="2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5" name="Freeform 479"/>
            <p:cNvSpPr>
              <a:spLocks/>
            </p:cNvSpPr>
            <p:nvPr/>
          </p:nvSpPr>
          <p:spPr bwMode="auto">
            <a:xfrm>
              <a:off x="2579" y="2051"/>
              <a:ext cx="17" cy="1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4" y="16"/>
                </a:cxn>
                <a:cxn ang="0">
                  <a:pos x="17" y="14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17" h="16">
                  <a:moveTo>
                    <a:pt x="0" y="4"/>
                  </a:moveTo>
                  <a:lnTo>
                    <a:pt x="14" y="16"/>
                  </a:lnTo>
                  <a:lnTo>
                    <a:pt x="17" y="14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6" name="Freeform 480"/>
            <p:cNvSpPr>
              <a:spLocks/>
            </p:cNvSpPr>
            <p:nvPr/>
          </p:nvSpPr>
          <p:spPr bwMode="auto">
            <a:xfrm>
              <a:off x="2574" y="2043"/>
              <a:ext cx="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3" y="8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5" y="3"/>
                </a:cxn>
                <a:cxn ang="0">
                  <a:pos x="0" y="0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8" y="8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7" name="Freeform 481"/>
            <p:cNvSpPr>
              <a:spLocks/>
            </p:cNvSpPr>
            <p:nvPr/>
          </p:nvSpPr>
          <p:spPr bwMode="auto">
            <a:xfrm>
              <a:off x="2582" y="2036"/>
              <a:ext cx="30" cy="2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11" y="5"/>
                </a:cxn>
                <a:cxn ang="0">
                  <a:pos x="24" y="15"/>
                </a:cxn>
                <a:cxn ang="0">
                  <a:pos x="26" y="20"/>
                </a:cxn>
                <a:cxn ang="0">
                  <a:pos x="30" y="26"/>
                </a:cxn>
                <a:cxn ang="0">
                  <a:pos x="26" y="26"/>
                </a:cxn>
                <a:cxn ang="0">
                  <a:pos x="23" y="26"/>
                </a:cxn>
                <a:cxn ang="0">
                  <a:pos x="19" y="24"/>
                </a:cxn>
                <a:cxn ang="0">
                  <a:pos x="5" y="10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30" h="26">
                  <a:moveTo>
                    <a:pt x="0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11" y="5"/>
                  </a:lnTo>
                  <a:lnTo>
                    <a:pt x="24" y="15"/>
                  </a:lnTo>
                  <a:lnTo>
                    <a:pt x="26" y="20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19" y="24"/>
                  </a:lnTo>
                  <a:lnTo>
                    <a:pt x="5" y="10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8" name="Freeform 482"/>
            <p:cNvSpPr>
              <a:spLocks/>
            </p:cNvSpPr>
            <p:nvPr/>
          </p:nvSpPr>
          <p:spPr bwMode="auto">
            <a:xfrm>
              <a:off x="2579" y="2032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5" y="5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4"/>
                  </a:lnTo>
                  <a:lnTo>
                    <a:pt x="5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099" name="Freeform 483"/>
            <p:cNvSpPr>
              <a:spLocks/>
            </p:cNvSpPr>
            <p:nvPr/>
          </p:nvSpPr>
          <p:spPr bwMode="auto">
            <a:xfrm>
              <a:off x="2582" y="2032"/>
              <a:ext cx="14" cy="9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7" y="4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9"/>
                </a:cxn>
                <a:cxn ang="0">
                  <a:pos x="11" y="9"/>
                </a:cxn>
                <a:cxn ang="0">
                  <a:pos x="14" y="5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lnTo>
                    <a:pt x="14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0" name="Freeform 484"/>
            <p:cNvSpPr>
              <a:spLocks/>
            </p:cNvSpPr>
            <p:nvPr/>
          </p:nvSpPr>
          <p:spPr bwMode="auto">
            <a:xfrm>
              <a:off x="2593" y="2037"/>
              <a:ext cx="15" cy="18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10" y="18"/>
                </a:cxn>
                <a:cxn ang="0">
                  <a:pos x="15" y="12"/>
                </a:cxn>
              </a:cxnLst>
              <a:rect l="0" t="0" r="r" b="b"/>
              <a:pathLst>
                <a:path w="15" h="18">
                  <a:moveTo>
                    <a:pt x="15" y="12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10" y="18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1" name="Freeform 485"/>
            <p:cNvSpPr>
              <a:spLocks/>
            </p:cNvSpPr>
            <p:nvPr/>
          </p:nvSpPr>
          <p:spPr bwMode="auto">
            <a:xfrm>
              <a:off x="2603" y="2049"/>
              <a:ext cx="10" cy="13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10" y="13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5" y="11"/>
                </a:cxn>
                <a:cxn ang="0">
                  <a:pos x="9" y="13"/>
                </a:cxn>
              </a:cxnLst>
              <a:rect l="0" t="0" r="r" b="b"/>
              <a:pathLst>
                <a:path w="10" h="13">
                  <a:moveTo>
                    <a:pt x="9" y="13"/>
                  </a:moveTo>
                  <a:lnTo>
                    <a:pt x="10" y="13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11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2" name="Freeform 486"/>
            <p:cNvSpPr>
              <a:spLocks/>
            </p:cNvSpPr>
            <p:nvPr/>
          </p:nvSpPr>
          <p:spPr bwMode="auto">
            <a:xfrm>
              <a:off x="2606" y="2060"/>
              <a:ext cx="6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6" y="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3" name="Freeform 487"/>
            <p:cNvSpPr>
              <a:spLocks/>
            </p:cNvSpPr>
            <p:nvPr/>
          </p:nvSpPr>
          <p:spPr bwMode="auto">
            <a:xfrm>
              <a:off x="2598" y="2056"/>
              <a:ext cx="14" cy="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8" y="11"/>
                </a:cxn>
                <a:cxn ang="0">
                  <a:pos x="10" y="11"/>
                </a:cxn>
                <a:cxn ang="0">
                  <a:pos x="10" y="9"/>
                </a:cxn>
                <a:cxn ang="0">
                  <a:pos x="14" y="9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6"/>
                </a:cxn>
              </a:cxnLst>
              <a:rect l="0" t="0" r="r" b="b"/>
              <a:pathLst>
                <a:path w="14" h="11">
                  <a:moveTo>
                    <a:pt x="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8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4" name="Freeform 488"/>
            <p:cNvSpPr>
              <a:spLocks/>
            </p:cNvSpPr>
            <p:nvPr/>
          </p:nvSpPr>
          <p:spPr bwMode="auto">
            <a:xfrm>
              <a:off x="2584" y="2043"/>
              <a:ext cx="17" cy="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19"/>
                </a:cxn>
                <a:cxn ang="0">
                  <a:pos x="17" y="13"/>
                </a:cxn>
                <a:cxn ang="0">
                  <a:pos x="3" y="0"/>
                </a:cxn>
                <a:cxn ang="0">
                  <a:pos x="0" y="6"/>
                </a:cxn>
              </a:cxnLst>
              <a:rect l="0" t="0" r="r" b="b"/>
              <a:pathLst>
                <a:path w="17" h="19">
                  <a:moveTo>
                    <a:pt x="0" y="6"/>
                  </a:moveTo>
                  <a:lnTo>
                    <a:pt x="14" y="19"/>
                  </a:lnTo>
                  <a:lnTo>
                    <a:pt x="17" y="13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5" name="Freeform 489"/>
            <p:cNvSpPr>
              <a:spLocks/>
            </p:cNvSpPr>
            <p:nvPr/>
          </p:nvSpPr>
          <p:spPr bwMode="auto">
            <a:xfrm>
              <a:off x="2579" y="2036"/>
              <a:ext cx="8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13"/>
                </a:cxn>
                <a:cxn ang="0">
                  <a:pos x="8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3"/>
                  </a:lnTo>
                  <a:lnTo>
                    <a:pt x="8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6" name="Freeform 490"/>
            <p:cNvSpPr>
              <a:spLocks/>
            </p:cNvSpPr>
            <p:nvPr/>
          </p:nvSpPr>
          <p:spPr bwMode="auto">
            <a:xfrm>
              <a:off x="2548" y="2055"/>
              <a:ext cx="22" cy="39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2" y="7"/>
                </a:cxn>
                <a:cxn ang="0">
                  <a:pos x="5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5" y="39"/>
                </a:cxn>
                <a:cxn ang="0">
                  <a:pos x="7" y="36"/>
                </a:cxn>
                <a:cxn ang="0">
                  <a:pos x="10" y="29"/>
                </a:cxn>
                <a:cxn ang="0">
                  <a:pos x="20" y="12"/>
                </a:cxn>
                <a:cxn ang="0">
                  <a:pos x="22" y="3"/>
                </a:cxn>
                <a:cxn ang="0">
                  <a:pos x="22" y="1"/>
                </a:cxn>
              </a:cxnLst>
              <a:rect l="0" t="0" r="r" b="b"/>
              <a:pathLst>
                <a:path w="22" h="39">
                  <a:moveTo>
                    <a:pt x="22" y="1"/>
                  </a:moveTo>
                  <a:lnTo>
                    <a:pt x="20" y="0"/>
                  </a:lnTo>
                  <a:lnTo>
                    <a:pt x="17" y="0"/>
                  </a:lnTo>
                  <a:lnTo>
                    <a:pt x="12" y="7"/>
                  </a:lnTo>
                  <a:lnTo>
                    <a:pt x="5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5" y="39"/>
                  </a:lnTo>
                  <a:lnTo>
                    <a:pt x="7" y="36"/>
                  </a:lnTo>
                  <a:lnTo>
                    <a:pt x="10" y="29"/>
                  </a:lnTo>
                  <a:lnTo>
                    <a:pt x="20" y="12"/>
                  </a:lnTo>
                  <a:lnTo>
                    <a:pt x="22" y="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12C912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7" name="Freeform 491"/>
            <p:cNvSpPr>
              <a:spLocks/>
            </p:cNvSpPr>
            <p:nvPr/>
          </p:nvSpPr>
          <p:spPr bwMode="auto">
            <a:xfrm>
              <a:off x="2568" y="2051"/>
              <a:ext cx="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2" y="5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8" name="Freeform 492"/>
            <p:cNvSpPr>
              <a:spLocks/>
            </p:cNvSpPr>
            <p:nvPr/>
          </p:nvSpPr>
          <p:spPr bwMode="auto">
            <a:xfrm>
              <a:off x="2558" y="2051"/>
              <a:ext cx="12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4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10" y="9"/>
                </a:cxn>
                <a:cxn ang="0">
                  <a:pos x="10" y="5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2" y="9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5" y="14"/>
                </a:cxn>
              </a:cxnLst>
              <a:rect l="0" t="0" r="r" b="b"/>
              <a:pathLst>
                <a:path w="12" h="14">
                  <a:moveTo>
                    <a:pt x="5" y="14"/>
                  </a:moveTo>
                  <a:lnTo>
                    <a:pt x="5" y="14"/>
                  </a:lnTo>
                  <a:lnTo>
                    <a:pt x="7" y="11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09" name="Freeform 493"/>
            <p:cNvSpPr>
              <a:spLocks/>
            </p:cNvSpPr>
            <p:nvPr/>
          </p:nvSpPr>
          <p:spPr bwMode="auto">
            <a:xfrm>
              <a:off x="2549" y="2062"/>
              <a:ext cx="14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14" y="3"/>
                </a:cxn>
                <a:cxn ang="0">
                  <a:pos x="9" y="0"/>
                </a:cxn>
                <a:cxn ang="0">
                  <a:pos x="0" y="19"/>
                </a:cxn>
                <a:cxn ang="0">
                  <a:pos x="6" y="22"/>
                </a:cxn>
              </a:cxnLst>
              <a:rect l="0" t="0" r="r" b="b"/>
              <a:pathLst>
                <a:path w="14" h="22">
                  <a:moveTo>
                    <a:pt x="6" y="22"/>
                  </a:moveTo>
                  <a:lnTo>
                    <a:pt x="14" y="3"/>
                  </a:lnTo>
                  <a:lnTo>
                    <a:pt x="9" y="0"/>
                  </a:lnTo>
                  <a:lnTo>
                    <a:pt x="0" y="19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0" name="Freeform 494"/>
            <p:cNvSpPr>
              <a:spLocks/>
            </p:cNvSpPr>
            <p:nvPr/>
          </p:nvSpPr>
          <p:spPr bwMode="auto">
            <a:xfrm>
              <a:off x="2546" y="2081"/>
              <a:ext cx="9" cy="13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12"/>
                </a:cxn>
                <a:cxn ang="0">
                  <a:pos x="7" y="12"/>
                </a:cxn>
                <a:cxn ang="0">
                  <a:pos x="7" y="8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9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3" y="8"/>
                </a:cxn>
              </a:cxnLst>
              <a:rect l="0" t="0" r="r" b="b"/>
              <a:pathLst>
                <a:path w="9" h="13">
                  <a:moveTo>
                    <a:pt x="3" y="8"/>
                  </a:moveTo>
                  <a:lnTo>
                    <a:pt x="3" y="12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3"/>
                  </a:lnTo>
                  <a:lnTo>
                    <a:pt x="9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1" name="Freeform 495"/>
            <p:cNvSpPr>
              <a:spLocks/>
            </p:cNvSpPr>
            <p:nvPr/>
          </p:nvSpPr>
          <p:spPr bwMode="auto">
            <a:xfrm>
              <a:off x="2546" y="2089"/>
              <a:ext cx="7" cy="9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3" y="9"/>
                </a:cxn>
                <a:cxn ang="0">
                  <a:pos x="7" y="4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3" y="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2" name="Freeform 496"/>
            <p:cNvSpPr>
              <a:spLocks/>
            </p:cNvSpPr>
            <p:nvPr/>
          </p:nvSpPr>
          <p:spPr bwMode="auto">
            <a:xfrm>
              <a:off x="2549" y="2084"/>
              <a:ext cx="11" cy="1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4" y="5"/>
                </a:cxn>
                <a:cxn ang="0">
                  <a:pos x="4" y="9"/>
                </a:cxn>
                <a:cxn ang="0">
                  <a:pos x="0" y="14"/>
                </a:cxn>
                <a:cxn ang="0">
                  <a:pos x="4" y="14"/>
                </a:cxn>
                <a:cxn ang="0">
                  <a:pos x="4" y="10"/>
                </a:cxn>
                <a:cxn ang="0">
                  <a:pos x="6" y="10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1" y="2"/>
                </a:cxn>
                <a:cxn ang="0">
                  <a:pos x="9" y="0"/>
                </a:cxn>
              </a:cxnLst>
              <a:rect l="0" t="0" r="r" b="b"/>
              <a:pathLst>
                <a:path w="11" h="14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9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3" name="Freeform 497"/>
            <p:cNvSpPr>
              <a:spLocks/>
            </p:cNvSpPr>
            <p:nvPr/>
          </p:nvSpPr>
          <p:spPr bwMode="auto">
            <a:xfrm>
              <a:off x="2558" y="2065"/>
              <a:ext cx="12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9"/>
                </a:cxn>
                <a:cxn ang="0">
                  <a:pos x="2" y="21"/>
                </a:cxn>
                <a:cxn ang="0">
                  <a:pos x="12" y="2"/>
                </a:cxn>
                <a:cxn ang="0">
                  <a:pos x="7" y="0"/>
                </a:cxn>
              </a:cxnLst>
              <a:rect l="0" t="0" r="r" b="b"/>
              <a:pathLst>
                <a:path w="12" h="21">
                  <a:moveTo>
                    <a:pt x="7" y="0"/>
                  </a:moveTo>
                  <a:lnTo>
                    <a:pt x="0" y="19"/>
                  </a:lnTo>
                  <a:lnTo>
                    <a:pt x="2" y="21"/>
                  </a:lnTo>
                  <a:lnTo>
                    <a:pt x="12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4" name="Freeform 498"/>
            <p:cNvSpPr>
              <a:spLocks/>
            </p:cNvSpPr>
            <p:nvPr/>
          </p:nvSpPr>
          <p:spPr bwMode="auto">
            <a:xfrm>
              <a:off x="2565" y="2055"/>
              <a:ext cx="9" cy="12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10"/>
                </a:cxn>
                <a:cxn ang="0">
                  <a:pos x="5" y="12"/>
                </a:cxn>
                <a:cxn ang="0">
                  <a:pos x="9" y="10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5" y="1"/>
                </a:cxn>
              </a:cxnLst>
              <a:rect l="0" t="0" r="r" b="b"/>
              <a:pathLst>
                <a:path w="9" h="12">
                  <a:moveTo>
                    <a:pt x="5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5" name="Freeform 499"/>
            <p:cNvSpPr>
              <a:spLocks/>
            </p:cNvSpPr>
            <p:nvPr/>
          </p:nvSpPr>
          <p:spPr bwMode="auto">
            <a:xfrm>
              <a:off x="2541" y="2051"/>
              <a:ext cx="22" cy="42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7" y="2"/>
                </a:cxn>
                <a:cxn ang="0">
                  <a:pos x="14" y="9"/>
                </a:cxn>
                <a:cxn ang="0">
                  <a:pos x="3" y="28"/>
                </a:cxn>
                <a:cxn ang="0">
                  <a:pos x="0" y="35"/>
                </a:cxn>
                <a:cxn ang="0">
                  <a:pos x="0" y="38"/>
                </a:cxn>
                <a:cxn ang="0">
                  <a:pos x="3" y="42"/>
                </a:cxn>
                <a:cxn ang="0">
                  <a:pos x="7" y="38"/>
                </a:cxn>
                <a:cxn ang="0">
                  <a:pos x="12" y="33"/>
                </a:cxn>
                <a:cxn ang="0">
                  <a:pos x="22" y="11"/>
                </a:cxn>
                <a:cxn ang="0">
                  <a:pos x="22" y="4"/>
                </a:cxn>
                <a:cxn ang="0">
                  <a:pos x="22" y="0"/>
                </a:cxn>
              </a:cxnLst>
              <a:rect l="0" t="0" r="r" b="b"/>
              <a:pathLst>
                <a:path w="22" h="42">
                  <a:moveTo>
                    <a:pt x="22" y="0"/>
                  </a:moveTo>
                  <a:lnTo>
                    <a:pt x="22" y="0"/>
                  </a:lnTo>
                  <a:lnTo>
                    <a:pt x="17" y="2"/>
                  </a:lnTo>
                  <a:lnTo>
                    <a:pt x="14" y="9"/>
                  </a:lnTo>
                  <a:lnTo>
                    <a:pt x="3" y="28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3" y="42"/>
                  </a:lnTo>
                  <a:lnTo>
                    <a:pt x="7" y="38"/>
                  </a:lnTo>
                  <a:lnTo>
                    <a:pt x="12" y="33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0E0E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6" name="Freeform 500"/>
            <p:cNvSpPr>
              <a:spLocks/>
            </p:cNvSpPr>
            <p:nvPr/>
          </p:nvSpPr>
          <p:spPr bwMode="auto">
            <a:xfrm>
              <a:off x="2560" y="2049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3" y="6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3" y="6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7" name="Freeform 501"/>
            <p:cNvSpPr>
              <a:spLocks/>
            </p:cNvSpPr>
            <p:nvPr/>
          </p:nvSpPr>
          <p:spPr bwMode="auto">
            <a:xfrm>
              <a:off x="2553" y="2049"/>
              <a:ext cx="10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10" y="6"/>
                </a:cxn>
                <a:cxn ang="0">
                  <a:pos x="7" y="6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5" y="13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lnTo>
                    <a:pt x="5" y="13"/>
                  </a:lnTo>
                  <a:lnTo>
                    <a:pt x="5" y="1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10" y="6"/>
                  </a:lnTo>
                  <a:lnTo>
                    <a:pt x="7" y="6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8" name="Freeform 502"/>
            <p:cNvSpPr>
              <a:spLocks/>
            </p:cNvSpPr>
            <p:nvPr/>
          </p:nvSpPr>
          <p:spPr bwMode="auto">
            <a:xfrm>
              <a:off x="2541" y="2060"/>
              <a:ext cx="17" cy="21"/>
            </a:xfrm>
            <a:custGeom>
              <a:avLst/>
              <a:gdLst/>
              <a:ahLst/>
              <a:cxnLst>
                <a:cxn ang="0">
                  <a:pos x="5" y="21"/>
                </a:cxn>
                <a:cxn ang="0">
                  <a:pos x="17" y="2"/>
                </a:cxn>
                <a:cxn ang="0">
                  <a:pos x="12" y="0"/>
                </a:cxn>
                <a:cxn ang="0">
                  <a:pos x="0" y="19"/>
                </a:cxn>
                <a:cxn ang="0">
                  <a:pos x="5" y="21"/>
                </a:cxn>
              </a:cxnLst>
              <a:rect l="0" t="0" r="r" b="b"/>
              <a:pathLst>
                <a:path w="17" h="21">
                  <a:moveTo>
                    <a:pt x="5" y="21"/>
                  </a:moveTo>
                  <a:lnTo>
                    <a:pt x="17" y="2"/>
                  </a:lnTo>
                  <a:lnTo>
                    <a:pt x="12" y="0"/>
                  </a:lnTo>
                  <a:lnTo>
                    <a:pt x="0" y="19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19" name="Freeform 503"/>
            <p:cNvSpPr>
              <a:spLocks/>
            </p:cNvSpPr>
            <p:nvPr/>
          </p:nvSpPr>
          <p:spPr bwMode="auto">
            <a:xfrm>
              <a:off x="2539" y="2079"/>
              <a:ext cx="7" cy="14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2" y="10"/>
                </a:cxn>
              </a:cxnLst>
              <a:rect l="0" t="0" r="r" b="b"/>
              <a:pathLst>
                <a:path w="7" h="14">
                  <a:moveTo>
                    <a:pt x="2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0" name="Freeform 504"/>
            <p:cNvSpPr>
              <a:spLocks/>
            </p:cNvSpPr>
            <p:nvPr/>
          </p:nvSpPr>
          <p:spPr bwMode="auto">
            <a:xfrm>
              <a:off x="2541" y="2089"/>
              <a:ext cx="3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1" name="Freeform 505"/>
            <p:cNvSpPr>
              <a:spLocks/>
            </p:cNvSpPr>
            <p:nvPr/>
          </p:nvSpPr>
          <p:spPr bwMode="auto">
            <a:xfrm>
              <a:off x="2541" y="2081"/>
              <a:ext cx="14" cy="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8" y="3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3" y="5"/>
                </a:cxn>
                <a:cxn ang="0">
                  <a:pos x="3" y="8"/>
                </a:cxn>
                <a:cxn ang="0">
                  <a:pos x="0" y="13"/>
                </a:cxn>
                <a:cxn ang="0">
                  <a:pos x="3" y="13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8" y="0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8" y="0"/>
                  </a:lnTo>
                  <a:lnTo>
                    <a:pt x="8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2" name="Freeform 506"/>
            <p:cNvSpPr>
              <a:spLocks/>
            </p:cNvSpPr>
            <p:nvPr/>
          </p:nvSpPr>
          <p:spPr bwMode="auto">
            <a:xfrm>
              <a:off x="2549" y="2062"/>
              <a:ext cx="14" cy="2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9"/>
                </a:cxn>
                <a:cxn ang="0">
                  <a:pos x="6" y="22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4" h="22">
                  <a:moveTo>
                    <a:pt x="11" y="0"/>
                  </a:moveTo>
                  <a:lnTo>
                    <a:pt x="0" y="19"/>
                  </a:lnTo>
                  <a:lnTo>
                    <a:pt x="6" y="22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3" name="Freeform 507"/>
            <p:cNvSpPr>
              <a:spLocks/>
            </p:cNvSpPr>
            <p:nvPr/>
          </p:nvSpPr>
          <p:spPr bwMode="auto">
            <a:xfrm>
              <a:off x="2560" y="2049"/>
              <a:ext cx="8" cy="16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3" y="16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5" y="7"/>
                </a:cxn>
                <a:cxn ang="0">
                  <a:pos x="8" y="7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6"/>
                </a:cxn>
              </a:cxnLst>
              <a:rect l="0" t="0" r="r" b="b"/>
              <a:pathLst>
                <a:path w="8" h="16">
                  <a:moveTo>
                    <a:pt x="3" y="6"/>
                  </a:moveTo>
                  <a:lnTo>
                    <a:pt x="3" y="6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4" name="Freeform 508"/>
            <p:cNvSpPr>
              <a:spLocks/>
            </p:cNvSpPr>
            <p:nvPr/>
          </p:nvSpPr>
          <p:spPr bwMode="auto">
            <a:xfrm>
              <a:off x="2534" y="2049"/>
              <a:ext cx="24" cy="4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12" y="7"/>
                </a:cxn>
                <a:cxn ang="0">
                  <a:pos x="2" y="26"/>
                </a:cxn>
                <a:cxn ang="0">
                  <a:pos x="0" y="33"/>
                </a:cxn>
                <a:cxn ang="0">
                  <a:pos x="0" y="37"/>
                </a:cxn>
                <a:cxn ang="0">
                  <a:pos x="2" y="40"/>
                </a:cxn>
                <a:cxn ang="0">
                  <a:pos x="5" y="37"/>
                </a:cxn>
                <a:cxn ang="0">
                  <a:pos x="10" y="30"/>
                </a:cxn>
                <a:cxn ang="0">
                  <a:pos x="21" y="13"/>
                </a:cxn>
                <a:cxn ang="0">
                  <a:pos x="22" y="4"/>
                </a:cxn>
                <a:cxn ang="0">
                  <a:pos x="24" y="0"/>
                </a:cxn>
              </a:cxnLst>
              <a:rect l="0" t="0" r="r" b="b"/>
              <a:pathLst>
                <a:path w="24" h="40">
                  <a:moveTo>
                    <a:pt x="24" y="0"/>
                  </a:moveTo>
                  <a:lnTo>
                    <a:pt x="21" y="0"/>
                  </a:lnTo>
                  <a:lnTo>
                    <a:pt x="15" y="0"/>
                  </a:lnTo>
                  <a:lnTo>
                    <a:pt x="12" y="7"/>
                  </a:lnTo>
                  <a:lnTo>
                    <a:pt x="2" y="26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2" y="40"/>
                  </a:lnTo>
                  <a:lnTo>
                    <a:pt x="5" y="37"/>
                  </a:lnTo>
                  <a:lnTo>
                    <a:pt x="10" y="30"/>
                  </a:lnTo>
                  <a:lnTo>
                    <a:pt x="21" y="13"/>
                  </a:lnTo>
                  <a:lnTo>
                    <a:pt x="22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5" name="Freeform 509"/>
            <p:cNvSpPr>
              <a:spLocks/>
            </p:cNvSpPr>
            <p:nvPr/>
          </p:nvSpPr>
          <p:spPr bwMode="auto">
            <a:xfrm>
              <a:off x="2555" y="2046"/>
              <a:ext cx="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6" name="Freeform 510"/>
            <p:cNvSpPr>
              <a:spLocks/>
            </p:cNvSpPr>
            <p:nvPr/>
          </p:nvSpPr>
          <p:spPr bwMode="auto">
            <a:xfrm>
              <a:off x="2544" y="2046"/>
              <a:ext cx="11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0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9" y="3"/>
                </a:cxn>
                <a:cxn ang="0">
                  <a:pos x="5" y="3"/>
                </a:cxn>
                <a:cxn ang="0">
                  <a:pos x="2" y="5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5" y="14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lnTo>
                    <a:pt x="5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5" y="3"/>
                  </a:lnTo>
                  <a:lnTo>
                    <a:pt x="2" y="5"/>
                  </a:lnTo>
                  <a:lnTo>
                    <a:pt x="2" y="9"/>
                  </a:lnTo>
                  <a:lnTo>
                    <a:pt x="0" y="1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7" name="Freeform 511"/>
            <p:cNvSpPr>
              <a:spLocks/>
            </p:cNvSpPr>
            <p:nvPr/>
          </p:nvSpPr>
          <p:spPr bwMode="auto">
            <a:xfrm>
              <a:off x="2534" y="2056"/>
              <a:ext cx="15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15" y="4"/>
                </a:cxn>
                <a:cxn ang="0">
                  <a:pos x="10" y="0"/>
                </a:cxn>
                <a:cxn ang="0">
                  <a:pos x="0" y="19"/>
                </a:cxn>
                <a:cxn ang="0">
                  <a:pos x="5" y="23"/>
                </a:cxn>
              </a:cxnLst>
              <a:rect l="0" t="0" r="r" b="b"/>
              <a:pathLst>
                <a:path w="15" h="23">
                  <a:moveTo>
                    <a:pt x="5" y="23"/>
                  </a:moveTo>
                  <a:lnTo>
                    <a:pt x="15" y="4"/>
                  </a:lnTo>
                  <a:lnTo>
                    <a:pt x="10" y="0"/>
                  </a:lnTo>
                  <a:lnTo>
                    <a:pt x="0" y="19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8" name="Freeform 512"/>
            <p:cNvSpPr>
              <a:spLocks/>
            </p:cNvSpPr>
            <p:nvPr/>
          </p:nvSpPr>
          <p:spPr bwMode="auto">
            <a:xfrm>
              <a:off x="2530" y="2075"/>
              <a:ext cx="9" cy="14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6" y="9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6" y="6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4" y="14"/>
                </a:cxn>
                <a:cxn ang="0">
                  <a:pos x="6" y="9"/>
                </a:cxn>
              </a:cxnLst>
              <a:rect l="0" t="0" r="r" b="b"/>
              <a:pathLst>
                <a:path w="9" h="14">
                  <a:moveTo>
                    <a:pt x="6" y="9"/>
                  </a:move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29" name="Freeform 513"/>
            <p:cNvSpPr>
              <a:spLocks/>
            </p:cNvSpPr>
            <p:nvPr/>
          </p:nvSpPr>
          <p:spPr bwMode="auto">
            <a:xfrm>
              <a:off x="2534" y="2084"/>
              <a:ext cx="2" cy="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2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0" name="Freeform 514"/>
            <p:cNvSpPr>
              <a:spLocks/>
            </p:cNvSpPr>
            <p:nvPr/>
          </p:nvSpPr>
          <p:spPr bwMode="auto">
            <a:xfrm>
              <a:off x="2536" y="2079"/>
              <a:ext cx="10" cy="1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8" y="7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2"/>
                </a:cxn>
                <a:cxn ang="0">
                  <a:pos x="5" y="0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1" name="Freeform 515"/>
            <p:cNvSpPr>
              <a:spLocks/>
            </p:cNvSpPr>
            <p:nvPr/>
          </p:nvSpPr>
          <p:spPr bwMode="auto">
            <a:xfrm>
              <a:off x="2541" y="2060"/>
              <a:ext cx="17" cy="2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9"/>
                </a:cxn>
                <a:cxn ang="0">
                  <a:pos x="5" y="21"/>
                </a:cxn>
                <a:cxn ang="0">
                  <a:pos x="17" y="2"/>
                </a:cxn>
                <a:cxn ang="0">
                  <a:pos x="12" y="0"/>
                </a:cxn>
              </a:cxnLst>
              <a:rect l="0" t="0" r="r" b="b"/>
              <a:pathLst>
                <a:path w="17" h="21">
                  <a:moveTo>
                    <a:pt x="12" y="0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2" name="Freeform 516"/>
            <p:cNvSpPr>
              <a:spLocks/>
            </p:cNvSpPr>
            <p:nvPr/>
          </p:nvSpPr>
          <p:spPr bwMode="auto">
            <a:xfrm>
              <a:off x="2553" y="2046"/>
              <a:ext cx="7" cy="16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5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5" y="10"/>
                </a:cxn>
                <a:cxn ang="0">
                  <a:pos x="7" y="10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2" y="5"/>
                </a:cxn>
              </a:cxnLst>
              <a:rect l="0" t="0" r="r" b="b"/>
              <a:pathLst>
                <a:path w="7" h="16">
                  <a:moveTo>
                    <a:pt x="2" y="5"/>
                  </a:moveTo>
                  <a:lnTo>
                    <a:pt x="2" y="5"/>
                  </a:lnTo>
                  <a:lnTo>
                    <a:pt x="2" y="9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3" name="Freeform 517"/>
            <p:cNvSpPr>
              <a:spLocks/>
            </p:cNvSpPr>
            <p:nvPr/>
          </p:nvSpPr>
          <p:spPr bwMode="auto">
            <a:xfrm>
              <a:off x="2553" y="2041"/>
              <a:ext cx="12" cy="2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5" y="2"/>
                </a:cxn>
                <a:cxn ang="0">
                  <a:pos x="7" y="0"/>
                </a:cxn>
                <a:cxn ang="0">
                  <a:pos x="10" y="5"/>
                </a:cxn>
                <a:cxn ang="0">
                  <a:pos x="12" y="14"/>
                </a:cxn>
                <a:cxn ang="0">
                  <a:pos x="10" y="17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19"/>
                </a:cxn>
                <a:cxn ang="0">
                  <a:pos x="2" y="19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2" y="2"/>
                </a:cxn>
              </a:cxnLst>
              <a:rect l="0" t="0" r="r" b="b"/>
              <a:pathLst>
                <a:path w="12" h="21">
                  <a:moveTo>
                    <a:pt x="2" y="2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10" y="5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0" y="8"/>
                  </a:lnTo>
                  <a:lnTo>
                    <a:pt x="0" y="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C912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4" name="Freeform 518"/>
            <p:cNvSpPr>
              <a:spLocks/>
            </p:cNvSpPr>
            <p:nvPr/>
          </p:nvSpPr>
          <p:spPr bwMode="auto">
            <a:xfrm>
              <a:off x="2555" y="2041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5" name="Freeform 519"/>
            <p:cNvSpPr>
              <a:spLocks/>
            </p:cNvSpPr>
            <p:nvPr/>
          </p:nvSpPr>
          <p:spPr bwMode="auto">
            <a:xfrm>
              <a:off x="2558" y="2037"/>
              <a:ext cx="7" cy="9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9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lnTo>
                    <a:pt x="7" y="6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6" name="Freeform 520"/>
            <p:cNvSpPr>
              <a:spLocks/>
            </p:cNvSpPr>
            <p:nvPr/>
          </p:nvSpPr>
          <p:spPr bwMode="auto">
            <a:xfrm>
              <a:off x="2560" y="2043"/>
              <a:ext cx="8" cy="1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3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8" y="12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7" name="Freeform 521"/>
            <p:cNvSpPr>
              <a:spLocks/>
            </p:cNvSpPr>
            <p:nvPr/>
          </p:nvSpPr>
          <p:spPr bwMode="auto">
            <a:xfrm>
              <a:off x="2563" y="2055"/>
              <a:ext cx="5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7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8" name="Freeform 522"/>
            <p:cNvSpPr>
              <a:spLocks/>
            </p:cNvSpPr>
            <p:nvPr/>
          </p:nvSpPr>
          <p:spPr bwMode="auto">
            <a:xfrm>
              <a:off x="2558" y="2060"/>
              <a:ext cx="5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5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39" name="Freeform 523"/>
            <p:cNvSpPr>
              <a:spLocks/>
            </p:cNvSpPr>
            <p:nvPr/>
          </p:nvSpPr>
          <p:spPr bwMode="auto">
            <a:xfrm>
              <a:off x="2553" y="2060"/>
              <a:ext cx="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0" name="Freeform 524"/>
            <p:cNvSpPr>
              <a:spLocks/>
            </p:cNvSpPr>
            <p:nvPr/>
          </p:nvSpPr>
          <p:spPr bwMode="auto">
            <a:xfrm>
              <a:off x="2549" y="2049"/>
              <a:ext cx="9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1"/>
                </a:cxn>
                <a:cxn ang="0">
                  <a:pos x="9" y="11"/>
                </a:cxn>
                <a:cxn ang="0">
                  <a:pos x="6" y="0"/>
                </a:cxn>
                <a:cxn ang="0">
                  <a:pos x="0" y="0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4" y="11"/>
                  </a:lnTo>
                  <a:lnTo>
                    <a:pt x="9" y="11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1" name="Freeform 525"/>
            <p:cNvSpPr>
              <a:spLocks/>
            </p:cNvSpPr>
            <p:nvPr/>
          </p:nvSpPr>
          <p:spPr bwMode="auto">
            <a:xfrm>
              <a:off x="2549" y="2041"/>
              <a:ext cx="9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0"/>
                </a:cxn>
              </a:cxnLst>
              <a:rect l="0" t="0" r="r" b="b"/>
              <a:pathLst>
                <a:path w="9" h="8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9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2" name="Freeform 526"/>
            <p:cNvSpPr>
              <a:spLocks/>
            </p:cNvSpPr>
            <p:nvPr/>
          </p:nvSpPr>
          <p:spPr bwMode="auto">
            <a:xfrm>
              <a:off x="2563" y="2037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1" y="4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11" y="19"/>
                </a:cxn>
                <a:cxn ang="0">
                  <a:pos x="7" y="19"/>
                </a:cxn>
                <a:cxn ang="0">
                  <a:pos x="4" y="19"/>
                </a:cxn>
                <a:cxn ang="0">
                  <a:pos x="2" y="18"/>
                </a:cxn>
                <a:cxn ang="0">
                  <a:pos x="0" y="9"/>
                </a:cxn>
                <a:cxn ang="0">
                  <a:pos x="0" y="4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1" y="4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E0E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3" name="Freeform 527"/>
            <p:cNvSpPr>
              <a:spLocks/>
            </p:cNvSpPr>
            <p:nvPr/>
          </p:nvSpPr>
          <p:spPr bwMode="auto">
            <a:xfrm>
              <a:off x="2565" y="2036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1"/>
                  </a:lnTo>
                  <a:lnTo>
                    <a:pt x="3" y="5"/>
                  </a:lnTo>
                  <a:lnTo>
                    <a:pt x="5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4" name="Freeform 528"/>
            <p:cNvSpPr>
              <a:spLocks/>
            </p:cNvSpPr>
            <p:nvPr/>
          </p:nvSpPr>
          <p:spPr bwMode="auto">
            <a:xfrm>
              <a:off x="2568" y="2036"/>
              <a:ext cx="9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5"/>
                </a:cxn>
                <a:cxn ang="0">
                  <a:pos x="9" y="1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6" y="5"/>
                </a:cxn>
                <a:cxn ang="0">
                  <a:pos x="9" y="5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lnTo>
                    <a:pt x="9" y="5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6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5" name="Freeform 529"/>
            <p:cNvSpPr>
              <a:spLocks/>
            </p:cNvSpPr>
            <p:nvPr/>
          </p:nvSpPr>
          <p:spPr bwMode="auto">
            <a:xfrm>
              <a:off x="2574" y="2041"/>
              <a:ext cx="5" cy="10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5" y="8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6" name="Freeform 530"/>
            <p:cNvSpPr>
              <a:spLocks/>
            </p:cNvSpPr>
            <p:nvPr/>
          </p:nvSpPr>
          <p:spPr bwMode="auto">
            <a:xfrm>
              <a:off x="2574" y="2049"/>
              <a:ext cx="5" cy="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11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7" name="Freeform 531"/>
            <p:cNvSpPr>
              <a:spLocks/>
            </p:cNvSpPr>
            <p:nvPr/>
          </p:nvSpPr>
          <p:spPr bwMode="auto">
            <a:xfrm>
              <a:off x="2568" y="2055"/>
              <a:ext cx="6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6" y="5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2" y="5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0" y="1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8" name="Freeform 532"/>
            <p:cNvSpPr>
              <a:spLocks/>
            </p:cNvSpPr>
            <p:nvPr/>
          </p:nvSpPr>
          <p:spPr bwMode="auto">
            <a:xfrm>
              <a:off x="2563" y="2055"/>
              <a:ext cx="7" cy="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7" h="7">
                  <a:moveTo>
                    <a:pt x="0" y="1"/>
                  </a:moveTo>
                  <a:lnTo>
                    <a:pt x="0" y="1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49" name="Freeform 533"/>
            <p:cNvSpPr>
              <a:spLocks/>
            </p:cNvSpPr>
            <p:nvPr/>
          </p:nvSpPr>
          <p:spPr bwMode="auto">
            <a:xfrm>
              <a:off x="2560" y="2043"/>
              <a:ext cx="8" cy="1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13"/>
                </a:cxn>
                <a:cxn ang="0">
                  <a:pos x="8" y="12"/>
                </a:cxn>
                <a:cxn ang="0">
                  <a:pos x="5" y="0"/>
                </a:cxn>
                <a:cxn ang="0">
                  <a:pos x="0" y="3"/>
                </a:cxn>
              </a:cxnLst>
              <a:rect l="0" t="0" r="r" b="b"/>
              <a:pathLst>
                <a:path w="8" h="13">
                  <a:moveTo>
                    <a:pt x="0" y="3"/>
                  </a:moveTo>
                  <a:lnTo>
                    <a:pt x="3" y="13"/>
                  </a:lnTo>
                  <a:lnTo>
                    <a:pt x="8" y="12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0" name="Freeform 534"/>
            <p:cNvSpPr>
              <a:spLocks/>
            </p:cNvSpPr>
            <p:nvPr/>
          </p:nvSpPr>
          <p:spPr bwMode="auto">
            <a:xfrm>
              <a:off x="2560" y="2037"/>
              <a:ext cx="8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5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5" y="0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5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1" name="Freeform 535"/>
            <p:cNvSpPr>
              <a:spLocks/>
            </p:cNvSpPr>
            <p:nvPr/>
          </p:nvSpPr>
          <p:spPr bwMode="auto">
            <a:xfrm>
              <a:off x="2574" y="2032"/>
              <a:ext cx="13" cy="23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5" y="0"/>
                </a:cxn>
                <a:cxn ang="0">
                  <a:pos x="8" y="2"/>
                </a:cxn>
                <a:cxn ang="0">
                  <a:pos x="10" y="5"/>
                </a:cxn>
                <a:cxn ang="0">
                  <a:pos x="13" y="14"/>
                </a:cxn>
                <a:cxn ang="0">
                  <a:pos x="12" y="17"/>
                </a:cxn>
                <a:cxn ang="0">
                  <a:pos x="10" y="19"/>
                </a:cxn>
                <a:cxn ang="0">
                  <a:pos x="8" y="23"/>
                </a:cxn>
                <a:cxn ang="0">
                  <a:pos x="3" y="21"/>
                </a:cxn>
                <a:cxn ang="0">
                  <a:pos x="3" y="19"/>
                </a:cxn>
                <a:cxn ang="0">
                  <a:pos x="0" y="9"/>
                </a:cxn>
                <a:cxn ang="0">
                  <a:pos x="1" y="4"/>
                </a:cxn>
                <a:cxn ang="0">
                  <a:pos x="3" y="4"/>
                </a:cxn>
              </a:cxnLst>
              <a:rect l="0" t="0" r="r" b="b"/>
              <a:pathLst>
                <a:path w="13" h="23">
                  <a:moveTo>
                    <a:pt x="3" y="4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3" y="14"/>
                  </a:lnTo>
                  <a:lnTo>
                    <a:pt x="12" y="17"/>
                  </a:lnTo>
                  <a:lnTo>
                    <a:pt x="10" y="19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0" y="9"/>
                  </a:lnTo>
                  <a:lnTo>
                    <a:pt x="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2" name="Freeform 536"/>
            <p:cNvSpPr>
              <a:spLocks/>
            </p:cNvSpPr>
            <p:nvPr/>
          </p:nvSpPr>
          <p:spPr bwMode="auto">
            <a:xfrm>
              <a:off x="2577" y="2032"/>
              <a:ext cx="5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5" y="4"/>
                </a:cxn>
                <a:cxn ang="0">
                  <a:pos x="2" y="0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3" name="Freeform 537"/>
            <p:cNvSpPr>
              <a:spLocks/>
            </p:cNvSpPr>
            <p:nvPr/>
          </p:nvSpPr>
          <p:spPr bwMode="auto">
            <a:xfrm>
              <a:off x="2579" y="2030"/>
              <a:ext cx="8" cy="7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8" y="6"/>
                </a:cxn>
              </a:cxnLst>
              <a:rect l="0" t="0" r="r" b="b"/>
              <a:pathLst>
                <a:path w="8" h="7">
                  <a:moveTo>
                    <a:pt x="8" y="6"/>
                  </a:moveTo>
                  <a:lnTo>
                    <a:pt x="8" y="6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6"/>
                  </a:lnTo>
                  <a:lnTo>
                    <a:pt x="3" y="7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4" name="Freeform 538"/>
            <p:cNvSpPr>
              <a:spLocks/>
            </p:cNvSpPr>
            <p:nvPr/>
          </p:nvSpPr>
          <p:spPr bwMode="auto">
            <a:xfrm>
              <a:off x="2582" y="2036"/>
              <a:ext cx="7" cy="1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2" y="10"/>
                </a:cxn>
                <a:cxn ang="0">
                  <a:pos x="7" y="10"/>
                </a:cxn>
              </a:cxnLst>
              <a:rect l="0" t="0" r="r" b="b"/>
              <a:pathLst>
                <a:path w="7" h="10">
                  <a:moveTo>
                    <a:pt x="7" y="1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2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5" name="Freeform 539"/>
            <p:cNvSpPr>
              <a:spLocks/>
            </p:cNvSpPr>
            <p:nvPr/>
          </p:nvSpPr>
          <p:spPr bwMode="auto">
            <a:xfrm>
              <a:off x="2584" y="2046"/>
              <a:ext cx="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9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6" name="Freeform 540"/>
            <p:cNvSpPr>
              <a:spLocks/>
            </p:cNvSpPr>
            <p:nvPr/>
          </p:nvSpPr>
          <p:spPr bwMode="auto">
            <a:xfrm>
              <a:off x="2579" y="2049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5" y="6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7" name="Freeform 541"/>
            <p:cNvSpPr>
              <a:spLocks/>
            </p:cNvSpPr>
            <p:nvPr/>
          </p:nvSpPr>
          <p:spPr bwMode="auto">
            <a:xfrm>
              <a:off x="2574" y="2049"/>
              <a:ext cx="8" cy="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8" y="7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8" h="7">
                  <a:moveTo>
                    <a:pt x="0" y="2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8" name="Freeform 542"/>
            <p:cNvSpPr>
              <a:spLocks/>
            </p:cNvSpPr>
            <p:nvPr/>
          </p:nvSpPr>
          <p:spPr bwMode="auto">
            <a:xfrm>
              <a:off x="2570" y="2041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9" y="8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lnTo>
                    <a:pt x="4" y="10"/>
                  </a:lnTo>
                  <a:lnTo>
                    <a:pt x="9" y="8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59" name="Freeform 543"/>
            <p:cNvSpPr>
              <a:spLocks/>
            </p:cNvSpPr>
            <p:nvPr/>
          </p:nvSpPr>
          <p:spPr bwMode="auto">
            <a:xfrm>
              <a:off x="2570" y="2032"/>
              <a:ext cx="9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9" y="5"/>
                </a:cxn>
                <a:cxn ang="0">
                  <a:pos x="7" y="0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5"/>
                  </a:lnTo>
                  <a:lnTo>
                    <a:pt x="9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0" name="Freeform 544"/>
            <p:cNvSpPr>
              <a:spLocks/>
            </p:cNvSpPr>
            <p:nvPr/>
          </p:nvSpPr>
          <p:spPr bwMode="auto">
            <a:xfrm>
              <a:off x="2506" y="2550"/>
              <a:ext cx="225" cy="183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43" y="0"/>
                </a:cxn>
                <a:cxn ang="0">
                  <a:pos x="71" y="0"/>
                </a:cxn>
                <a:cxn ang="0">
                  <a:pos x="97" y="159"/>
                </a:cxn>
                <a:cxn ang="0">
                  <a:pos x="197" y="0"/>
                </a:cxn>
                <a:cxn ang="0">
                  <a:pos x="225" y="0"/>
                </a:cxn>
                <a:cxn ang="0">
                  <a:pos x="181" y="183"/>
                </a:cxn>
                <a:cxn ang="0">
                  <a:pos x="163" y="183"/>
                </a:cxn>
                <a:cxn ang="0">
                  <a:pos x="200" y="22"/>
                </a:cxn>
                <a:cxn ang="0">
                  <a:pos x="97" y="183"/>
                </a:cxn>
                <a:cxn ang="0">
                  <a:pos x="81" y="183"/>
                </a:cxn>
                <a:cxn ang="0">
                  <a:pos x="57" y="22"/>
                </a:cxn>
                <a:cxn ang="0">
                  <a:pos x="16" y="183"/>
                </a:cxn>
                <a:cxn ang="0">
                  <a:pos x="0" y="183"/>
                </a:cxn>
              </a:cxnLst>
              <a:rect l="0" t="0" r="r" b="b"/>
              <a:pathLst>
                <a:path w="225" h="183">
                  <a:moveTo>
                    <a:pt x="0" y="183"/>
                  </a:moveTo>
                  <a:lnTo>
                    <a:pt x="43" y="0"/>
                  </a:lnTo>
                  <a:lnTo>
                    <a:pt x="71" y="0"/>
                  </a:lnTo>
                  <a:lnTo>
                    <a:pt x="97" y="159"/>
                  </a:lnTo>
                  <a:lnTo>
                    <a:pt x="197" y="0"/>
                  </a:lnTo>
                  <a:lnTo>
                    <a:pt x="225" y="0"/>
                  </a:lnTo>
                  <a:lnTo>
                    <a:pt x="181" y="183"/>
                  </a:lnTo>
                  <a:lnTo>
                    <a:pt x="163" y="183"/>
                  </a:lnTo>
                  <a:lnTo>
                    <a:pt x="200" y="22"/>
                  </a:lnTo>
                  <a:lnTo>
                    <a:pt x="97" y="183"/>
                  </a:lnTo>
                  <a:lnTo>
                    <a:pt x="81" y="183"/>
                  </a:lnTo>
                  <a:lnTo>
                    <a:pt x="57" y="22"/>
                  </a:lnTo>
                  <a:lnTo>
                    <a:pt x="16" y="183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1" name="Freeform 545"/>
            <p:cNvSpPr>
              <a:spLocks/>
            </p:cNvSpPr>
            <p:nvPr/>
          </p:nvSpPr>
          <p:spPr bwMode="auto">
            <a:xfrm>
              <a:off x="2719" y="2550"/>
              <a:ext cx="138" cy="183"/>
            </a:xfrm>
            <a:custGeom>
              <a:avLst/>
              <a:gdLst/>
              <a:ahLst/>
              <a:cxnLst>
                <a:cxn ang="0">
                  <a:pos x="41" y="81"/>
                </a:cxn>
                <a:cxn ang="0">
                  <a:pos x="119" y="81"/>
                </a:cxn>
                <a:cxn ang="0">
                  <a:pos x="114" y="100"/>
                </a:cxn>
                <a:cxn ang="0">
                  <a:pos x="38" y="100"/>
                </a:cxn>
                <a:cxn ang="0">
                  <a:pos x="22" y="167"/>
                </a:cxn>
                <a:cxn ang="0">
                  <a:pos x="100" y="167"/>
                </a:cxn>
                <a:cxn ang="0">
                  <a:pos x="95" y="183"/>
                </a:cxn>
                <a:cxn ang="0">
                  <a:pos x="0" y="183"/>
                </a:cxn>
                <a:cxn ang="0">
                  <a:pos x="43" y="0"/>
                </a:cxn>
                <a:cxn ang="0">
                  <a:pos x="138" y="0"/>
                </a:cxn>
                <a:cxn ang="0">
                  <a:pos x="136" y="19"/>
                </a:cxn>
                <a:cxn ang="0">
                  <a:pos x="57" y="19"/>
                </a:cxn>
                <a:cxn ang="0">
                  <a:pos x="41" y="81"/>
                </a:cxn>
              </a:cxnLst>
              <a:rect l="0" t="0" r="r" b="b"/>
              <a:pathLst>
                <a:path w="138" h="183">
                  <a:moveTo>
                    <a:pt x="41" y="81"/>
                  </a:moveTo>
                  <a:lnTo>
                    <a:pt x="119" y="81"/>
                  </a:lnTo>
                  <a:lnTo>
                    <a:pt x="114" y="100"/>
                  </a:lnTo>
                  <a:lnTo>
                    <a:pt x="38" y="100"/>
                  </a:lnTo>
                  <a:lnTo>
                    <a:pt x="22" y="167"/>
                  </a:lnTo>
                  <a:lnTo>
                    <a:pt x="100" y="167"/>
                  </a:lnTo>
                  <a:lnTo>
                    <a:pt x="95" y="183"/>
                  </a:lnTo>
                  <a:lnTo>
                    <a:pt x="0" y="183"/>
                  </a:lnTo>
                  <a:lnTo>
                    <a:pt x="43" y="0"/>
                  </a:lnTo>
                  <a:lnTo>
                    <a:pt x="138" y="0"/>
                  </a:lnTo>
                  <a:lnTo>
                    <a:pt x="136" y="19"/>
                  </a:lnTo>
                  <a:lnTo>
                    <a:pt x="57" y="19"/>
                  </a:lnTo>
                  <a:lnTo>
                    <a:pt x="41" y="8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2" name="Freeform 546"/>
            <p:cNvSpPr>
              <a:spLocks/>
            </p:cNvSpPr>
            <p:nvPr/>
          </p:nvSpPr>
          <p:spPr bwMode="auto">
            <a:xfrm>
              <a:off x="2829" y="2550"/>
              <a:ext cx="192" cy="183"/>
            </a:xfrm>
            <a:custGeom>
              <a:avLst/>
              <a:gdLst/>
              <a:ahLst/>
              <a:cxnLst>
                <a:cxn ang="0">
                  <a:pos x="26" y="183"/>
                </a:cxn>
                <a:cxn ang="0">
                  <a:pos x="0" y="183"/>
                </a:cxn>
                <a:cxn ang="0">
                  <a:pos x="86" y="91"/>
                </a:cxn>
                <a:cxn ang="0">
                  <a:pos x="47" y="0"/>
                </a:cxn>
                <a:cxn ang="0">
                  <a:pos x="69" y="0"/>
                </a:cxn>
                <a:cxn ang="0">
                  <a:pos x="100" y="76"/>
                </a:cxn>
                <a:cxn ang="0">
                  <a:pos x="171" y="0"/>
                </a:cxn>
                <a:cxn ang="0">
                  <a:pos x="192" y="0"/>
                </a:cxn>
                <a:cxn ang="0">
                  <a:pos x="109" y="91"/>
                </a:cxn>
                <a:cxn ang="0">
                  <a:pos x="152" y="183"/>
                </a:cxn>
                <a:cxn ang="0">
                  <a:pos x="128" y="183"/>
                </a:cxn>
                <a:cxn ang="0">
                  <a:pos x="95" y="105"/>
                </a:cxn>
                <a:cxn ang="0">
                  <a:pos x="26" y="183"/>
                </a:cxn>
              </a:cxnLst>
              <a:rect l="0" t="0" r="r" b="b"/>
              <a:pathLst>
                <a:path w="192" h="183">
                  <a:moveTo>
                    <a:pt x="26" y="183"/>
                  </a:moveTo>
                  <a:lnTo>
                    <a:pt x="0" y="183"/>
                  </a:lnTo>
                  <a:lnTo>
                    <a:pt x="86" y="91"/>
                  </a:lnTo>
                  <a:lnTo>
                    <a:pt x="47" y="0"/>
                  </a:lnTo>
                  <a:lnTo>
                    <a:pt x="69" y="0"/>
                  </a:lnTo>
                  <a:lnTo>
                    <a:pt x="100" y="76"/>
                  </a:lnTo>
                  <a:lnTo>
                    <a:pt x="171" y="0"/>
                  </a:lnTo>
                  <a:lnTo>
                    <a:pt x="192" y="0"/>
                  </a:lnTo>
                  <a:lnTo>
                    <a:pt x="109" y="91"/>
                  </a:lnTo>
                  <a:lnTo>
                    <a:pt x="152" y="183"/>
                  </a:lnTo>
                  <a:lnTo>
                    <a:pt x="128" y="183"/>
                  </a:lnTo>
                  <a:lnTo>
                    <a:pt x="95" y="105"/>
                  </a:lnTo>
                  <a:lnTo>
                    <a:pt x="26" y="18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3" name="Freeform 547"/>
            <p:cNvSpPr>
              <a:spLocks/>
            </p:cNvSpPr>
            <p:nvPr/>
          </p:nvSpPr>
          <p:spPr bwMode="auto">
            <a:xfrm>
              <a:off x="2997" y="2550"/>
              <a:ext cx="60" cy="183"/>
            </a:xfrm>
            <a:custGeom>
              <a:avLst/>
              <a:gdLst/>
              <a:ahLst/>
              <a:cxnLst>
                <a:cxn ang="0">
                  <a:pos x="17" y="183"/>
                </a:cxn>
                <a:cxn ang="0">
                  <a:pos x="0" y="183"/>
                </a:cxn>
                <a:cxn ang="0">
                  <a:pos x="41" y="0"/>
                </a:cxn>
                <a:cxn ang="0">
                  <a:pos x="60" y="0"/>
                </a:cxn>
                <a:cxn ang="0">
                  <a:pos x="17" y="183"/>
                </a:cxn>
              </a:cxnLst>
              <a:rect l="0" t="0" r="r" b="b"/>
              <a:pathLst>
                <a:path w="60" h="183">
                  <a:moveTo>
                    <a:pt x="17" y="183"/>
                  </a:moveTo>
                  <a:lnTo>
                    <a:pt x="0" y="183"/>
                  </a:lnTo>
                  <a:lnTo>
                    <a:pt x="41" y="0"/>
                  </a:lnTo>
                  <a:lnTo>
                    <a:pt x="60" y="0"/>
                  </a:lnTo>
                  <a:lnTo>
                    <a:pt x="17" y="18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4" name="Freeform 548"/>
            <p:cNvSpPr>
              <a:spLocks/>
            </p:cNvSpPr>
            <p:nvPr/>
          </p:nvSpPr>
          <p:spPr bwMode="auto">
            <a:xfrm>
              <a:off x="3055" y="2548"/>
              <a:ext cx="194" cy="188"/>
            </a:xfrm>
            <a:custGeom>
              <a:avLst/>
              <a:gdLst/>
              <a:ahLst/>
              <a:cxnLst>
                <a:cxn ang="0">
                  <a:pos x="166" y="40"/>
                </a:cxn>
                <a:cxn ang="0">
                  <a:pos x="156" y="28"/>
                </a:cxn>
                <a:cxn ang="0">
                  <a:pos x="142" y="19"/>
                </a:cxn>
                <a:cxn ang="0">
                  <a:pos x="126" y="16"/>
                </a:cxn>
                <a:cxn ang="0">
                  <a:pos x="100" y="16"/>
                </a:cxn>
                <a:cxn ang="0">
                  <a:pos x="71" y="28"/>
                </a:cxn>
                <a:cxn ang="0">
                  <a:pos x="45" y="50"/>
                </a:cxn>
                <a:cxn ang="0">
                  <a:pos x="26" y="78"/>
                </a:cxn>
                <a:cxn ang="0">
                  <a:pos x="19" y="109"/>
                </a:cxn>
                <a:cxn ang="0">
                  <a:pos x="24" y="137"/>
                </a:cxn>
                <a:cxn ang="0">
                  <a:pos x="42" y="159"/>
                </a:cxn>
                <a:cxn ang="0">
                  <a:pos x="64" y="169"/>
                </a:cxn>
                <a:cxn ang="0">
                  <a:pos x="88" y="171"/>
                </a:cxn>
                <a:cxn ang="0">
                  <a:pos x="106" y="166"/>
                </a:cxn>
                <a:cxn ang="0">
                  <a:pos x="123" y="159"/>
                </a:cxn>
                <a:cxn ang="0">
                  <a:pos x="138" y="147"/>
                </a:cxn>
                <a:cxn ang="0">
                  <a:pos x="171" y="140"/>
                </a:cxn>
                <a:cxn ang="0">
                  <a:pos x="150" y="161"/>
                </a:cxn>
                <a:cxn ang="0">
                  <a:pos x="128" y="178"/>
                </a:cxn>
                <a:cxn ang="0">
                  <a:pos x="102" y="185"/>
                </a:cxn>
                <a:cxn ang="0">
                  <a:pos x="76" y="188"/>
                </a:cxn>
                <a:cxn ang="0">
                  <a:pos x="55" y="185"/>
                </a:cxn>
                <a:cxn ang="0">
                  <a:pos x="40" y="181"/>
                </a:cxn>
                <a:cxn ang="0">
                  <a:pos x="16" y="161"/>
                </a:cxn>
                <a:cxn ang="0">
                  <a:pos x="2" y="130"/>
                </a:cxn>
                <a:cxn ang="0">
                  <a:pos x="0" y="112"/>
                </a:cxn>
                <a:cxn ang="0">
                  <a:pos x="4" y="93"/>
                </a:cxn>
                <a:cxn ang="0">
                  <a:pos x="9" y="73"/>
                </a:cxn>
                <a:cxn ang="0">
                  <a:pos x="21" y="55"/>
                </a:cxn>
                <a:cxn ang="0">
                  <a:pos x="50" y="24"/>
                </a:cxn>
                <a:cxn ang="0">
                  <a:pos x="66" y="12"/>
                </a:cxn>
                <a:cxn ang="0">
                  <a:pos x="85" y="5"/>
                </a:cxn>
                <a:cxn ang="0">
                  <a:pos x="119" y="0"/>
                </a:cxn>
                <a:cxn ang="0">
                  <a:pos x="145" y="2"/>
                </a:cxn>
                <a:cxn ang="0">
                  <a:pos x="166" y="11"/>
                </a:cxn>
                <a:cxn ang="0">
                  <a:pos x="182" y="26"/>
                </a:cxn>
                <a:cxn ang="0">
                  <a:pos x="194" y="50"/>
                </a:cxn>
              </a:cxnLst>
              <a:rect l="0" t="0" r="r" b="b"/>
              <a:pathLst>
                <a:path w="194" h="188">
                  <a:moveTo>
                    <a:pt x="171" y="50"/>
                  </a:moveTo>
                  <a:lnTo>
                    <a:pt x="166" y="40"/>
                  </a:lnTo>
                  <a:lnTo>
                    <a:pt x="161" y="33"/>
                  </a:lnTo>
                  <a:lnTo>
                    <a:pt x="156" y="28"/>
                  </a:lnTo>
                  <a:lnTo>
                    <a:pt x="150" y="24"/>
                  </a:lnTo>
                  <a:lnTo>
                    <a:pt x="142" y="19"/>
                  </a:lnTo>
                  <a:lnTo>
                    <a:pt x="135" y="17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00" y="16"/>
                  </a:lnTo>
                  <a:lnTo>
                    <a:pt x="85" y="21"/>
                  </a:lnTo>
                  <a:lnTo>
                    <a:pt x="71" y="28"/>
                  </a:lnTo>
                  <a:lnTo>
                    <a:pt x="59" y="40"/>
                  </a:lnTo>
                  <a:lnTo>
                    <a:pt x="45" y="50"/>
                  </a:lnTo>
                  <a:lnTo>
                    <a:pt x="35" y="64"/>
                  </a:lnTo>
                  <a:lnTo>
                    <a:pt x="26" y="78"/>
                  </a:lnTo>
                  <a:lnTo>
                    <a:pt x="23" y="93"/>
                  </a:lnTo>
                  <a:lnTo>
                    <a:pt x="19" y="109"/>
                  </a:lnTo>
                  <a:lnTo>
                    <a:pt x="21" y="124"/>
                  </a:lnTo>
                  <a:lnTo>
                    <a:pt x="24" y="137"/>
                  </a:lnTo>
                  <a:lnTo>
                    <a:pt x="33" y="150"/>
                  </a:lnTo>
                  <a:lnTo>
                    <a:pt x="42" y="159"/>
                  </a:lnTo>
                  <a:lnTo>
                    <a:pt x="52" y="166"/>
                  </a:lnTo>
                  <a:lnTo>
                    <a:pt x="64" y="169"/>
                  </a:lnTo>
                  <a:lnTo>
                    <a:pt x="80" y="173"/>
                  </a:lnTo>
                  <a:lnTo>
                    <a:pt x="88" y="171"/>
                  </a:lnTo>
                  <a:lnTo>
                    <a:pt x="97" y="169"/>
                  </a:lnTo>
                  <a:lnTo>
                    <a:pt x="106" y="166"/>
                  </a:lnTo>
                  <a:lnTo>
                    <a:pt x="114" y="164"/>
                  </a:lnTo>
                  <a:lnTo>
                    <a:pt x="123" y="159"/>
                  </a:lnTo>
                  <a:lnTo>
                    <a:pt x="131" y="154"/>
                  </a:lnTo>
                  <a:lnTo>
                    <a:pt x="138" y="147"/>
                  </a:lnTo>
                  <a:lnTo>
                    <a:pt x="147" y="140"/>
                  </a:lnTo>
                  <a:lnTo>
                    <a:pt x="171" y="140"/>
                  </a:lnTo>
                  <a:lnTo>
                    <a:pt x="161" y="150"/>
                  </a:lnTo>
                  <a:lnTo>
                    <a:pt x="150" y="161"/>
                  </a:lnTo>
                  <a:lnTo>
                    <a:pt x="138" y="169"/>
                  </a:lnTo>
                  <a:lnTo>
                    <a:pt x="128" y="178"/>
                  </a:lnTo>
                  <a:lnTo>
                    <a:pt x="114" y="181"/>
                  </a:lnTo>
                  <a:lnTo>
                    <a:pt x="102" y="185"/>
                  </a:lnTo>
                  <a:lnTo>
                    <a:pt x="88" y="187"/>
                  </a:lnTo>
                  <a:lnTo>
                    <a:pt x="76" y="188"/>
                  </a:lnTo>
                  <a:lnTo>
                    <a:pt x="66" y="187"/>
                  </a:lnTo>
                  <a:lnTo>
                    <a:pt x="55" y="185"/>
                  </a:lnTo>
                  <a:lnTo>
                    <a:pt x="47" y="183"/>
                  </a:lnTo>
                  <a:lnTo>
                    <a:pt x="40" y="181"/>
                  </a:lnTo>
                  <a:lnTo>
                    <a:pt x="24" y="171"/>
                  </a:lnTo>
                  <a:lnTo>
                    <a:pt x="16" y="161"/>
                  </a:lnTo>
                  <a:lnTo>
                    <a:pt x="5" y="145"/>
                  </a:lnTo>
                  <a:lnTo>
                    <a:pt x="2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4" y="93"/>
                  </a:lnTo>
                  <a:lnTo>
                    <a:pt x="5" y="83"/>
                  </a:lnTo>
                  <a:lnTo>
                    <a:pt x="9" y="73"/>
                  </a:lnTo>
                  <a:lnTo>
                    <a:pt x="14" y="64"/>
                  </a:lnTo>
                  <a:lnTo>
                    <a:pt x="21" y="55"/>
                  </a:lnTo>
                  <a:lnTo>
                    <a:pt x="33" y="40"/>
                  </a:lnTo>
                  <a:lnTo>
                    <a:pt x="50" y="24"/>
                  </a:lnTo>
                  <a:lnTo>
                    <a:pt x="57" y="17"/>
                  </a:lnTo>
                  <a:lnTo>
                    <a:pt x="66" y="12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100" y="0"/>
                  </a:lnTo>
                  <a:lnTo>
                    <a:pt x="119" y="0"/>
                  </a:lnTo>
                  <a:lnTo>
                    <a:pt x="131" y="0"/>
                  </a:lnTo>
                  <a:lnTo>
                    <a:pt x="145" y="2"/>
                  </a:lnTo>
                  <a:lnTo>
                    <a:pt x="156" y="4"/>
                  </a:lnTo>
                  <a:lnTo>
                    <a:pt x="166" y="11"/>
                  </a:lnTo>
                  <a:lnTo>
                    <a:pt x="175" y="17"/>
                  </a:lnTo>
                  <a:lnTo>
                    <a:pt x="182" y="26"/>
                  </a:lnTo>
                  <a:lnTo>
                    <a:pt x="187" y="36"/>
                  </a:lnTo>
                  <a:lnTo>
                    <a:pt x="194" y="50"/>
                  </a:lnTo>
                  <a:lnTo>
                    <a:pt x="171" y="5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5" name="Freeform 549"/>
            <p:cNvSpPr>
              <a:spLocks noEditPoints="1"/>
            </p:cNvSpPr>
            <p:nvPr/>
          </p:nvSpPr>
          <p:spPr bwMode="auto">
            <a:xfrm>
              <a:off x="3250" y="2548"/>
              <a:ext cx="195" cy="188"/>
            </a:xfrm>
            <a:custGeom>
              <a:avLst/>
              <a:gdLst/>
              <a:ahLst/>
              <a:cxnLst>
                <a:cxn ang="0">
                  <a:pos x="19" y="109"/>
                </a:cxn>
                <a:cxn ang="0">
                  <a:pos x="25" y="137"/>
                </a:cxn>
                <a:cxn ang="0">
                  <a:pos x="42" y="159"/>
                </a:cxn>
                <a:cxn ang="0">
                  <a:pos x="66" y="169"/>
                </a:cxn>
                <a:cxn ang="0">
                  <a:pos x="95" y="169"/>
                </a:cxn>
                <a:cxn ang="0">
                  <a:pos x="125" y="157"/>
                </a:cxn>
                <a:cxn ang="0">
                  <a:pos x="149" y="137"/>
                </a:cxn>
                <a:cxn ang="0">
                  <a:pos x="166" y="107"/>
                </a:cxn>
                <a:cxn ang="0">
                  <a:pos x="175" y="76"/>
                </a:cxn>
                <a:cxn ang="0">
                  <a:pos x="171" y="50"/>
                </a:cxn>
                <a:cxn ang="0">
                  <a:pos x="154" y="28"/>
                </a:cxn>
                <a:cxn ang="0">
                  <a:pos x="130" y="16"/>
                </a:cxn>
                <a:cxn ang="0">
                  <a:pos x="104" y="17"/>
                </a:cxn>
                <a:cxn ang="0">
                  <a:pos x="76" y="24"/>
                </a:cxn>
                <a:cxn ang="0">
                  <a:pos x="50" y="45"/>
                </a:cxn>
                <a:cxn ang="0">
                  <a:pos x="28" y="78"/>
                </a:cxn>
                <a:cxn ang="0">
                  <a:pos x="4" y="93"/>
                </a:cxn>
                <a:cxn ang="0">
                  <a:pos x="11" y="73"/>
                </a:cxn>
                <a:cxn ang="0">
                  <a:pos x="23" y="55"/>
                </a:cxn>
                <a:cxn ang="0">
                  <a:pos x="49" y="24"/>
                </a:cxn>
                <a:cxn ang="0">
                  <a:pos x="85" y="5"/>
                </a:cxn>
                <a:cxn ang="0">
                  <a:pos x="102" y="0"/>
                </a:cxn>
                <a:cxn ang="0">
                  <a:pos x="119" y="0"/>
                </a:cxn>
                <a:cxn ang="0">
                  <a:pos x="138" y="0"/>
                </a:cxn>
                <a:cxn ang="0">
                  <a:pos x="154" y="5"/>
                </a:cxn>
                <a:cxn ang="0">
                  <a:pos x="182" y="26"/>
                </a:cxn>
                <a:cxn ang="0">
                  <a:pos x="195" y="55"/>
                </a:cxn>
                <a:cxn ang="0">
                  <a:pos x="195" y="73"/>
                </a:cxn>
                <a:cxn ang="0">
                  <a:pos x="192" y="93"/>
                </a:cxn>
                <a:cxn ang="0">
                  <a:pos x="185" y="111"/>
                </a:cxn>
                <a:cxn ang="0">
                  <a:pos x="178" y="130"/>
                </a:cxn>
                <a:cxn ang="0">
                  <a:pos x="152" y="159"/>
                </a:cxn>
                <a:cxn ang="0">
                  <a:pos x="133" y="171"/>
                </a:cxn>
                <a:cxn ang="0">
                  <a:pos x="116" y="180"/>
                </a:cxn>
                <a:cxn ang="0">
                  <a:pos x="95" y="187"/>
                </a:cxn>
                <a:cxn ang="0">
                  <a:pos x="76" y="188"/>
                </a:cxn>
                <a:cxn ang="0">
                  <a:pos x="56" y="185"/>
                </a:cxn>
                <a:cxn ang="0">
                  <a:pos x="40" y="181"/>
                </a:cxn>
                <a:cxn ang="0">
                  <a:pos x="14" y="161"/>
                </a:cxn>
                <a:cxn ang="0">
                  <a:pos x="0" y="130"/>
                </a:cxn>
                <a:cxn ang="0">
                  <a:pos x="0" y="112"/>
                </a:cxn>
                <a:cxn ang="0">
                  <a:pos x="4" y="93"/>
                </a:cxn>
              </a:cxnLst>
              <a:rect l="0" t="0" r="r" b="b"/>
              <a:pathLst>
                <a:path w="195" h="188">
                  <a:moveTo>
                    <a:pt x="23" y="93"/>
                  </a:moveTo>
                  <a:lnTo>
                    <a:pt x="19" y="109"/>
                  </a:lnTo>
                  <a:lnTo>
                    <a:pt x="21" y="124"/>
                  </a:lnTo>
                  <a:lnTo>
                    <a:pt x="25" y="137"/>
                  </a:lnTo>
                  <a:lnTo>
                    <a:pt x="33" y="150"/>
                  </a:lnTo>
                  <a:lnTo>
                    <a:pt x="42" y="159"/>
                  </a:lnTo>
                  <a:lnTo>
                    <a:pt x="52" y="166"/>
                  </a:lnTo>
                  <a:lnTo>
                    <a:pt x="66" y="169"/>
                  </a:lnTo>
                  <a:lnTo>
                    <a:pt x="81" y="173"/>
                  </a:lnTo>
                  <a:lnTo>
                    <a:pt x="95" y="169"/>
                  </a:lnTo>
                  <a:lnTo>
                    <a:pt x="111" y="166"/>
                  </a:lnTo>
                  <a:lnTo>
                    <a:pt x="125" y="157"/>
                  </a:lnTo>
                  <a:lnTo>
                    <a:pt x="138" y="149"/>
                  </a:lnTo>
                  <a:lnTo>
                    <a:pt x="149" y="137"/>
                  </a:lnTo>
                  <a:lnTo>
                    <a:pt x="161" y="123"/>
                  </a:lnTo>
                  <a:lnTo>
                    <a:pt x="166" y="107"/>
                  </a:lnTo>
                  <a:lnTo>
                    <a:pt x="173" y="92"/>
                  </a:lnTo>
                  <a:lnTo>
                    <a:pt x="175" y="76"/>
                  </a:lnTo>
                  <a:lnTo>
                    <a:pt x="175" y="62"/>
                  </a:lnTo>
                  <a:lnTo>
                    <a:pt x="171" y="50"/>
                  </a:lnTo>
                  <a:lnTo>
                    <a:pt x="166" y="40"/>
                  </a:lnTo>
                  <a:lnTo>
                    <a:pt x="154" y="28"/>
                  </a:lnTo>
                  <a:lnTo>
                    <a:pt x="144" y="21"/>
                  </a:lnTo>
                  <a:lnTo>
                    <a:pt x="130" y="16"/>
                  </a:lnTo>
                  <a:lnTo>
                    <a:pt x="116" y="16"/>
                  </a:lnTo>
                  <a:lnTo>
                    <a:pt x="104" y="17"/>
                  </a:lnTo>
                  <a:lnTo>
                    <a:pt x="90" y="21"/>
                  </a:lnTo>
                  <a:lnTo>
                    <a:pt x="76" y="24"/>
                  </a:lnTo>
                  <a:lnTo>
                    <a:pt x="66" y="31"/>
                  </a:lnTo>
                  <a:lnTo>
                    <a:pt x="50" y="45"/>
                  </a:lnTo>
                  <a:lnTo>
                    <a:pt x="38" y="62"/>
                  </a:lnTo>
                  <a:lnTo>
                    <a:pt x="28" y="78"/>
                  </a:lnTo>
                  <a:lnTo>
                    <a:pt x="23" y="93"/>
                  </a:lnTo>
                  <a:close/>
                  <a:moveTo>
                    <a:pt x="4" y="93"/>
                  </a:moveTo>
                  <a:lnTo>
                    <a:pt x="7" y="83"/>
                  </a:lnTo>
                  <a:lnTo>
                    <a:pt x="11" y="73"/>
                  </a:lnTo>
                  <a:lnTo>
                    <a:pt x="16" y="64"/>
                  </a:lnTo>
                  <a:lnTo>
                    <a:pt x="23" y="55"/>
                  </a:lnTo>
                  <a:lnTo>
                    <a:pt x="33" y="40"/>
                  </a:lnTo>
                  <a:lnTo>
                    <a:pt x="49" y="24"/>
                  </a:lnTo>
                  <a:lnTo>
                    <a:pt x="66" y="12"/>
                  </a:lnTo>
                  <a:lnTo>
                    <a:pt x="85" y="5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9" y="0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7" y="0"/>
                  </a:lnTo>
                  <a:lnTo>
                    <a:pt x="154" y="5"/>
                  </a:lnTo>
                  <a:lnTo>
                    <a:pt x="168" y="12"/>
                  </a:lnTo>
                  <a:lnTo>
                    <a:pt x="182" y="26"/>
                  </a:lnTo>
                  <a:lnTo>
                    <a:pt x="189" y="40"/>
                  </a:lnTo>
                  <a:lnTo>
                    <a:pt x="195" y="55"/>
                  </a:lnTo>
                  <a:lnTo>
                    <a:pt x="195" y="64"/>
                  </a:lnTo>
                  <a:lnTo>
                    <a:pt x="195" y="73"/>
                  </a:lnTo>
                  <a:lnTo>
                    <a:pt x="194" y="83"/>
                  </a:lnTo>
                  <a:lnTo>
                    <a:pt x="192" y="93"/>
                  </a:lnTo>
                  <a:lnTo>
                    <a:pt x="189" y="102"/>
                  </a:lnTo>
                  <a:lnTo>
                    <a:pt x="185" y="111"/>
                  </a:lnTo>
                  <a:lnTo>
                    <a:pt x="182" y="119"/>
                  </a:lnTo>
                  <a:lnTo>
                    <a:pt x="178" y="130"/>
                  </a:lnTo>
                  <a:lnTo>
                    <a:pt x="166" y="143"/>
                  </a:lnTo>
                  <a:lnTo>
                    <a:pt x="152" y="159"/>
                  </a:lnTo>
                  <a:lnTo>
                    <a:pt x="142" y="164"/>
                  </a:lnTo>
                  <a:lnTo>
                    <a:pt x="133" y="171"/>
                  </a:lnTo>
                  <a:lnTo>
                    <a:pt x="125" y="176"/>
                  </a:lnTo>
                  <a:lnTo>
                    <a:pt x="116" y="180"/>
                  </a:lnTo>
                  <a:lnTo>
                    <a:pt x="106" y="183"/>
                  </a:lnTo>
                  <a:lnTo>
                    <a:pt x="95" y="187"/>
                  </a:lnTo>
                  <a:lnTo>
                    <a:pt x="85" y="187"/>
                  </a:lnTo>
                  <a:lnTo>
                    <a:pt x="76" y="188"/>
                  </a:lnTo>
                  <a:lnTo>
                    <a:pt x="66" y="187"/>
                  </a:lnTo>
                  <a:lnTo>
                    <a:pt x="56" y="185"/>
                  </a:lnTo>
                  <a:lnTo>
                    <a:pt x="47" y="183"/>
                  </a:lnTo>
                  <a:lnTo>
                    <a:pt x="40" y="181"/>
                  </a:lnTo>
                  <a:lnTo>
                    <a:pt x="25" y="171"/>
                  </a:lnTo>
                  <a:lnTo>
                    <a:pt x="14" y="161"/>
                  </a:lnTo>
                  <a:lnTo>
                    <a:pt x="4" y="145"/>
                  </a:lnTo>
                  <a:lnTo>
                    <a:pt x="0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4" y="9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6" name="Freeform 550"/>
            <p:cNvSpPr>
              <a:spLocks/>
            </p:cNvSpPr>
            <p:nvPr/>
          </p:nvSpPr>
          <p:spPr bwMode="auto">
            <a:xfrm>
              <a:off x="2506" y="2550"/>
              <a:ext cx="225" cy="183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43" y="0"/>
                </a:cxn>
                <a:cxn ang="0">
                  <a:pos x="71" y="0"/>
                </a:cxn>
                <a:cxn ang="0">
                  <a:pos x="97" y="159"/>
                </a:cxn>
                <a:cxn ang="0">
                  <a:pos x="197" y="0"/>
                </a:cxn>
                <a:cxn ang="0">
                  <a:pos x="225" y="0"/>
                </a:cxn>
                <a:cxn ang="0">
                  <a:pos x="181" y="183"/>
                </a:cxn>
                <a:cxn ang="0">
                  <a:pos x="163" y="183"/>
                </a:cxn>
                <a:cxn ang="0">
                  <a:pos x="200" y="22"/>
                </a:cxn>
                <a:cxn ang="0">
                  <a:pos x="97" y="183"/>
                </a:cxn>
                <a:cxn ang="0">
                  <a:pos x="81" y="183"/>
                </a:cxn>
                <a:cxn ang="0">
                  <a:pos x="57" y="22"/>
                </a:cxn>
                <a:cxn ang="0">
                  <a:pos x="16" y="183"/>
                </a:cxn>
                <a:cxn ang="0">
                  <a:pos x="0" y="183"/>
                </a:cxn>
              </a:cxnLst>
              <a:rect l="0" t="0" r="r" b="b"/>
              <a:pathLst>
                <a:path w="225" h="183">
                  <a:moveTo>
                    <a:pt x="0" y="183"/>
                  </a:moveTo>
                  <a:lnTo>
                    <a:pt x="43" y="0"/>
                  </a:lnTo>
                  <a:lnTo>
                    <a:pt x="71" y="0"/>
                  </a:lnTo>
                  <a:lnTo>
                    <a:pt x="97" y="159"/>
                  </a:lnTo>
                  <a:lnTo>
                    <a:pt x="197" y="0"/>
                  </a:lnTo>
                  <a:lnTo>
                    <a:pt x="225" y="0"/>
                  </a:lnTo>
                  <a:lnTo>
                    <a:pt x="181" y="183"/>
                  </a:lnTo>
                  <a:lnTo>
                    <a:pt x="163" y="183"/>
                  </a:lnTo>
                  <a:lnTo>
                    <a:pt x="200" y="22"/>
                  </a:lnTo>
                  <a:lnTo>
                    <a:pt x="97" y="183"/>
                  </a:lnTo>
                  <a:lnTo>
                    <a:pt x="81" y="183"/>
                  </a:lnTo>
                  <a:lnTo>
                    <a:pt x="57" y="22"/>
                  </a:lnTo>
                  <a:lnTo>
                    <a:pt x="16" y="183"/>
                  </a:lnTo>
                  <a:lnTo>
                    <a:pt x="0" y="18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7" name="Freeform 551"/>
            <p:cNvSpPr>
              <a:spLocks/>
            </p:cNvSpPr>
            <p:nvPr/>
          </p:nvSpPr>
          <p:spPr bwMode="auto">
            <a:xfrm>
              <a:off x="2719" y="2550"/>
              <a:ext cx="138" cy="183"/>
            </a:xfrm>
            <a:custGeom>
              <a:avLst/>
              <a:gdLst/>
              <a:ahLst/>
              <a:cxnLst>
                <a:cxn ang="0">
                  <a:pos x="41" y="81"/>
                </a:cxn>
                <a:cxn ang="0">
                  <a:pos x="119" y="81"/>
                </a:cxn>
                <a:cxn ang="0">
                  <a:pos x="114" y="100"/>
                </a:cxn>
                <a:cxn ang="0">
                  <a:pos x="38" y="100"/>
                </a:cxn>
                <a:cxn ang="0">
                  <a:pos x="22" y="167"/>
                </a:cxn>
                <a:cxn ang="0">
                  <a:pos x="100" y="167"/>
                </a:cxn>
                <a:cxn ang="0">
                  <a:pos x="95" y="183"/>
                </a:cxn>
                <a:cxn ang="0">
                  <a:pos x="0" y="183"/>
                </a:cxn>
                <a:cxn ang="0">
                  <a:pos x="43" y="0"/>
                </a:cxn>
                <a:cxn ang="0">
                  <a:pos x="138" y="0"/>
                </a:cxn>
                <a:cxn ang="0">
                  <a:pos x="136" y="19"/>
                </a:cxn>
                <a:cxn ang="0">
                  <a:pos x="57" y="19"/>
                </a:cxn>
                <a:cxn ang="0">
                  <a:pos x="41" y="81"/>
                </a:cxn>
              </a:cxnLst>
              <a:rect l="0" t="0" r="r" b="b"/>
              <a:pathLst>
                <a:path w="138" h="183">
                  <a:moveTo>
                    <a:pt x="41" y="81"/>
                  </a:moveTo>
                  <a:lnTo>
                    <a:pt x="119" y="81"/>
                  </a:lnTo>
                  <a:lnTo>
                    <a:pt x="114" y="100"/>
                  </a:lnTo>
                  <a:lnTo>
                    <a:pt x="38" y="100"/>
                  </a:lnTo>
                  <a:lnTo>
                    <a:pt x="22" y="167"/>
                  </a:lnTo>
                  <a:lnTo>
                    <a:pt x="100" y="167"/>
                  </a:lnTo>
                  <a:lnTo>
                    <a:pt x="95" y="183"/>
                  </a:lnTo>
                  <a:lnTo>
                    <a:pt x="0" y="183"/>
                  </a:lnTo>
                  <a:lnTo>
                    <a:pt x="43" y="0"/>
                  </a:lnTo>
                  <a:lnTo>
                    <a:pt x="138" y="0"/>
                  </a:lnTo>
                  <a:lnTo>
                    <a:pt x="136" y="19"/>
                  </a:lnTo>
                  <a:lnTo>
                    <a:pt x="57" y="19"/>
                  </a:lnTo>
                  <a:lnTo>
                    <a:pt x="41" y="8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8" name="Freeform 552"/>
            <p:cNvSpPr>
              <a:spLocks/>
            </p:cNvSpPr>
            <p:nvPr/>
          </p:nvSpPr>
          <p:spPr bwMode="auto">
            <a:xfrm>
              <a:off x="2829" y="2550"/>
              <a:ext cx="192" cy="183"/>
            </a:xfrm>
            <a:custGeom>
              <a:avLst/>
              <a:gdLst/>
              <a:ahLst/>
              <a:cxnLst>
                <a:cxn ang="0">
                  <a:pos x="26" y="183"/>
                </a:cxn>
                <a:cxn ang="0">
                  <a:pos x="0" y="183"/>
                </a:cxn>
                <a:cxn ang="0">
                  <a:pos x="86" y="91"/>
                </a:cxn>
                <a:cxn ang="0">
                  <a:pos x="47" y="0"/>
                </a:cxn>
                <a:cxn ang="0">
                  <a:pos x="69" y="0"/>
                </a:cxn>
                <a:cxn ang="0">
                  <a:pos x="100" y="76"/>
                </a:cxn>
                <a:cxn ang="0">
                  <a:pos x="171" y="0"/>
                </a:cxn>
                <a:cxn ang="0">
                  <a:pos x="192" y="0"/>
                </a:cxn>
                <a:cxn ang="0">
                  <a:pos x="109" y="91"/>
                </a:cxn>
                <a:cxn ang="0">
                  <a:pos x="152" y="183"/>
                </a:cxn>
                <a:cxn ang="0">
                  <a:pos x="128" y="183"/>
                </a:cxn>
                <a:cxn ang="0">
                  <a:pos x="95" y="105"/>
                </a:cxn>
                <a:cxn ang="0">
                  <a:pos x="26" y="183"/>
                </a:cxn>
              </a:cxnLst>
              <a:rect l="0" t="0" r="r" b="b"/>
              <a:pathLst>
                <a:path w="192" h="183">
                  <a:moveTo>
                    <a:pt x="26" y="183"/>
                  </a:moveTo>
                  <a:lnTo>
                    <a:pt x="0" y="183"/>
                  </a:lnTo>
                  <a:lnTo>
                    <a:pt x="86" y="91"/>
                  </a:lnTo>
                  <a:lnTo>
                    <a:pt x="47" y="0"/>
                  </a:lnTo>
                  <a:lnTo>
                    <a:pt x="69" y="0"/>
                  </a:lnTo>
                  <a:lnTo>
                    <a:pt x="100" y="76"/>
                  </a:lnTo>
                  <a:lnTo>
                    <a:pt x="171" y="0"/>
                  </a:lnTo>
                  <a:lnTo>
                    <a:pt x="192" y="0"/>
                  </a:lnTo>
                  <a:lnTo>
                    <a:pt x="109" y="91"/>
                  </a:lnTo>
                  <a:lnTo>
                    <a:pt x="152" y="183"/>
                  </a:lnTo>
                  <a:lnTo>
                    <a:pt x="128" y="183"/>
                  </a:lnTo>
                  <a:lnTo>
                    <a:pt x="95" y="105"/>
                  </a:lnTo>
                  <a:lnTo>
                    <a:pt x="26" y="18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69" name="Freeform 553"/>
            <p:cNvSpPr>
              <a:spLocks/>
            </p:cNvSpPr>
            <p:nvPr/>
          </p:nvSpPr>
          <p:spPr bwMode="auto">
            <a:xfrm>
              <a:off x="2997" y="2550"/>
              <a:ext cx="60" cy="183"/>
            </a:xfrm>
            <a:custGeom>
              <a:avLst/>
              <a:gdLst/>
              <a:ahLst/>
              <a:cxnLst>
                <a:cxn ang="0">
                  <a:pos x="17" y="183"/>
                </a:cxn>
                <a:cxn ang="0">
                  <a:pos x="0" y="183"/>
                </a:cxn>
                <a:cxn ang="0">
                  <a:pos x="41" y="0"/>
                </a:cxn>
                <a:cxn ang="0">
                  <a:pos x="60" y="0"/>
                </a:cxn>
                <a:cxn ang="0">
                  <a:pos x="17" y="183"/>
                </a:cxn>
              </a:cxnLst>
              <a:rect l="0" t="0" r="r" b="b"/>
              <a:pathLst>
                <a:path w="60" h="183">
                  <a:moveTo>
                    <a:pt x="17" y="183"/>
                  </a:moveTo>
                  <a:lnTo>
                    <a:pt x="0" y="183"/>
                  </a:lnTo>
                  <a:lnTo>
                    <a:pt x="41" y="0"/>
                  </a:lnTo>
                  <a:lnTo>
                    <a:pt x="60" y="0"/>
                  </a:lnTo>
                  <a:lnTo>
                    <a:pt x="17" y="18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70" name="Freeform 554"/>
            <p:cNvSpPr>
              <a:spLocks/>
            </p:cNvSpPr>
            <p:nvPr/>
          </p:nvSpPr>
          <p:spPr bwMode="auto">
            <a:xfrm>
              <a:off x="3055" y="2564"/>
              <a:ext cx="171" cy="172"/>
            </a:xfrm>
            <a:custGeom>
              <a:avLst/>
              <a:gdLst/>
              <a:ahLst/>
              <a:cxnLst>
                <a:cxn ang="0">
                  <a:pos x="171" y="34"/>
                </a:cxn>
                <a:cxn ang="0">
                  <a:pos x="166" y="24"/>
                </a:cxn>
                <a:cxn ang="0">
                  <a:pos x="161" y="17"/>
                </a:cxn>
                <a:cxn ang="0">
                  <a:pos x="156" y="12"/>
                </a:cxn>
                <a:cxn ang="0">
                  <a:pos x="150" y="8"/>
                </a:cxn>
                <a:cxn ang="0">
                  <a:pos x="142" y="3"/>
                </a:cxn>
                <a:cxn ang="0">
                  <a:pos x="135" y="1"/>
                </a:cxn>
                <a:cxn ang="0">
                  <a:pos x="126" y="0"/>
                </a:cxn>
                <a:cxn ang="0">
                  <a:pos x="118" y="0"/>
                </a:cxn>
                <a:cxn ang="0">
                  <a:pos x="100" y="0"/>
                </a:cxn>
                <a:cxn ang="0">
                  <a:pos x="85" y="5"/>
                </a:cxn>
                <a:cxn ang="0">
                  <a:pos x="71" y="12"/>
                </a:cxn>
                <a:cxn ang="0">
                  <a:pos x="59" y="24"/>
                </a:cxn>
                <a:cxn ang="0">
                  <a:pos x="45" y="34"/>
                </a:cxn>
                <a:cxn ang="0">
                  <a:pos x="35" y="48"/>
                </a:cxn>
                <a:cxn ang="0">
                  <a:pos x="26" y="62"/>
                </a:cxn>
                <a:cxn ang="0">
                  <a:pos x="23" y="77"/>
                </a:cxn>
                <a:cxn ang="0">
                  <a:pos x="19" y="93"/>
                </a:cxn>
                <a:cxn ang="0">
                  <a:pos x="21" y="108"/>
                </a:cxn>
                <a:cxn ang="0">
                  <a:pos x="24" y="121"/>
                </a:cxn>
                <a:cxn ang="0">
                  <a:pos x="33" y="134"/>
                </a:cxn>
                <a:cxn ang="0">
                  <a:pos x="42" y="143"/>
                </a:cxn>
                <a:cxn ang="0">
                  <a:pos x="52" y="150"/>
                </a:cxn>
                <a:cxn ang="0">
                  <a:pos x="64" y="153"/>
                </a:cxn>
                <a:cxn ang="0">
                  <a:pos x="80" y="157"/>
                </a:cxn>
                <a:cxn ang="0">
                  <a:pos x="88" y="155"/>
                </a:cxn>
                <a:cxn ang="0">
                  <a:pos x="97" y="153"/>
                </a:cxn>
                <a:cxn ang="0">
                  <a:pos x="106" y="150"/>
                </a:cxn>
                <a:cxn ang="0">
                  <a:pos x="114" y="148"/>
                </a:cxn>
                <a:cxn ang="0">
                  <a:pos x="123" y="143"/>
                </a:cxn>
                <a:cxn ang="0">
                  <a:pos x="131" y="138"/>
                </a:cxn>
                <a:cxn ang="0">
                  <a:pos x="138" y="131"/>
                </a:cxn>
                <a:cxn ang="0">
                  <a:pos x="147" y="124"/>
                </a:cxn>
                <a:cxn ang="0">
                  <a:pos x="171" y="124"/>
                </a:cxn>
                <a:cxn ang="0">
                  <a:pos x="161" y="134"/>
                </a:cxn>
                <a:cxn ang="0">
                  <a:pos x="150" y="145"/>
                </a:cxn>
                <a:cxn ang="0">
                  <a:pos x="138" y="153"/>
                </a:cxn>
                <a:cxn ang="0">
                  <a:pos x="128" y="162"/>
                </a:cxn>
                <a:cxn ang="0">
                  <a:pos x="114" y="165"/>
                </a:cxn>
                <a:cxn ang="0">
                  <a:pos x="102" y="169"/>
                </a:cxn>
                <a:cxn ang="0">
                  <a:pos x="88" y="171"/>
                </a:cxn>
                <a:cxn ang="0">
                  <a:pos x="76" y="172"/>
                </a:cxn>
                <a:cxn ang="0">
                  <a:pos x="66" y="171"/>
                </a:cxn>
                <a:cxn ang="0">
                  <a:pos x="55" y="169"/>
                </a:cxn>
                <a:cxn ang="0">
                  <a:pos x="47" y="167"/>
                </a:cxn>
                <a:cxn ang="0">
                  <a:pos x="40" y="165"/>
                </a:cxn>
                <a:cxn ang="0">
                  <a:pos x="24" y="155"/>
                </a:cxn>
                <a:cxn ang="0">
                  <a:pos x="16" y="145"/>
                </a:cxn>
                <a:cxn ang="0">
                  <a:pos x="5" y="129"/>
                </a:cxn>
                <a:cxn ang="0">
                  <a:pos x="2" y="114"/>
                </a:cxn>
                <a:cxn ang="0">
                  <a:pos x="0" y="105"/>
                </a:cxn>
                <a:cxn ang="0">
                  <a:pos x="0" y="96"/>
                </a:cxn>
                <a:cxn ang="0">
                  <a:pos x="0" y="86"/>
                </a:cxn>
                <a:cxn ang="0">
                  <a:pos x="4" y="77"/>
                </a:cxn>
                <a:cxn ang="0">
                  <a:pos x="5" y="67"/>
                </a:cxn>
                <a:cxn ang="0">
                  <a:pos x="9" y="57"/>
                </a:cxn>
                <a:cxn ang="0">
                  <a:pos x="14" y="48"/>
                </a:cxn>
                <a:cxn ang="0">
                  <a:pos x="21" y="39"/>
                </a:cxn>
                <a:cxn ang="0">
                  <a:pos x="33" y="24"/>
                </a:cxn>
                <a:cxn ang="0">
                  <a:pos x="50" y="8"/>
                </a:cxn>
              </a:cxnLst>
              <a:rect l="0" t="0" r="r" b="b"/>
              <a:pathLst>
                <a:path w="171" h="172">
                  <a:moveTo>
                    <a:pt x="171" y="34"/>
                  </a:moveTo>
                  <a:lnTo>
                    <a:pt x="166" y="24"/>
                  </a:lnTo>
                  <a:lnTo>
                    <a:pt x="161" y="17"/>
                  </a:lnTo>
                  <a:lnTo>
                    <a:pt x="156" y="12"/>
                  </a:lnTo>
                  <a:lnTo>
                    <a:pt x="150" y="8"/>
                  </a:lnTo>
                  <a:lnTo>
                    <a:pt x="142" y="3"/>
                  </a:lnTo>
                  <a:lnTo>
                    <a:pt x="135" y="1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85" y="5"/>
                  </a:lnTo>
                  <a:lnTo>
                    <a:pt x="71" y="12"/>
                  </a:lnTo>
                  <a:lnTo>
                    <a:pt x="59" y="24"/>
                  </a:lnTo>
                  <a:lnTo>
                    <a:pt x="45" y="34"/>
                  </a:lnTo>
                  <a:lnTo>
                    <a:pt x="35" y="48"/>
                  </a:lnTo>
                  <a:lnTo>
                    <a:pt x="26" y="62"/>
                  </a:lnTo>
                  <a:lnTo>
                    <a:pt x="23" y="77"/>
                  </a:lnTo>
                  <a:lnTo>
                    <a:pt x="19" y="93"/>
                  </a:lnTo>
                  <a:lnTo>
                    <a:pt x="21" y="108"/>
                  </a:lnTo>
                  <a:lnTo>
                    <a:pt x="24" y="121"/>
                  </a:lnTo>
                  <a:lnTo>
                    <a:pt x="33" y="134"/>
                  </a:lnTo>
                  <a:lnTo>
                    <a:pt x="42" y="143"/>
                  </a:lnTo>
                  <a:lnTo>
                    <a:pt x="52" y="150"/>
                  </a:lnTo>
                  <a:lnTo>
                    <a:pt x="64" y="153"/>
                  </a:lnTo>
                  <a:lnTo>
                    <a:pt x="80" y="157"/>
                  </a:lnTo>
                  <a:lnTo>
                    <a:pt x="88" y="155"/>
                  </a:lnTo>
                  <a:lnTo>
                    <a:pt x="97" y="153"/>
                  </a:lnTo>
                  <a:lnTo>
                    <a:pt x="106" y="150"/>
                  </a:lnTo>
                  <a:lnTo>
                    <a:pt x="114" y="148"/>
                  </a:lnTo>
                  <a:lnTo>
                    <a:pt x="123" y="143"/>
                  </a:lnTo>
                  <a:lnTo>
                    <a:pt x="131" y="138"/>
                  </a:lnTo>
                  <a:lnTo>
                    <a:pt x="138" y="131"/>
                  </a:lnTo>
                  <a:lnTo>
                    <a:pt x="147" y="124"/>
                  </a:lnTo>
                  <a:lnTo>
                    <a:pt x="171" y="124"/>
                  </a:lnTo>
                  <a:lnTo>
                    <a:pt x="161" y="134"/>
                  </a:lnTo>
                  <a:lnTo>
                    <a:pt x="150" y="145"/>
                  </a:lnTo>
                  <a:lnTo>
                    <a:pt x="138" y="153"/>
                  </a:lnTo>
                  <a:lnTo>
                    <a:pt x="128" y="162"/>
                  </a:lnTo>
                  <a:lnTo>
                    <a:pt x="114" y="165"/>
                  </a:lnTo>
                  <a:lnTo>
                    <a:pt x="102" y="169"/>
                  </a:lnTo>
                  <a:lnTo>
                    <a:pt x="88" y="171"/>
                  </a:lnTo>
                  <a:lnTo>
                    <a:pt x="76" y="172"/>
                  </a:lnTo>
                  <a:lnTo>
                    <a:pt x="66" y="171"/>
                  </a:lnTo>
                  <a:lnTo>
                    <a:pt x="55" y="169"/>
                  </a:lnTo>
                  <a:lnTo>
                    <a:pt x="47" y="167"/>
                  </a:lnTo>
                  <a:lnTo>
                    <a:pt x="40" y="165"/>
                  </a:lnTo>
                  <a:lnTo>
                    <a:pt x="24" y="155"/>
                  </a:lnTo>
                  <a:lnTo>
                    <a:pt x="16" y="145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6"/>
                  </a:lnTo>
                  <a:lnTo>
                    <a:pt x="4" y="77"/>
                  </a:lnTo>
                  <a:lnTo>
                    <a:pt x="5" y="67"/>
                  </a:lnTo>
                  <a:lnTo>
                    <a:pt x="9" y="57"/>
                  </a:lnTo>
                  <a:lnTo>
                    <a:pt x="14" y="48"/>
                  </a:lnTo>
                  <a:lnTo>
                    <a:pt x="21" y="39"/>
                  </a:lnTo>
                  <a:lnTo>
                    <a:pt x="33" y="24"/>
                  </a:lnTo>
                  <a:lnTo>
                    <a:pt x="50" y="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71" name="Freeform 555"/>
            <p:cNvSpPr>
              <a:spLocks/>
            </p:cNvSpPr>
            <p:nvPr/>
          </p:nvSpPr>
          <p:spPr bwMode="auto">
            <a:xfrm>
              <a:off x="3105" y="2548"/>
              <a:ext cx="144" cy="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7" y="17"/>
                </a:cxn>
                <a:cxn ang="0">
                  <a:pos x="16" y="12"/>
                </a:cxn>
                <a:cxn ang="0">
                  <a:pos x="24" y="9"/>
                </a:cxn>
                <a:cxn ang="0">
                  <a:pos x="35" y="5"/>
                </a:cxn>
                <a:cxn ang="0">
                  <a:pos x="50" y="0"/>
                </a:cxn>
                <a:cxn ang="0">
                  <a:pos x="69" y="0"/>
                </a:cxn>
                <a:cxn ang="0">
                  <a:pos x="81" y="0"/>
                </a:cxn>
                <a:cxn ang="0">
                  <a:pos x="95" y="2"/>
                </a:cxn>
                <a:cxn ang="0">
                  <a:pos x="106" y="4"/>
                </a:cxn>
                <a:cxn ang="0">
                  <a:pos x="116" y="11"/>
                </a:cxn>
                <a:cxn ang="0">
                  <a:pos x="125" y="17"/>
                </a:cxn>
                <a:cxn ang="0">
                  <a:pos x="132" y="26"/>
                </a:cxn>
                <a:cxn ang="0">
                  <a:pos x="137" y="36"/>
                </a:cxn>
                <a:cxn ang="0">
                  <a:pos x="144" y="50"/>
                </a:cxn>
                <a:cxn ang="0">
                  <a:pos x="121" y="50"/>
                </a:cxn>
              </a:cxnLst>
              <a:rect l="0" t="0" r="r" b="b"/>
              <a:pathLst>
                <a:path w="144" h="50">
                  <a:moveTo>
                    <a:pt x="0" y="24"/>
                  </a:moveTo>
                  <a:lnTo>
                    <a:pt x="7" y="17"/>
                  </a:lnTo>
                  <a:lnTo>
                    <a:pt x="16" y="12"/>
                  </a:lnTo>
                  <a:lnTo>
                    <a:pt x="24" y="9"/>
                  </a:lnTo>
                  <a:lnTo>
                    <a:pt x="35" y="5"/>
                  </a:lnTo>
                  <a:lnTo>
                    <a:pt x="50" y="0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5" y="2"/>
                  </a:lnTo>
                  <a:lnTo>
                    <a:pt x="106" y="4"/>
                  </a:lnTo>
                  <a:lnTo>
                    <a:pt x="116" y="11"/>
                  </a:lnTo>
                  <a:lnTo>
                    <a:pt x="125" y="17"/>
                  </a:lnTo>
                  <a:lnTo>
                    <a:pt x="132" y="26"/>
                  </a:lnTo>
                  <a:lnTo>
                    <a:pt x="137" y="36"/>
                  </a:lnTo>
                  <a:lnTo>
                    <a:pt x="144" y="50"/>
                  </a:lnTo>
                  <a:lnTo>
                    <a:pt x="121" y="5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72" name="Freeform 556"/>
            <p:cNvSpPr>
              <a:spLocks/>
            </p:cNvSpPr>
            <p:nvPr/>
          </p:nvSpPr>
          <p:spPr bwMode="auto">
            <a:xfrm>
              <a:off x="3269" y="2564"/>
              <a:ext cx="156" cy="157"/>
            </a:xfrm>
            <a:custGeom>
              <a:avLst/>
              <a:gdLst/>
              <a:ahLst/>
              <a:cxnLst>
                <a:cxn ang="0">
                  <a:pos x="4" y="77"/>
                </a:cxn>
                <a:cxn ang="0">
                  <a:pos x="0" y="93"/>
                </a:cxn>
                <a:cxn ang="0">
                  <a:pos x="2" y="108"/>
                </a:cxn>
                <a:cxn ang="0">
                  <a:pos x="6" y="121"/>
                </a:cxn>
                <a:cxn ang="0">
                  <a:pos x="14" y="134"/>
                </a:cxn>
                <a:cxn ang="0">
                  <a:pos x="23" y="143"/>
                </a:cxn>
                <a:cxn ang="0">
                  <a:pos x="33" y="150"/>
                </a:cxn>
                <a:cxn ang="0">
                  <a:pos x="47" y="153"/>
                </a:cxn>
                <a:cxn ang="0">
                  <a:pos x="62" y="157"/>
                </a:cxn>
                <a:cxn ang="0">
                  <a:pos x="76" y="153"/>
                </a:cxn>
                <a:cxn ang="0">
                  <a:pos x="92" y="150"/>
                </a:cxn>
                <a:cxn ang="0">
                  <a:pos x="106" y="141"/>
                </a:cxn>
                <a:cxn ang="0">
                  <a:pos x="119" y="133"/>
                </a:cxn>
                <a:cxn ang="0">
                  <a:pos x="130" y="121"/>
                </a:cxn>
                <a:cxn ang="0">
                  <a:pos x="142" y="107"/>
                </a:cxn>
                <a:cxn ang="0">
                  <a:pos x="147" y="91"/>
                </a:cxn>
                <a:cxn ang="0">
                  <a:pos x="154" y="76"/>
                </a:cxn>
                <a:cxn ang="0">
                  <a:pos x="156" y="60"/>
                </a:cxn>
                <a:cxn ang="0">
                  <a:pos x="156" y="46"/>
                </a:cxn>
                <a:cxn ang="0">
                  <a:pos x="152" y="34"/>
                </a:cxn>
                <a:cxn ang="0">
                  <a:pos x="147" y="24"/>
                </a:cxn>
                <a:cxn ang="0">
                  <a:pos x="135" y="12"/>
                </a:cxn>
                <a:cxn ang="0">
                  <a:pos x="125" y="5"/>
                </a:cxn>
                <a:cxn ang="0">
                  <a:pos x="111" y="0"/>
                </a:cxn>
                <a:cxn ang="0">
                  <a:pos x="97" y="0"/>
                </a:cxn>
                <a:cxn ang="0">
                  <a:pos x="85" y="1"/>
                </a:cxn>
                <a:cxn ang="0">
                  <a:pos x="71" y="5"/>
                </a:cxn>
                <a:cxn ang="0">
                  <a:pos x="57" y="8"/>
                </a:cxn>
                <a:cxn ang="0">
                  <a:pos x="47" y="15"/>
                </a:cxn>
                <a:cxn ang="0">
                  <a:pos x="31" y="29"/>
                </a:cxn>
                <a:cxn ang="0">
                  <a:pos x="19" y="46"/>
                </a:cxn>
                <a:cxn ang="0">
                  <a:pos x="9" y="62"/>
                </a:cxn>
                <a:cxn ang="0">
                  <a:pos x="4" y="77"/>
                </a:cxn>
              </a:cxnLst>
              <a:rect l="0" t="0" r="r" b="b"/>
              <a:pathLst>
                <a:path w="156" h="157">
                  <a:moveTo>
                    <a:pt x="4" y="77"/>
                  </a:moveTo>
                  <a:lnTo>
                    <a:pt x="0" y="93"/>
                  </a:lnTo>
                  <a:lnTo>
                    <a:pt x="2" y="108"/>
                  </a:lnTo>
                  <a:lnTo>
                    <a:pt x="6" y="121"/>
                  </a:lnTo>
                  <a:lnTo>
                    <a:pt x="14" y="134"/>
                  </a:lnTo>
                  <a:lnTo>
                    <a:pt x="23" y="143"/>
                  </a:lnTo>
                  <a:lnTo>
                    <a:pt x="33" y="150"/>
                  </a:lnTo>
                  <a:lnTo>
                    <a:pt x="47" y="153"/>
                  </a:lnTo>
                  <a:lnTo>
                    <a:pt x="62" y="157"/>
                  </a:lnTo>
                  <a:lnTo>
                    <a:pt x="76" y="153"/>
                  </a:lnTo>
                  <a:lnTo>
                    <a:pt x="92" y="150"/>
                  </a:lnTo>
                  <a:lnTo>
                    <a:pt x="106" y="141"/>
                  </a:lnTo>
                  <a:lnTo>
                    <a:pt x="119" y="133"/>
                  </a:lnTo>
                  <a:lnTo>
                    <a:pt x="130" y="121"/>
                  </a:lnTo>
                  <a:lnTo>
                    <a:pt x="142" y="107"/>
                  </a:lnTo>
                  <a:lnTo>
                    <a:pt x="147" y="91"/>
                  </a:lnTo>
                  <a:lnTo>
                    <a:pt x="154" y="76"/>
                  </a:lnTo>
                  <a:lnTo>
                    <a:pt x="156" y="60"/>
                  </a:lnTo>
                  <a:lnTo>
                    <a:pt x="156" y="46"/>
                  </a:lnTo>
                  <a:lnTo>
                    <a:pt x="152" y="34"/>
                  </a:lnTo>
                  <a:lnTo>
                    <a:pt x="147" y="24"/>
                  </a:lnTo>
                  <a:lnTo>
                    <a:pt x="135" y="12"/>
                  </a:lnTo>
                  <a:lnTo>
                    <a:pt x="125" y="5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5" y="1"/>
                  </a:lnTo>
                  <a:lnTo>
                    <a:pt x="71" y="5"/>
                  </a:lnTo>
                  <a:lnTo>
                    <a:pt x="57" y="8"/>
                  </a:lnTo>
                  <a:lnTo>
                    <a:pt x="47" y="15"/>
                  </a:lnTo>
                  <a:lnTo>
                    <a:pt x="31" y="29"/>
                  </a:lnTo>
                  <a:lnTo>
                    <a:pt x="19" y="46"/>
                  </a:lnTo>
                  <a:lnTo>
                    <a:pt x="9" y="62"/>
                  </a:lnTo>
                  <a:lnTo>
                    <a:pt x="4" y="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0173" name="Freeform 557"/>
            <p:cNvSpPr>
              <a:spLocks/>
            </p:cNvSpPr>
            <p:nvPr/>
          </p:nvSpPr>
          <p:spPr bwMode="auto">
            <a:xfrm>
              <a:off x="3250" y="2548"/>
              <a:ext cx="195" cy="188"/>
            </a:xfrm>
            <a:custGeom>
              <a:avLst/>
              <a:gdLst/>
              <a:ahLst/>
              <a:cxnLst>
                <a:cxn ang="0">
                  <a:pos x="4" y="93"/>
                </a:cxn>
                <a:cxn ang="0">
                  <a:pos x="7" y="83"/>
                </a:cxn>
                <a:cxn ang="0">
                  <a:pos x="11" y="73"/>
                </a:cxn>
                <a:cxn ang="0">
                  <a:pos x="16" y="64"/>
                </a:cxn>
                <a:cxn ang="0">
                  <a:pos x="23" y="55"/>
                </a:cxn>
                <a:cxn ang="0">
                  <a:pos x="33" y="40"/>
                </a:cxn>
                <a:cxn ang="0">
                  <a:pos x="49" y="24"/>
                </a:cxn>
                <a:cxn ang="0">
                  <a:pos x="66" y="12"/>
                </a:cxn>
                <a:cxn ang="0">
                  <a:pos x="85" y="5"/>
                </a:cxn>
                <a:cxn ang="0">
                  <a:pos x="92" y="0"/>
                </a:cxn>
                <a:cxn ang="0">
                  <a:pos x="102" y="0"/>
                </a:cxn>
                <a:cxn ang="0">
                  <a:pos x="111" y="0"/>
                </a:cxn>
                <a:cxn ang="0">
                  <a:pos x="119" y="0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7" y="0"/>
                </a:cxn>
                <a:cxn ang="0">
                  <a:pos x="154" y="5"/>
                </a:cxn>
                <a:cxn ang="0">
                  <a:pos x="168" y="12"/>
                </a:cxn>
                <a:cxn ang="0">
                  <a:pos x="182" y="26"/>
                </a:cxn>
                <a:cxn ang="0">
                  <a:pos x="189" y="40"/>
                </a:cxn>
                <a:cxn ang="0">
                  <a:pos x="195" y="55"/>
                </a:cxn>
                <a:cxn ang="0">
                  <a:pos x="195" y="64"/>
                </a:cxn>
                <a:cxn ang="0">
                  <a:pos x="195" y="73"/>
                </a:cxn>
                <a:cxn ang="0">
                  <a:pos x="194" y="83"/>
                </a:cxn>
                <a:cxn ang="0">
                  <a:pos x="192" y="93"/>
                </a:cxn>
                <a:cxn ang="0">
                  <a:pos x="189" y="102"/>
                </a:cxn>
                <a:cxn ang="0">
                  <a:pos x="185" y="111"/>
                </a:cxn>
                <a:cxn ang="0">
                  <a:pos x="182" y="119"/>
                </a:cxn>
                <a:cxn ang="0">
                  <a:pos x="178" y="130"/>
                </a:cxn>
                <a:cxn ang="0">
                  <a:pos x="166" y="143"/>
                </a:cxn>
                <a:cxn ang="0">
                  <a:pos x="152" y="159"/>
                </a:cxn>
                <a:cxn ang="0">
                  <a:pos x="142" y="164"/>
                </a:cxn>
                <a:cxn ang="0">
                  <a:pos x="133" y="171"/>
                </a:cxn>
                <a:cxn ang="0">
                  <a:pos x="125" y="176"/>
                </a:cxn>
                <a:cxn ang="0">
                  <a:pos x="116" y="180"/>
                </a:cxn>
                <a:cxn ang="0">
                  <a:pos x="106" y="183"/>
                </a:cxn>
                <a:cxn ang="0">
                  <a:pos x="95" y="187"/>
                </a:cxn>
                <a:cxn ang="0">
                  <a:pos x="85" y="187"/>
                </a:cxn>
                <a:cxn ang="0">
                  <a:pos x="76" y="188"/>
                </a:cxn>
                <a:cxn ang="0">
                  <a:pos x="66" y="187"/>
                </a:cxn>
                <a:cxn ang="0">
                  <a:pos x="56" y="185"/>
                </a:cxn>
                <a:cxn ang="0">
                  <a:pos x="47" y="183"/>
                </a:cxn>
                <a:cxn ang="0">
                  <a:pos x="40" y="181"/>
                </a:cxn>
                <a:cxn ang="0">
                  <a:pos x="25" y="171"/>
                </a:cxn>
                <a:cxn ang="0">
                  <a:pos x="14" y="161"/>
                </a:cxn>
                <a:cxn ang="0">
                  <a:pos x="4" y="145"/>
                </a:cxn>
                <a:cxn ang="0">
                  <a:pos x="0" y="130"/>
                </a:cxn>
                <a:cxn ang="0">
                  <a:pos x="0" y="121"/>
                </a:cxn>
                <a:cxn ang="0">
                  <a:pos x="0" y="112"/>
                </a:cxn>
                <a:cxn ang="0">
                  <a:pos x="0" y="102"/>
                </a:cxn>
                <a:cxn ang="0">
                  <a:pos x="4" y="93"/>
                </a:cxn>
              </a:cxnLst>
              <a:rect l="0" t="0" r="r" b="b"/>
              <a:pathLst>
                <a:path w="195" h="188">
                  <a:moveTo>
                    <a:pt x="4" y="93"/>
                  </a:moveTo>
                  <a:lnTo>
                    <a:pt x="7" y="83"/>
                  </a:lnTo>
                  <a:lnTo>
                    <a:pt x="11" y="73"/>
                  </a:lnTo>
                  <a:lnTo>
                    <a:pt x="16" y="64"/>
                  </a:lnTo>
                  <a:lnTo>
                    <a:pt x="23" y="55"/>
                  </a:lnTo>
                  <a:lnTo>
                    <a:pt x="33" y="40"/>
                  </a:lnTo>
                  <a:lnTo>
                    <a:pt x="49" y="24"/>
                  </a:lnTo>
                  <a:lnTo>
                    <a:pt x="66" y="12"/>
                  </a:lnTo>
                  <a:lnTo>
                    <a:pt x="85" y="5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9" y="0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7" y="0"/>
                  </a:lnTo>
                  <a:lnTo>
                    <a:pt x="154" y="5"/>
                  </a:lnTo>
                  <a:lnTo>
                    <a:pt x="168" y="12"/>
                  </a:lnTo>
                  <a:lnTo>
                    <a:pt x="182" y="26"/>
                  </a:lnTo>
                  <a:lnTo>
                    <a:pt x="189" y="40"/>
                  </a:lnTo>
                  <a:lnTo>
                    <a:pt x="195" y="55"/>
                  </a:lnTo>
                  <a:lnTo>
                    <a:pt x="195" y="64"/>
                  </a:lnTo>
                  <a:lnTo>
                    <a:pt x="195" y="73"/>
                  </a:lnTo>
                  <a:lnTo>
                    <a:pt x="194" y="83"/>
                  </a:lnTo>
                  <a:lnTo>
                    <a:pt x="192" y="93"/>
                  </a:lnTo>
                  <a:lnTo>
                    <a:pt x="189" y="102"/>
                  </a:lnTo>
                  <a:lnTo>
                    <a:pt x="185" y="111"/>
                  </a:lnTo>
                  <a:lnTo>
                    <a:pt x="182" y="119"/>
                  </a:lnTo>
                  <a:lnTo>
                    <a:pt x="178" y="130"/>
                  </a:lnTo>
                  <a:lnTo>
                    <a:pt x="166" y="143"/>
                  </a:lnTo>
                  <a:lnTo>
                    <a:pt x="152" y="159"/>
                  </a:lnTo>
                  <a:lnTo>
                    <a:pt x="142" y="164"/>
                  </a:lnTo>
                  <a:lnTo>
                    <a:pt x="133" y="171"/>
                  </a:lnTo>
                  <a:lnTo>
                    <a:pt x="125" y="176"/>
                  </a:lnTo>
                  <a:lnTo>
                    <a:pt x="116" y="180"/>
                  </a:lnTo>
                  <a:lnTo>
                    <a:pt x="106" y="183"/>
                  </a:lnTo>
                  <a:lnTo>
                    <a:pt x="95" y="187"/>
                  </a:lnTo>
                  <a:lnTo>
                    <a:pt x="85" y="187"/>
                  </a:lnTo>
                  <a:lnTo>
                    <a:pt x="76" y="188"/>
                  </a:lnTo>
                  <a:lnTo>
                    <a:pt x="66" y="187"/>
                  </a:lnTo>
                  <a:lnTo>
                    <a:pt x="56" y="185"/>
                  </a:lnTo>
                  <a:lnTo>
                    <a:pt x="47" y="183"/>
                  </a:lnTo>
                  <a:lnTo>
                    <a:pt x="40" y="181"/>
                  </a:lnTo>
                  <a:lnTo>
                    <a:pt x="25" y="171"/>
                  </a:lnTo>
                  <a:lnTo>
                    <a:pt x="14" y="161"/>
                  </a:lnTo>
                  <a:lnTo>
                    <a:pt x="4" y="145"/>
                  </a:lnTo>
                  <a:lnTo>
                    <a:pt x="0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4" y="9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</p:grp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333375" y="1884363"/>
            <a:ext cx="5155386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Más de </a:t>
            </a: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12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Años de Presencia</a:t>
            </a: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333375" y="2481263"/>
            <a:ext cx="7848600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Legalmente Establecida en México en el 2001</a:t>
            </a:r>
          </a:p>
        </p:txBody>
      </p:sp>
      <p:sp>
        <p:nvSpPr>
          <p:cNvPr id="239624" name="Text Box 8"/>
          <p:cNvSpPr txBox="1">
            <a:spLocks noChangeArrowheads="1"/>
          </p:cNvSpPr>
          <p:nvPr/>
        </p:nvSpPr>
        <p:spPr bwMode="auto">
          <a:xfrm>
            <a:off x="333375" y="3076575"/>
            <a:ext cx="5610831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Más de </a:t>
            </a: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50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Proyectos en México</a:t>
            </a:r>
          </a:p>
        </p:txBody>
      </p:sp>
      <p:sp>
        <p:nvSpPr>
          <p:cNvPr id="239625" name="Text Box 9"/>
          <p:cNvSpPr txBox="1">
            <a:spLocks noChangeArrowheads="1"/>
          </p:cNvSpPr>
          <p:nvPr/>
        </p:nvSpPr>
        <p:spPr bwMode="auto">
          <a:xfrm>
            <a:off x="333375" y="3673475"/>
            <a:ext cx="240238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130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Tanques</a:t>
            </a:r>
          </a:p>
        </p:txBody>
      </p:sp>
      <p:sp>
        <p:nvSpPr>
          <p:cNvPr id="239626" name="Text Box 10"/>
          <p:cNvSpPr txBox="1">
            <a:spLocks noChangeArrowheads="1"/>
          </p:cNvSpPr>
          <p:nvPr/>
        </p:nvSpPr>
        <p:spPr bwMode="auto">
          <a:xfrm>
            <a:off x="333375" y="4865688"/>
            <a:ext cx="7190366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Incluyendo </a:t>
            </a: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14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 Tijuana para La CESPT</a:t>
            </a:r>
          </a:p>
        </p:txBody>
      </p:sp>
      <p:sp>
        <p:nvSpPr>
          <p:cNvPr id="239627" name="Text Box 11"/>
          <p:cNvSpPr txBox="1">
            <a:spLocks noChangeArrowheads="1"/>
          </p:cNvSpPr>
          <p:nvPr/>
        </p:nvSpPr>
        <p:spPr bwMode="auto">
          <a:xfrm>
            <a:off x="333375" y="5461000"/>
            <a:ext cx="5083251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24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para la CEA de Querétaro</a:t>
            </a:r>
          </a:p>
        </p:txBody>
      </p:sp>
      <p:sp>
        <p:nvSpPr>
          <p:cNvPr id="239628" name="Text Box 12"/>
          <p:cNvSpPr txBox="1">
            <a:spLocks noChangeArrowheads="1"/>
          </p:cNvSpPr>
          <p:nvPr/>
        </p:nvSpPr>
        <p:spPr bwMode="auto">
          <a:xfrm>
            <a:off x="333375" y="6057900"/>
            <a:ext cx="7872413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5 Plantas de Tratamiento de Aguas Residuales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title"/>
          </p:nvPr>
        </p:nvSpPr>
        <p:spPr>
          <a:xfrm>
            <a:off x="674688" y="417513"/>
            <a:ext cx="8643937" cy="1143000"/>
          </a:xfrm>
          <a:noFill/>
          <a:ln/>
        </p:spPr>
        <p:txBody>
          <a:bodyPr/>
          <a:lstStyle/>
          <a:p>
            <a:pPr algn="l"/>
            <a:r>
              <a:rPr lang="es-MX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DE </a:t>
            </a:r>
            <a:r>
              <a:rPr lang="es-MX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MÉXICO</a:t>
            </a:r>
            <a:endParaRPr lang="es-MX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0194" name="Text Box 578"/>
          <p:cNvSpPr txBox="1">
            <a:spLocks noChangeArrowheads="1"/>
          </p:cNvSpPr>
          <p:nvPr/>
        </p:nvSpPr>
        <p:spPr bwMode="auto">
          <a:xfrm>
            <a:off x="333375" y="4268788"/>
            <a:ext cx="505676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7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para la </a:t>
            </a:r>
            <a:r>
              <a:rPr kumimoji="0"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SIAPA </a:t>
            </a: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Guadalajara</a:t>
            </a:r>
          </a:p>
        </p:txBody>
      </p:sp>
      <p:sp>
        <p:nvSpPr>
          <p:cNvPr id="240195" name="Text Box 579"/>
          <p:cNvSpPr txBox="1">
            <a:spLocks noChangeArrowheads="1"/>
          </p:cNvSpPr>
          <p:nvPr/>
        </p:nvSpPr>
        <p:spPr bwMode="auto">
          <a:xfrm>
            <a:off x="333375" y="1289050"/>
            <a:ext cx="65722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Concesionario Exclusivo Para </a:t>
            </a:r>
            <a:r>
              <a:rPr kumimoji="0" lang="es-MX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México</a:t>
            </a:r>
            <a:endParaRPr kumimoji="0" lang="es-MX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0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0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9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650"/>
                            </p:stCondLst>
                            <p:childTnLst>
                              <p:par>
                                <p:cTn id="1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9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00"/>
                            </p:stCondLst>
                            <p:childTnLst>
                              <p:par>
                                <p:cTn id="2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9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50"/>
                            </p:stCondLst>
                            <p:childTnLst>
                              <p:par>
                                <p:cTn id="2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40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40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150"/>
                            </p:stCondLst>
                            <p:childTnLst>
                              <p:par>
                                <p:cTn id="3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9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50"/>
                            </p:stCondLst>
                            <p:childTnLst>
                              <p:par>
                                <p:cTn id="3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39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800"/>
                            </p:stCondLst>
                            <p:childTnLst>
                              <p:par>
                                <p:cTn id="4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39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21" grpId="0" autoUpdateAnimBg="0"/>
      <p:bldP spid="239622" grpId="0" autoUpdateAnimBg="0"/>
      <p:bldP spid="239624" grpId="0" autoUpdateAnimBg="0"/>
      <p:bldP spid="239625" grpId="0" autoUpdateAnimBg="0"/>
      <p:bldP spid="239626" grpId="0" autoUpdateAnimBg="0"/>
      <p:bldP spid="239627" grpId="0" autoUpdateAnimBg="0"/>
      <p:bldP spid="239628" grpId="0" autoUpdateAnimBg="0"/>
      <p:bldP spid="240194" grpId="0" autoUpdateAnimBg="0"/>
      <p:bldP spid="24019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Manufacturación de Tornillos</a:t>
            </a:r>
            <a:endParaRPr lang="es-MX" dirty="0"/>
          </a:p>
        </p:txBody>
      </p:sp>
      <p:pic>
        <p:nvPicPr>
          <p:cNvPr id="99332" name="Picture 4" descr="Galv Bol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419600"/>
            <a:ext cx="3386138" cy="2254250"/>
          </a:xfrm>
          <a:prstGeom prst="rect">
            <a:avLst/>
          </a:prstGeom>
          <a:noFill/>
        </p:spPr>
      </p:pic>
      <p:pic>
        <p:nvPicPr>
          <p:cNvPr id="99333" name="Picture 5" descr="bol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133600"/>
            <a:ext cx="3124200" cy="2085975"/>
          </a:xfrm>
          <a:prstGeom prst="rect">
            <a:avLst/>
          </a:prstGeom>
          <a:noFill/>
        </p:spPr>
      </p:pic>
      <p:pic>
        <p:nvPicPr>
          <p:cNvPr id="99334" name="Picture 6" descr="bol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2133600"/>
            <a:ext cx="3276600" cy="2184400"/>
          </a:xfrm>
          <a:prstGeom prst="rect">
            <a:avLst/>
          </a:prstGeom>
          <a:noFill/>
        </p:spPr>
      </p:pic>
      <p:sp>
        <p:nvSpPr>
          <p:cNvPr id="99335" name="Text Box 7"/>
          <p:cNvSpPr txBox="1">
            <a:spLocks noChangeArrowheads="1"/>
          </p:cNvSpPr>
          <p:nvPr/>
        </p:nvSpPr>
        <p:spPr bwMode="auto">
          <a:xfrm>
            <a:off x="838200" y="1828800"/>
            <a:ext cx="6488113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Acero Galvanizado de Alta Resistencia</a:t>
            </a:r>
            <a:endParaRPr kumimoji="0" lang="es-MX" sz="2800" dirty="0">
              <a:effectLst/>
            </a:endParaRPr>
          </a:p>
        </p:txBody>
      </p:sp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38200" y="2768600"/>
            <a:ext cx="37909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Acero Crudo en Rollos</a:t>
            </a:r>
            <a:endParaRPr kumimoji="0" lang="es-MX" sz="2800" dirty="0">
              <a:effectLst/>
            </a:endParaRP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838200" y="3708400"/>
            <a:ext cx="5156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Desenrollado y Manufacturación</a:t>
            </a:r>
            <a:endParaRPr kumimoji="0" lang="es-MX" sz="2800" dirty="0">
              <a:effectLst/>
            </a:endParaRPr>
          </a:p>
        </p:txBody>
      </p:sp>
      <p:sp>
        <p:nvSpPr>
          <p:cNvPr id="99338" name="Text Box 10"/>
          <p:cNvSpPr txBox="1">
            <a:spLocks noChangeArrowheads="1"/>
          </p:cNvSpPr>
          <p:nvPr/>
        </p:nvSpPr>
        <p:spPr bwMode="auto">
          <a:xfrm>
            <a:off x="838200" y="4648200"/>
            <a:ext cx="46482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Tornillos Arandelas y Tuercas</a:t>
            </a:r>
            <a:endParaRPr kumimoji="0" lang="es-MX" sz="2800" dirty="0">
              <a:effectLst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9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1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325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9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125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9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5" grpId="0" autoUpdateAnimBg="0"/>
      <p:bldP spid="99336" grpId="0" autoUpdateAnimBg="0"/>
      <p:bldP spid="99337" grpId="0" autoUpdateAnimBg="0"/>
      <p:bldP spid="99338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996" name="Picture 4" descr="colors"/>
          <p:cNvPicPr>
            <a:picLocks noChangeAspect="1" noChangeArrowheads="1"/>
          </p:cNvPicPr>
          <p:nvPr/>
        </p:nvPicPr>
        <p:blipFill>
          <a:blip r:embed="rId2" cstate="print"/>
          <a:srcRect t="8844"/>
          <a:stretch>
            <a:fillRect/>
          </a:stretch>
        </p:blipFill>
        <p:spPr bwMode="auto">
          <a:xfrm>
            <a:off x="1485900" y="1843088"/>
            <a:ext cx="6172200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8997" name="Rectangle 5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Colores Exteriores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Contenedores Abiertos</a:t>
            </a:r>
            <a:endParaRPr lang="es-MX" dirty="0"/>
          </a:p>
        </p:txBody>
      </p:sp>
      <p:pic>
        <p:nvPicPr>
          <p:cNvPr id="39940" name="Picture 4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057400"/>
            <a:ext cx="5548313" cy="41148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Keizer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76550"/>
            <a:ext cx="4953000" cy="3714750"/>
          </a:xfrm>
          <a:prstGeom prst="rect">
            <a:avLst/>
          </a:prstGeom>
          <a:noFill/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Tanques Aquastore</a:t>
            </a:r>
            <a:endParaRPr lang="es-MX" dirty="0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Construidos de acero de alta resistencia</a:t>
            </a:r>
          </a:p>
          <a:p>
            <a:pPr>
              <a:lnSpc>
                <a:spcPct val="90000"/>
              </a:lnSpc>
            </a:pP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 vidrio TiO</a:t>
            </a:r>
            <a:r>
              <a:rPr lang="es-MX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fusionado al acero en Fabrica </a:t>
            </a: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VITRIUM EN (Edge Coat)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Atornillados en el campo de construcción</a:t>
            </a:r>
          </a:p>
          <a:p>
            <a:pPr>
              <a:lnSpc>
                <a:spcPct val="90000"/>
              </a:lnSpc>
            </a:pP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Traslapes sellados con sellador de alta </a:t>
            </a: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resistencia aprobado por La NSF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Diseñados a los estándares </a:t>
            </a: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 la  EN 15282: 2007, 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AWWA-D103 y a AISC</a:t>
            </a:r>
          </a:p>
          <a:p>
            <a:pPr>
              <a:lnSpc>
                <a:spcPct val="90000"/>
              </a:lnSpc>
            </a:pPr>
            <a:endParaRPr lang="es-MX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1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1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1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1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95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1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1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95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1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1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8" grpId="0" build="p" bldLvl="2" autoUpdateAnimBg="0" advAuto="50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Solución “Llave en Mano”</a:t>
            </a:r>
            <a:endParaRPr lang="es-MX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Diseño Cimentación y Losa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Construcción Con Técnicos Certificados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Garantía de </a:t>
            </a: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 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años 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Tanques de Almacenamiento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Plantas de Tratamiento de Aguas Residuales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Responsabilidad en un Solo Contratista</a:t>
            </a:r>
            <a:endParaRPr lang="es-MX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25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5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675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825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 advAuto="50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/>
          </p:cNvGraphicFramePr>
          <p:nvPr>
            <p:ph/>
          </p:nvPr>
        </p:nvGraphicFramePr>
        <p:xfrm>
          <a:off x="0" y="749300"/>
          <a:ext cx="9144000" cy="6108700"/>
        </p:xfrm>
        <a:graphic>
          <a:graphicData uri="http://schemas.openxmlformats.org/presentationml/2006/ole">
            <p:oleObj spid="_x0000_s44034" name="Drawing" r:id="rId4" imgW="8934480" imgH="5133960" progId="">
              <p:embed/>
            </p:oleObj>
          </a:graphicData>
        </a:graphic>
      </p:graphicFrame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8988" y="0"/>
            <a:ext cx="819150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Cimentación y Losa en Concreto</a:t>
            </a:r>
            <a:endParaRPr kumimoji="0" lang="es-MX" sz="2400" dirty="0">
              <a:effectLst/>
            </a:endParaRPr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4684713" y="1527175"/>
            <a:ext cx="0" cy="1903413"/>
          </a:xfrm>
          <a:prstGeom prst="line">
            <a:avLst/>
          </a:prstGeom>
          <a:noFill/>
          <a:ln w="50800" cap="sq" cmpd="dbl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381500" y="3457575"/>
            <a:ext cx="904875" cy="19050"/>
          </a:xfrm>
          <a:prstGeom prst="rect">
            <a:avLst/>
          </a:prstGeom>
          <a:solidFill>
            <a:srgbClr val="FFCC00"/>
          </a:solidFill>
          <a:ln w="12700" cap="sq">
            <a:solidFill>
              <a:srgbClr val="FFCC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6000750" y="971550"/>
            <a:ext cx="0" cy="3905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 flipV="1">
            <a:off x="4708525" y="3430588"/>
            <a:ext cx="182563" cy="19050"/>
          </a:xfrm>
          <a:prstGeom prst="rect">
            <a:avLst/>
          </a:prstGeom>
          <a:solidFill>
            <a:srgbClr val="00FF00"/>
          </a:solidFill>
          <a:ln w="12700" cap="sq">
            <a:solidFill>
              <a:srgbClr val="008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 rot="5400000">
            <a:off x="4623593" y="3332957"/>
            <a:ext cx="182563" cy="19050"/>
          </a:xfrm>
          <a:prstGeom prst="rect">
            <a:avLst/>
          </a:prstGeom>
          <a:solidFill>
            <a:srgbClr val="00FF00"/>
          </a:solidFill>
          <a:ln w="12700" cap="sq">
            <a:solidFill>
              <a:srgbClr val="008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4483100" y="3562350"/>
            <a:ext cx="74613" cy="108585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5092700" y="3556000"/>
            <a:ext cx="74613" cy="108585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4483100" y="3295650"/>
            <a:ext cx="74613" cy="889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5086350" y="3295650"/>
            <a:ext cx="74613" cy="889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4102100" y="3784600"/>
            <a:ext cx="0" cy="18796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3" name="Line 21"/>
          <p:cNvSpPr>
            <a:spLocks noChangeShapeType="1"/>
          </p:cNvSpPr>
          <p:nvPr/>
        </p:nvSpPr>
        <p:spPr bwMode="auto">
          <a:xfrm>
            <a:off x="4108450" y="5670550"/>
            <a:ext cx="14351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 flipV="1">
            <a:off x="5537200" y="3784600"/>
            <a:ext cx="0" cy="188595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5" name="Line 23"/>
          <p:cNvSpPr>
            <a:spLocks noChangeShapeType="1"/>
          </p:cNvSpPr>
          <p:nvPr/>
        </p:nvSpPr>
        <p:spPr bwMode="auto">
          <a:xfrm flipH="1">
            <a:off x="5041900" y="3784600"/>
            <a:ext cx="4953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6" name="Line 24"/>
          <p:cNvSpPr>
            <a:spLocks noChangeShapeType="1"/>
          </p:cNvSpPr>
          <p:nvPr/>
        </p:nvSpPr>
        <p:spPr bwMode="auto">
          <a:xfrm flipH="1">
            <a:off x="5006975" y="3784600"/>
            <a:ext cx="47625" cy="1778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7" name="Line 25"/>
          <p:cNvSpPr>
            <a:spLocks noChangeShapeType="1"/>
          </p:cNvSpPr>
          <p:nvPr/>
        </p:nvSpPr>
        <p:spPr bwMode="auto">
          <a:xfrm flipH="1">
            <a:off x="4635500" y="3962400"/>
            <a:ext cx="37465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8" name="Line 26"/>
          <p:cNvSpPr>
            <a:spLocks noChangeShapeType="1"/>
          </p:cNvSpPr>
          <p:nvPr/>
        </p:nvSpPr>
        <p:spPr bwMode="auto">
          <a:xfrm flipH="1" flipV="1">
            <a:off x="4597400" y="3784600"/>
            <a:ext cx="38100" cy="1778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59" name="Line 27"/>
          <p:cNvSpPr>
            <a:spLocks noChangeShapeType="1"/>
          </p:cNvSpPr>
          <p:nvPr/>
        </p:nvSpPr>
        <p:spPr bwMode="auto">
          <a:xfrm flipH="1">
            <a:off x="4102100" y="3790950"/>
            <a:ext cx="4953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2" name="Line 30"/>
          <p:cNvSpPr>
            <a:spLocks noChangeShapeType="1"/>
          </p:cNvSpPr>
          <p:nvPr/>
        </p:nvSpPr>
        <p:spPr bwMode="auto">
          <a:xfrm>
            <a:off x="2209800" y="2451100"/>
            <a:ext cx="3238500" cy="0"/>
          </a:xfrm>
          <a:prstGeom prst="line">
            <a:avLst/>
          </a:prstGeom>
          <a:noFill/>
          <a:ln w="28575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3" name="Line 31"/>
          <p:cNvSpPr>
            <a:spLocks noChangeShapeType="1"/>
          </p:cNvSpPr>
          <p:nvPr/>
        </p:nvSpPr>
        <p:spPr bwMode="auto">
          <a:xfrm>
            <a:off x="5448300" y="2451100"/>
            <a:ext cx="95250" cy="107950"/>
          </a:xfrm>
          <a:prstGeom prst="line">
            <a:avLst/>
          </a:prstGeom>
          <a:noFill/>
          <a:ln w="28575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4" name="Line 32"/>
          <p:cNvSpPr>
            <a:spLocks noChangeShapeType="1"/>
          </p:cNvSpPr>
          <p:nvPr/>
        </p:nvSpPr>
        <p:spPr bwMode="auto">
          <a:xfrm>
            <a:off x="5543550" y="2559050"/>
            <a:ext cx="0" cy="1212850"/>
          </a:xfrm>
          <a:prstGeom prst="line">
            <a:avLst/>
          </a:prstGeom>
          <a:noFill/>
          <a:ln w="28575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5" name="Line 33"/>
          <p:cNvSpPr>
            <a:spLocks noChangeShapeType="1"/>
          </p:cNvSpPr>
          <p:nvPr/>
        </p:nvSpPr>
        <p:spPr bwMode="auto">
          <a:xfrm flipH="1" flipV="1">
            <a:off x="2870200" y="3067050"/>
            <a:ext cx="1212850" cy="711200"/>
          </a:xfrm>
          <a:prstGeom prst="line">
            <a:avLst/>
          </a:prstGeom>
          <a:noFill/>
          <a:ln w="28575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6" name="Line 34"/>
          <p:cNvSpPr>
            <a:spLocks noChangeShapeType="1"/>
          </p:cNvSpPr>
          <p:nvPr/>
        </p:nvSpPr>
        <p:spPr bwMode="auto">
          <a:xfrm flipH="1" flipV="1">
            <a:off x="2667000" y="3041650"/>
            <a:ext cx="209550" cy="31750"/>
          </a:xfrm>
          <a:prstGeom prst="line">
            <a:avLst/>
          </a:prstGeom>
          <a:noFill/>
          <a:ln w="25400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7" name="Line 35"/>
          <p:cNvSpPr>
            <a:spLocks noChangeShapeType="1"/>
          </p:cNvSpPr>
          <p:nvPr/>
        </p:nvSpPr>
        <p:spPr bwMode="auto">
          <a:xfrm flipH="1">
            <a:off x="2209800" y="3041650"/>
            <a:ext cx="438150" cy="0"/>
          </a:xfrm>
          <a:prstGeom prst="line">
            <a:avLst/>
          </a:prstGeom>
          <a:noFill/>
          <a:ln w="28575" cap="sq">
            <a:solidFill>
              <a:srgbClr val="FF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4068" name="Oval 36"/>
          <p:cNvSpPr>
            <a:spLocks noChangeArrowheads="1"/>
          </p:cNvSpPr>
          <p:nvPr/>
        </p:nvSpPr>
        <p:spPr bwMode="auto">
          <a:xfrm>
            <a:off x="3441700" y="2730500"/>
            <a:ext cx="2717800" cy="2565400"/>
          </a:xfrm>
          <a:prstGeom prst="ellipse">
            <a:avLst/>
          </a:prstGeom>
          <a:solidFill>
            <a:srgbClr val="FFCC99">
              <a:alpha val="11000"/>
            </a:srgbClr>
          </a:solidFill>
          <a:ln w="38100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s-MX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13" y="476250"/>
            <a:ext cx="76485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Marcador de contenido"/>
          <p:cNvSpPr>
            <a:spLocks noGrp="1"/>
          </p:cNvSpPr>
          <p:nvPr>
            <p:ph/>
          </p:nvPr>
        </p:nvSpPr>
        <p:spPr>
          <a:xfrm>
            <a:off x="1" y="609600"/>
            <a:ext cx="8782492" cy="6078279"/>
          </a:xfrm>
        </p:spPr>
        <p:txBody>
          <a:bodyPr/>
          <a:lstStyle/>
          <a:p>
            <a:endParaRPr lang="es-MX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DSC01663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9143999" cy="5801833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fotos cimentacion tanques 009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27321" y="350873"/>
            <a:ext cx="7708605" cy="6368903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P1000485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12651" y="138242"/>
            <a:ext cx="9197163" cy="634761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04" name="Rectangle 564"/>
          <p:cNvSpPr>
            <a:spLocks noGrp="1" noChangeArrowheads="1"/>
          </p:cNvSpPr>
          <p:nvPr>
            <p:ph type="title"/>
          </p:nvPr>
        </p:nvSpPr>
        <p:spPr>
          <a:xfrm>
            <a:off x="666750" y="609600"/>
            <a:ext cx="8777288" cy="1143000"/>
          </a:xfrm>
          <a:noFill/>
          <a:ln/>
        </p:spPr>
        <p:txBody>
          <a:bodyPr/>
          <a:lstStyle/>
          <a:p>
            <a:pPr algn="l"/>
            <a:r>
              <a:rPr lang="es-MX"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FLORIDA AQUASTORE DE </a:t>
            </a:r>
            <a:r>
              <a:rPr lang="es-MX" sz="40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MÉXICO</a:t>
            </a:r>
            <a:endParaRPr lang="es-MX" sz="4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40646" name="Group 6"/>
          <p:cNvGrpSpPr>
            <a:grpSpLocks noChangeAspect="1"/>
          </p:cNvGrpSpPr>
          <p:nvPr/>
        </p:nvGrpSpPr>
        <p:grpSpPr bwMode="auto">
          <a:xfrm>
            <a:off x="485775" y="1157288"/>
            <a:ext cx="8318500" cy="5605462"/>
            <a:chOff x="260" y="422"/>
            <a:chExt cx="5240" cy="3531"/>
          </a:xfrm>
        </p:grpSpPr>
        <p:sp>
          <p:nvSpPr>
            <p:cNvPr id="240647" name="AutoShape 7"/>
            <p:cNvSpPr>
              <a:spLocks noChangeAspect="1" noChangeArrowheads="1" noTextEdit="1"/>
            </p:cNvSpPr>
            <p:nvPr/>
          </p:nvSpPr>
          <p:spPr bwMode="auto">
            <a:xfrm>
              <a:off x="260" y="422"/>
              <a:ext cx="5240" cy="34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grpSp>
          <p:nvGrpSpPr>
            <p:cNvPr id="240648" name="Group 8"/>
            <p:cNvGrpSpPr>
              <a:grpSpLocks/>
            </p:cNvGrpSpPr>
            <p:nvPr/>
          </p:nvGrpSpPr>
          <p:grpSpPr bwMode="auto">
            <a:xfrm>
              <a:off x="262" y="565"/>
              <a:ext cx="5152" cy="3388"/>
              <a:chOff x="262" y="565"/>
              <a:chExt cx="5152" cy="3388"/>
            </a:xfrm>
          </p:grpSpPr>
          <p:sp>
            <p:nvSpPr>
              <p:cNvPr id="240649" name="Freeform 9"/>
              <p:cNvSpPr>
                <a:spLocks/>
              </p:cNvSpPr>
              <p:nvPr/>
            </p:nvSpPr>
            <p:spPr bwMode="auto">
              <a:xfrm>
                <a:off x="295" y="615"/>
                <a:ext cx="5119" cy="3338"/>
              </a:xfrm>
              <a:custGeom>
                <a:avLst/>
                <a:gdLst/>
                <a:ahLst/>
                <a:cxnLst>
                  <a:cxn ang="0">
                    <a:pos x="183" y="416"/>
                  </a:cxn>
                  <a:cxn ang="0">
                    <a:pos x="473" y="749"/>
                  </a:cxn>
                  <a:cxn ang="0">
                    <a:pos x="436" y="874"/>
                  </a:cxn>
                  <a:cxn ang="0">
                    <a:pos x="397" y="972"/>
                  </a:cxn>
                  <a:cxn ang="0">
                    <a:pos x="761" y="1214"/>
                  </a:cxn>
                  <a:cxn ang="0">
                    <a:pos x="961" y="1564"/>
                  </a:cxn>
                  <a:cxn ang="0">
                    <a:pos x="1146" y="1747"/>
                  </a:cxn>
                  <a:cxn ang="0">
                    <a:pos x="1263" y="1816"/>
                  </a:cxn>
                  <a:cxn ang="0">
                    <a:pos x="1262" y="1647"/>
                  </a:cxn>
                  <a:cxn ang="0">
                    <a:pos x="1098" y="1403"/>
                  </a:cxn>
                  <a:cxn ang="0">
                    <a:pos x="956" y="1141"/>
                  </a:cxn>
                  <a:cxn ang="0">
                    <a:pos x="873" y="1043"/>
                  </a:cxn>
                  <a:cxn ang="0">
                    <a:pos x="668" y="749"/>
                  </a:cxn>
                  <a:cxn ang="0">
                    <a:pos x="656" y="623"/>
                  </a:cxn>
                  <a:cxn ang="0">
                    <a:pos x="516" y="565"/>
                  </a:cxn>
                  <a:cxn ang="0">
                    <a:pos x="443" y="364"/>
                  </a:cxn>
                  <a:cxn ang="0">
                    <a:pos x="452" y="244"/>
                  </a:cxn>
                  <a:cxn ang="0">
                    <a:pos x="654" y="337"/>
                  </a:cxn>
                  <a:cxn ang="0">
                    <a:pos x="806" y="653"/>
                  </a:cxn>
                  <a:cxn ang="0">
                    <a:pos x="778" y="767"/>
                  </a:cxn>
                  <a:cxn ang="0">
                    <a:pos x="959" y="858"/>
                  </a:cxn>
                  <a:cxn ang="0">
                    <a:pos x="1263" y="1157"/>
                  </a:cxn>
                  <a:cxn ang="0">
                    <a:pos x="1312" y="1353"/>
                  </a:cxn>
                  <a:cxn ang="0">
                    <a:pos x="1514" y="1491"/>
                  </a:cxn>
                  <a:cxn ang="0">
                    <a:pos x="1745" y="1685"/>
                  </a:cxn>
                  <a:cxn ang="0">
                    <a:pos x="1954" y="2078"/>
                  </a:cxn>
                  <a:cxn ang="0">
                    <a:pos x="1885" y="2206"/>
                  </a:cxn>
                  <a:cxn ang="0">
                    <a:pos x="2059" y="2484"/>
                  </a:cxn>
                  <a:cxn ang="0">
                    <a:pos x="2594" y="2777"/>
                  </a:cxn>
                  <a:cxn ang="0">
                    <a:pos x="2878" y="2957"/>
                  </a:cxn>
                  <a:cxn ang="0">
                    <a:pos x="3366" y="3127"/>
                  </a:cxn>
                  <a:cxn ang="0">
                    <a:pos x="3682" y="3083"/>
                  </a:cxn>
                  <a:cxn ang="0">
                    <a:pos x="3813" y="3076"/>
                  </a:cxn>
                  <a:cxn ang="0">
                    <a:pos x="4135" y="3328"/>
                  </a:cxn>
                  <a:cxn ang="0">
                    <a:pos x="4216" y="3174"/>
                  </a:cxn>
                  <a:cxn ang="0">
                    <a:pos x="4447" y="3090"/>
                  </a:cxn>
                  <a:cxn ang="0">
                    <a:pos x="4381" y="2862"/>
                  </a:cxn>
                  <a:cxn ang="0">
                    <a:pos x="4618" y="2777"/>
                  </a:cxn>
                  <a:cxn ang="0">
                    <a:pos x="4882" y="2670"/>
                  </a:cxn>
                  <a:cxn ang="0">
                    <a:pos x="5005" y="2335"/>
                  </a:cxn>
                  <a:cxn ang="0">
                    <a:pos x="5077" y="2082"/>
                  </a:cxn>
                  <a:cxn ang="0">
                    <a:pos x="4654" y="2076"/>
                  </a:cxn>
                  <a:cxn ang="0">
                    <a:pos x="4445" y="2268"/>
                  </a:cxn>
                  <a:cxn ang="0">
                    <a:pos x="4305" y="2511"/>
                  </a:cxn>
                  <a:cxn ang="0">
                    <a:pos x="4231" y="2606"/>
                  </a:cxn>
                  <a:cxn ang="0">
                    <a:pos x="4019" y="2617"/>
                  </a:cxn>
                  <a:cxn ang="0">
                    <a:pos x="3770" y="2644"/>
                  </a:cxn>
                  <a:cxn ang="0">
                    <a:pos x="3548" y="2504"/>
                  </a:cxn>
                  <a:cxn ang="0">
                    <a:pos x="3390" y="2240"/>
                  </a:cxn>
                  <a:cxn ang="0">
                    <a:pos x="3259" y="1812"/>
                  </a:cxn>
                  <a:cxn ang="0">
                    <a:pos x="3320" y="1326"/>
                  </a:cxn>
                  <a:cxn ang="0">
                    <a:pos x="3097" y="1207"/>
                  </a:cxn>
                  <a:cxn ang="0">
                    <a:pos x="2857" y="849"/>
                  </a:cxn>
                  <a:cxn ang="0">
                    <a:pos x="2707" y="622"/>
                  </a:cxn>
                  <a:cxn ang="0">
                    <a:pos x="2496" y="530"/>
                  </a:cxn>
                  <a:cxn ang="0">
                    <a:pos x="2265" y="673"/>
                  </a:cxn>
                  <a:cxn ang="0">
                    <a:pos x="2061" y="416"/>
                  </a:cxn>
                  <a:cxn ang="0">
                    <a:pos x="1797" y="200"/>
                  </a:cxn>
                  <a:cxn ang="0">
                    <a:pos x="1512" y="183"/>
                  </a:cxn>
                  <a:cxn ang="0">
                    <a:pos x="1175" y="275"/>
                  </a:cxn>
                  <a:cxn ang="0">
                    <a:pos x="395" y="2"/>
                  </a:cxn>
                  <a:cxn ang="0">
                    <a:pos x="1" y="45"/>
                  </a:cxn>
                </a:cxnLst>
                <a:rect l="0" t="0" r="r" b="b"/>
                <a:pathLst>
                  <a:path w="5119" h="3338">
                    <a:moveTo>
                      <a:pt x="0" y="56"/>
                    </a:moveTo>
                    <a:lnTo>
                      <a:pt x="6" y="87"/>
                    </a:lnTo>
                    <a:lnTo>
                      <a:pt x="19" y="118"/>
                    </a:lnTo>
                    <a:lnTo>
                      <a:pt x="34" y="147"/>
                    </a:lnTo>
                    <a:lnTo>
                      <a:pt x="53" y="176"/>
                    </a:lnTo>
                    <a:lnTo>
                      <a:pt x="70" y="204"/>
                    </a:lnTo>
                    <a:lnTo>
                      <a:pt x="88" y="235"/>
                    </a:lnTo>
                    <a:lnTo>
                      <a:pt x="101" y="266"/>
                    </a:lnTo>
                    <a:lnTo>
                      <a:pt x="112" y="299"/>
                    </a:lnTo>
                    <a:lnTo>
                      <a:pt x="139" y="335"/>
                    </a:lnTo>
                    <a:lnTo>
                      <a:pt x="164" y="375"/>
                    </a:lnTo>
                    <a:lnTo>
                      <a:pt x="183" y="416"/>
                    </a:lnTo>
                    <a:lnTo>
                      <a:pt x="202" y="459"/>
                    </a:lnTo>
                    <a:lnTo>
                      <a:pt x="219" y="501"/>
                    </a:lnTo>
                    <a:lnTo>
                      <a:pt x="240" y="542"/>
                    </a:lnTo>
                    <a:lnTo>
                      <a:pt x="262" y="582"/>
                    </a:lnTo>
                    <a:lnTo>
                      <a:pt x="293" y="622"/>
                    </a:lnTo>
                    <a:lnTo>
                      <a:pt x="317" y="639"/>
                    </a:lnTo>
                    <a:lnTo>
                      <a:pt x="345" y="656"/>
                    </a:lnTo>
                    <a:lnTo>
                      <a:pt x="371" y="672"/>
                    </a:lnTo>
                    <a:lnTo>
                      <a:pt x="400" y="689"/>
                    </a:lnTo>
                    <a:lnTo>
                      <a:pt x="424" y="704"/>
                    </a:lnTo>
                    <a:lnTo>
                      <a:pt x="450" y="725"/>
                    </a:lnTo>
                    <a:lnTo>
                      <a:pt x="473" y="749"/>
                    </a:lnTo>
                    <a:lnTo>
                      <a:pt x="493" y="779"/>
                    </a:lnTo>
                    <a:lnTo>
                      <a:pt x="493" y="787"/>
                    </a:lnTo>
                    <a:lnTo>
                      <a:pt x="493" y="798"/>
                    </a:lnTo>
                    <a:lnTo>
                      <a:pt x="493" y="808"/>
                    </a:lnTo>
                    <a:lnTo>
                      <a:pt x="493" y="818"/>
                    </a:lnTo>
                    <a:lnTo>
                      <a:pt x="492" y="827"/>
                    </a:lnTo>
                    <a:lnTo>
                      <a:pt x="492" y="837"/>
                    </a:lnTo>
                    <a:lnTo>
                      <a:pt x="488" y="846"/>
                    </a:lnTo>
                    <a:lnTo>
                      <a:pt x="485" y="856"/>
                    </a:lnTo>
                    <a:lnTo>
                      <a:pt x="467" y="861"/>
                    </a:lnTo>
                    <a:lnTo>
                      <a:pt x="452" y="868"/>
                    </a:lnTo>
                    <a:lnTo>
                      <a:pt x="436" y="874"/>
                    </a:lnTo>
                    <a:lnTo>
                      <a:pt x="421" y="879"/>
                    </a:lnTo>
                    <a:lnTo>
                      <a:pt x="404" y="882"/>
                    </a:lnTo>
                    <a:lnTo>
                      <a:pt x="386" y="884"/>
                    </a:lnTo>
                    <a:lnTo>
                      <a:pt x="369" y="884"/>
                    </a:lnTo>
                    <a:lnTo>
                      <a:pt x="352" y="886"/>
                    </a:lnTo>
                    <a:lnTo>
                      <a:pt x="341" y="893"/>
                    </a:lnTo>
                    <a:lnTo>
                      <a:pt x="340" y="901"/>
                    </a:lnTo>
                    <a:lnTo>
                      <a:pt x="340" y="910"/>
                    </a:lnTo>
                    <a:lnTo>
                      <a:pt x="345" y="920"/>
                    </a:lnTo>
                    <a:lnTo>
                      <a:pt x="357" y="936"/>
                    </a:lnTo>
                    <a:lnTo>
                      <a:pt x="369" y="953"/>
                    </a:lnTo>
                    <a:lnTo>
                      <a:pt x="397" y="972"/>
                    </a:lnTo>
                    <a:lnTo>
                      <a:pt x="426" y="998"/>
                    </a:lnTo>
                    <a:lnTo>
                      <a:pt x="452" y="1022"/>
                    </a:lnTo>
                    <a:lnTo>
                      <a:pt x="480" y="1050"/>
                    </a:lnTo>
                    <a:lnTo>
                      <a:pt x="505" y="1074"/>
                    </a:lnTo>
                    <a:lnTo>
                      <a:pt x="533" y="1098"/>
                    </a:lnTo>
                    <a:lnTo>
                      <a:pt x="562" y="1117"/>
                    </a:lnTo>
                    <a:lnTo>
                      <a:pt x="595" y="1132"/>
                    </a:lnTo>
                    <a:lnTo>
                      <a:pt x="628" y="1143"/>
                    </a:lnTo>
                    <a:lnTo>
                      <a:pt x="663" y="1157"/>
                    </a:lnTo>
                    <a:lnTo>
                      <a:pt x="697" y="1172"/>
                    </a:lnTo>
                    <a:lnTo>
                      <a:pt x="732" y="1193"/>
                    </a:lnTo>
                    <a:lnTo>
                      <a:pt x="761" y="1214"/>
                    </a:lnTo>
                    <a:lnTo>
                      <a:pt x="789" y="1241"/>
                    </a:lnTo>
                    <a:lnTo>
                      <a:pt x="808" y="1272"/>
                    </a:lnTo>
                    <a:lnTo>
                      <a:pt x="821" y="1310"/>
                    </a:lnTo>
                    <a:lnTo>
                      <a:pt x="825" y="1345"/>
                    </a:lnTo>
                    <a:lnTo>
                      <a:pt x="828" y="1383"/>
                    </a:lnTo>
                    <a:lnTo>
                      <a:pt x="833" y="1419"/>
                    </a:lnTo>
                    <a:lnTo>
                      <a:pt x="844" y="1455"/>
                    </a:lnTo>
                    <a:lnTo>
                      <a:pt x="856" y="1486"/>
                    </a:lnTo>
                    <a:lnTo>
                      <a:pt x="877" y="1516"/>
                    </a:lnTo>
                    <a:lnTo>
                      <a:pt x="904" y="1538"/>
                    </a:lnTo>
                    <a:lnTo>
                      <a:pt x="944" y="1555"/>
                    </a:lnTo>
                    <a:lnTo>
                      <a:pt x="961" y="1564"/>
                    </a:lnTo>
                    <a:lnTo>
                      <a:pt x="978" y="1579"/>
                    </a:lnTo>
                    <a:lnTo>
                      <a:pt x="992" y="1595"/>
                    </a:lnTo>
                    <a:lnTo>
                      <a:pt x="1008" y="1614"/>
                    </a:lnTo>
                    <a:lnTo>
                      <a:pt x="1023" y="1628"/>
                    </a:lnTo>
                    <a:lnTo>
                      <a:pt x="1039" y="1643"/>
                    </a:lnTo>
                    <a:lnTo>
                      <a:pt x="1058" y="1654"/>
                    </a:lnTo>
                    <a:lnTo>
                      <a:pt x="1080" y="1662"/>
                    </a:lnTo>
                    <a:lnTo>
                      <a:pt x="1101" y="1673"/>
                    </a:lnTo>
                    <a:lnTo>
                      <a:pt x="1117" y="1688"/>
                    </a:lnTo>
                    <a:lnTo>
                      <a:pt x="1129" y="1705"/>
                    </a:lnTo>
                    <a:lnTo>
                      <a:pt x="1139" y="1726"/>
                    </a:lnTo>
                    <a:lnTo>
                      <a:pt x="1146" y="1747"/>
                    </a:lnTo>
                    <a:lnTo>
                      <a:pt x="1153" y="1769"/>
                    </a:lnTo>
                    <a:lnTo>
                      <a:pt x="1160" y="1792"/>
                    </a:lnTo>
                    <a:lnTo>
                      <a:pt x="1170" y="1814"/>
                    </a:lnTo>
                    <a:lnTo>
                      <a:pt x="1179" y="1814"/>
                    </a:lnTo>
                    <a:lnTo>
                      <a:pt x="1189" y="1818"/>
                    </a:lnTo>
                    <a:lnTo>
                      <a:pt x="1198" y="1821"/>
                    </a:lnTo>
                    <a:lnTo>
                      <a:pt x="1208" y="1826"/>
                    </a:lnTo>
                    <a:lnTo>
                      <a:pt x="1218" y="1828"/>
                    </a:lnTo>
                    <a:lnTo>
                      <a:pt x="1229" y="1830"/>
                    </a:lnTo>
                    <a:lnTo>
                      <a:pt x="1241" y="1828"/>
                    </a:lnTo>
                    <a:lnTo>
                      <a:pt x="1253" y="1828"/>
                    </a:lnTo>
                    <a:lnTo>
                      <a:pt x="1263" y="1816"/>
                    </a:lnTo>
                    <a:lnTo>
                      <a:pt x="1274" y="1804"/>
                    </a:lnTo>
                    <a:lnTo>
                      <a:pt x="1282" y="1790"/>
                    </a:lnTo>
                    <a:lnTo>
                      <a:pt x="1293" y="1778"/>
                    </a:lnTo>
                    <a:lnTo>
                      <a:pt x="1300" y="1764"/>
                    </a:lnTo>
                    <a:lnTo>
                      <a:pt x="1307" y="1750"/>
                    </a:lnTo>
                    <a:lnTo>
                      <a:pt x="1313" y="1736"/>
                    </a:lnTo>
                    <a:lnTo>
                      <a:pt x="1320" y="1723"/>
                    </a:lnTo>
                    <a:lnTo>
                      <a:pt x="1307" y="1707"/>
                    </a:lnTo>
                    <a:lnTo>
                      <a:pt x="1294" y="1693"/>
                    </a:lnTo>
                    <a:lnTo>
                      <a:pt x="1282" y="1678"/>
                    </a:lnTo>
                    <a:lnTo>
                      <a:pt x="1272" y="1664"/>
                    </a:lnTo>
                    <a:lnTo>
                      <a:pt x="1262" y="1647"/>
                    </a:lnTo>
                    <a:lnTo>
                      <a:pt x="1255" y="1631"/>
                    </a:lnTo>
                    <a:lnTo>
                      <a:pt x="1248" y="1614"/>
                    </a:lnTo>
                    <a:lnTo>
                      <a:pt x="1246" y="1598"/>
                    </a:lnTo>
                    <a:lnTo>
                      <a:pt x="1227" y="1583"/>
                    </a:lnTo>
                    <a:lnTo>
                      <a:pt x="1208" y="1573"/>
                    </a:lnTo>
                    <a:lnTo>
                      <a:pt x="1186" y="1566"/>
                    </a:lnTo>
                    <a:lnTo>
                      <a:pt x="1165" y="1562"/>
                    </a:lnTo>
                    <a:lnTo>
                      <a:pt x="1142" y="1554"/>
                    </a:lnTo>
                    <a:lnTo>
                      <a:pt x="1123" y="1545"/>
                    </a:lnTo>
                    <a:lnTo>
                      <a:pt x="1108" y="1529"/>
                    </a:lnTo>
                    <a:lnTo>
                      <a:pt x="1098" y="1509"/>
                    </a:lnTo>
                    <a:lnTo>
                      <a:pt x="1098" y="1403"/>
                    </a:lnTo>
                    <a:lnTo>
                      <a:pt x="1082" y="1379"/>
                    </a:lnTo>
                    <a:lnTo>
                      <a:pt x="1067" y="1357"/>
                    </a:lnTo>
                    <a:lnTo>
                      <a:pt x="1051" y="1334"/>
                    </a:lnTo>
                    <a:lnTo>
                      <a:pt x="1039" y="1314"/>
                    </a:lnTo>
                    <a:lnTo>
                      <a:pt x="1025" y="1289"/>
                    </a:lnTo>
                    <a:lnTo>
                      <a:pt x="1016" y="1265"/>
                    </a:lnTo>
                    <a:lnTo>
                      <a:pt x="1011" y="1238"/>
                    </a:lnTo>
                    <a:lnTo>
                      <a:pt x="1011" y="1212"/>
                    </a:lnTo>
                    <a:lnTo>
                      <a:pt x="996" y="1193"/>
                    </a:lnTo>
                    <a:lnTo>
                      <a:pt x="982" y="1176"/>
                    </a:lnTo>
                    <a:lnTo>
                      <a:pt x="968" y="1158"/>
                    </a:lnTo>
                    <a:lnTo>
                      <a:pt x="956" y="1141"/>
                    </a:lnTo>
                    <a:lnTo>
                      <a:pt x="944" y="1122"/>
                    </a:lnTo>
                    <a:lnTo>
                      <a:pt x="932" y="1105"/>
                    </a:lnTo>
                    <a:lnTo>
                      <a:pt x="918" y="1086"/>
                    </a:lnTo>
                    <a:lnTo>
                      <a:pt x="906" y="1070"/>
                    </a:lnTo>
                    <a:lnTo>
                      <a:pt x="921" y="1063"/>
                    </a:lnTo>
                    <a:lnTo>
                      <a:pt x="921" y="1055"/>
                    </a:lnTo>
                    <a:lnTo>
                      <a:pt x="916" y="1051"/>
                    </a:lnTo>
                    <a:lnTo>
                      <a:pt x="908" y="1051"/>
                    </a:lnTo>
                    <a:lnTo>
                      <a:pt x="906" y="1058"/>
                    </a:lnTo>
                    <a:lnTo>
                      <a:pt x="906" y="1062"/>
                    </a:lnTo>
                    <a:lnTo>
                      <a:pt x="903" y="1067"/>
                    </a:lnTo>
                    <a:lnTo>
                      <a:pt x="873" y="1043"/>
                    </a:lnTo>
                    <a:lnTo>
                      <a:pt x="847" y="1019"/>
                    </a:lnTo>
                    <a:lnTo>
                      <a:pt x="823" y="991"/>
                    </a:lnTo>
                    <a:lnTo>
                      <a:pt x="804" y="965"/>
                    </a:lnTo>
                    <a:lnTo>
                      <a:pt x="787" y="934"/>
                    </a:lnTo>
                    <a:lnTo>
                      <a:pt x="773" y="905"/>
                    </a:lnTo>
                    <a:lnTo>
                      <a:pt x="763" y="872"/>
                    </a:lnTo>
                    <a:lnTo>
                      <a:pt x="759" y="841"/>
                    </a:lnTo>
                    <a:lnTo>
                      <a:pt x="738" y="824"/>
                    </a:lnTo>
                    <a:lnTo>
                      <a:pt x="719" y="806"/>
                    </a:lnTo>
                    <a:lnTo>
                      <a:pt x="700" y="787"/>
                    </a:lnTo>
                    <a:lnTo>
                      <a:pt x="685" y="770"/>
                    </a:lnTo>
                    <a:lnTo>
                      <a:pt x="668" y="749"/>
                    </a:lnTo>
                    <a:lnTo>
                      <a:pt x="654" y="730"/>
                    </a:lnTo>
                    <a:lnTo>
                      <a:pt x="642" y="708"/>
                    </a:lnTo>
                    <a:lnTo>
                      <a:pt x="633" y="687"/>
                    </a:lnTo>
                    <a:lnTo>
                      <a:pt x="642" y="685"/>
                    </a:lnTo>
                    <a:lnTo>
                      <a:pt x="652" y="694"/>
                    </a:lnTo>
                    <a:lnTo>
                      <a:pt x="661" y="701"/>
                    </a:lnTo>
                    <a:lnTo>
                      <a:pt x="673" y="706"/>
                    </a:lnTo>
                    <a:lnTo>
                      <a:pt x="671" y="687"/>
                    </a:lnTo>
                    <a:lnTo>
                      <a:pt x="671" y="670"/>
                    </a:lnTo>
                    <a:lnTo>
                      <a:pt x="668" y="654"/>
                    </a:lnTo>
                    <a:lnTo>
                      <a:pt x="664" y="639"/>
                    </a:lnTo>
                    <a:lnTo>
                      <a:pt x="656" y="623"/>
                    </a:lnTo>
                    <a:lnTo>
                      <a:pt x="647" y="610"/>
                    </a:lnTo>
                    <a:lnTo>
                      <a:pt x="635" y="597"/>
                    </a:lnTo>
                    <a:lnTo>
                      <a:pt x="623" y="587"/>
                    </a:lnTo>
                    <a:lnTo>
                      <a:pt x="607" y="585"/>
                    </a:lnTo>
                    <a:lnTo>
                      <a:pt x="595" y="587"/>
                    </a:lnTo>
                    <a:lnTo>
                      <a:pt x="583" y="591"/>
                    </a:lnTo>
                    <a:lnTo>
                      <a:pt x="573" y="594"/>
                    </a:lnTo>
                    <a:lnTo>
                      <a:pt x="561" y="594"/>
                    </a:lnTo>
                    <a:lnTo>
                      <a:pt x="550" y="594"/>
                    </a:lnTo>
                    <a:lnTo>
                      <a:pt x="540" y="587"/>
                    </a:lnTo>
                    <a:lnTo>
                      <a:pt x="531" y="578"/>
                    </a:lnTo>
                    <a:lnTo>
                      <a:pt x="516" y="565"/>
                    </a:lnTo>
                    <a:lnTo>
                      <a:pt x="505" y="553"/>
                    </a:lnTo>
                    <a:lnTo>
                      <a:pt x="493" y="539"/>
                    </a:lnTo>
                    <a:lnTo>
                      <a:pt x="485" y="527"/>
                    </a:lnTo>
                    <a:lnTo>
                      <a:pt x="474" y="513"/>
                    </a:lnTo>
                    <a:lnTo>
                      <a:pt x="467" y="499"/>
                    </a:lnTo>
                    <a:lnTo>
                      <a:pt x="459" y="485"/>
                    </a:lnTo>
                    <a:lnTo>
                      <a:pt x="452" y="471"/>
                    </a:lnTo>
                    <a:lnTo>
                      <a:pt x="450" y="447"/>
                    </a:lnTo>
                    <a:lnTo>
                      <a:pt x="450" y="425"/>
                    </a:lnTo>
                    <a:lnTo>
                      <a:pt x="448" y="404"/>
                    </a:lnTo>
                    <a:lnTo>
                      <a:pt x="448" y="385"/>
                    </a:lnTo>
                    <a:lnTo>
                      <a:pt x="443" y="364"/>
                    </a:lnTo>
                    <a:lnTo>
                      <a:pt x="438" y="344"/>
                    </a:lnTo>
                    <a:lnTo>
                      <a:pt x="426" y="325"/>
                    </a:lnTo>
                    <a:lnTo>
                      <a:pt x="412" y="309"/>
                    </a:lnTo>
                    <a:lnTo>
                      <a:pt x="409" y="297"/>
                    </a:lnTo>
                    <a:lnTo>
                      <a:pt x="409" y="285"/>
                    </a:lnTo>
                    <a:lnTo>
                      <a:pt x="409" y="275"/>
                    </a:lnTo>
                    <a:lnTo>
                      <a:pt x="412" y="264"/>
                    </a:lnTo>
                    <a:lnTo>
                      <a:pt x="414" y="254"/>
                    </a:lnTo>
                    <a:lnTo>
                      <a:pt x="421" y="245"/>
                    </a:lnTo>
                    <a:lnTo>
                      <a:pt x="426" y="237"/>
                    </a:lnTo>
                    <a:lnTo>
                      <a:pt x="436" y="232"/>
                    </a:lnTo>
                    <a:lnTo>
                      <a:pt x="452" y="244"/>
                    </a:lnTo>
                    <a:lnTo>
                      <a:pt x="471" y="252"/>
                    </a:lnTo>
                    <a:lnTo>
                      <a:pt x="492" y="256"/>
                    </a:lnTo>
                    <a:lnTo>
                      <a:pt x="512" y="259"/>
                    </a:lnTo>
                    <a:lnTo>
                      <a:pt x="533" y="259"/>
                    </a:lnTo>
                    <a:lnTo>
                      <a:pt x="554" y="261"/>
                    </a:lnTo>
                    <a:lnTo>
                      <a:pt x="574" y="264"/>
                    </a:lnTo>
                    <a:lnTo>
                      <a:pt x="595" y="271"/>
                    </a:lnTo>
                    <a:lnTo>
                      <a:pt x="606" y="285"/>
                    </a:lnTo>
                    <a:lnTo>
                      <a:pt x="619" y="299"/>
                    </a:lnTo>
                    <a:lnTo>
                      <a:pt x="631" y="311"/>
                    </a:lnTo>
                    <a:lnTo>
                      <a:pt x="645" y="325"/>
                    </a:lnTo>
                    <a:lnTo>
                      <a:pt x="654" y="337"/>
                    </a:lnTo>
                    <a:lnTo>
                      <a:pt x="664" y="352"/>
                    </a:lnTo>
                    <a:lnTo>
                      <a:pt x="669" y="368"/>
                    </a:lnTo>
                    <a:lnTo>
                      <a:pt x="671" y="390"/>
                    </a:lnTo>
                    <a:lnTo>
                      <a:pt x="690" y="420"/>
                    </a:lnTo>
                    <a:lnTo>
                      <a:pt x="706" y="451"/>
                    </a:lnTo>
                    <a:lnTo>
                      <a:pt x="718" y="484"/>
                    </a:lnTo>
                    <a:lnTo>
                      <a:pt x="732" y="518"/>
                    </a:lnTo>
                    <a:lnTo>
                      <a:pt x="742" y="549"/>
                    </a:lnTo>
                    <a:lnTo>
                      <a:pt x="756" y="582"/>
                    </a:lnTo>
                    <a:lnTo>
                      <a:pt x="775" y="611"/>
                    </a:lnTo>
                    <a:lnTo>
                      <a:pt x="802" y="641"/>
                    </a:lnTo>
                    <a:lnTo>
                      <a:pt x="806" y="653"/>
                    </a:lnTo>
                    <a:lnTo>
                      <a:pt x="804" y="661"/>
                    </a:lnTo>
                    <a:lnTo>
                      <a:pt x="799" y="666"/>
                    </a:lnTo>
                    <a:lnTo>
                      <a:pt x="790" y="673"/>
                    </a:lnTo>
                    <a:lnTo>
                      <a:pt x="780" y="677"/>
                    </a:lnTo>
                    <a:lnTo>
                      <a:pt x="770" y="684"/>
                    </a:lnTo>
                    <a:lnTo>
                      <a:pt x="761" y="689"/>
                    </a:lnTo>
                    <a:lnTo>
                      <a:pt x="759" y="701"/>
                    </a:lnTo>
                    <a:lnTo>
                      <a:pt x="754" y="717"/>
                    </a:lnTo>
                    <a:lnTo>
                      <a:pt x="756" y="732"/>
                    </a:lnTo>
                    <a:lnTo>
                      <a:pt x="759" y="744"/>
                    </a:lnTo>
                    <a:lnTo>
                      <a:pt x="768" y="758"/>
                    </a:lnTo>
                    <a:lnTo>
                      <a:pt x="778" y="767"/>
                    </a:lnTo>
                    <a:lnTo>
                      <a:pt x="790" y="777"/>
                    </a:lnTo>
                    <a:lnTo>
                      <a:pt x="804" y="786"/>
                    </a:lnTo>
                    <a:lnTo>
                      <a:pt x="820" y="792"/>
                    </a:lnTo>
                    <a:lnTo>
                      <a:pt x="830" y="784"/>
                    </a:lnTo>
                    <a:lnTo>
                      <a:pt x="837" y="770"/>
                    </a:lnTo>
                    <a:lnTo>
                      <a:pt x="837" y="761"/>
                    </a:lnTo>
                    <a:lnTo>
                      <a:pt x="842" y="756"/>
                    </a:lnTo>
                    <a:lnTo>
                      <a:pt x="847" y="753"/>
                    </a:lnTo>
                    <a:lnTo>
                      <a:pt x="859" y="756"/>
                    </a:lnTo>
                    <a:lnTo>
                      <a:pt x="887" y="794"/>
                    </a:lnTo>
                    <a:lnTo>
                      <a:pt x="921" y="829"/>
                    </a:lnTo>
                    <a:lnTo>
                      <a:pt x="959" y="858"/>
                    </a:lnTo>
                    <a:lnTo>
                      <a:pt x="999" y="887"/>
                    </a:lnTo>
                    <a:lnTo>
                      <a:pt x="1034" y="917"/>
                    </a:lnTo>
                    <a:lnTo>
                      <a:pt x="1068" y="949"/>
                    </a:lnTo>
                    <a:lnTo>
                      <a:pt x="1094" y="987"/>
                    </a:lnTo>
                    <a:lnTo>
                      <a:pt x="1113" y="1034"/>
                    </a:lnTo>
                    <a:lnTo>
                      <a:pt x="1134" y="1050"/>
                    </a:lnTo>
                    <a:lnTo>
                      <a:pt x="1156" y="1067"/>
                    </a:lnTo>
                    <a:lnTo>
                      <a:pt x="1177" y="1084"/>
                    </a:lnTo>
                    <a:lnTo>
                      <a:pt x="1199" y="1103"/>
                    </a:lnTo>
                    <a:lnTo>
                      <a:pt x="1220" y="1120"/>
                    </a:lnTo>
                    <a:lnTo>
                      <a:pt x="1243" y="1139"/>
                    </a:lnTo>
                    <a:lnTo>
                      <a:pt x="1263" y="1157"/>
                    </a:lnTo>
                    <a:lnTo>
                      <a:pt x="1286" y="1177"/>
                    </a:lnTo>
                    <a:lnTo>
                      <a:pt x="1286" y="1195"/>
                    </a:lnTo>
                    <a:lnTo>
                      <a:pt x="1282" y="1214"/>
                    </a:lnTo>
                    <a:lnTo>
                      <a:pt x="1275" y="1229"/>
                    </a:lnTo>
                    <a:lnTo>
                      <a:pt x="1270" y="1246"/>
                    </a:lnTo>
                    <a:lnTo>
                      <a:pt x="1265" y="1262"/>
                    </a:lnTo>
                    <a:lnTo>
                      <a:pt x="1265" y="1277"/>
                    </a:lnTo>
                    <a:lnTo>
                      <a:pt x="1270" y="1293"/>
                    </a:lnTo>
                    <a:lnTo>
                      <a:pt x="1286" y="1310"/>
                    </a:lnTo>
                    <a:lnTo>
                      <a:pt x="1294" y="1324"/>
                    </a:lnTo>
                    <a:lnTo>
                      <a:pt x="1305" y="1338"/>
                    </a:lnTo>
                    <a:lnTo>
                      <a:pt x="1312" y="1353"/>
                    </a:lnTo>
                    <a:lnTo>
                      <a:pt x="1319" y="1369"/>
                    </a:lnTo>
                    <a:lnTo>
                      <a:pt x="1338" y="1378"/>
                    </a:lnTo>
                    <a:lnTo>
                      <a:pt x="1358" y="1383"/>
                    </a:lnTo>
                    <a:lnTo>
                      <a:pt x="1381" y="1386"/>
                    </a:lnTo>
                    <a:lnTo>
                      <a:pt x="1405" y="1391"/>
                    </a:lnTo>
                    <a:lnTo>
                      <a:pt x="1426" y="1395"/>
                    </a:lnTo>
                    <a:lnTo>
                      <a:pt x="1446" y="1403"/>
                    </a:lnTo>
                    <a:lnTo>
                      <a:pt x="1462" y="1417"/>
                    </a:lnTo>
                    <a:lnTo>
                      <a:pt x="1477" y="1440"/>
                    </a:lnTo>
                    <a:lnTo>
                      <a:pt x="1488" y="1457"/>
                    </a:lnTo>
                    <a:lnTo>
                      <a:pt x="1500" y="1474"/>
                    </a:lnTo>
                    <a:lnTo>
                      <a:pt x="1514" y="1491"/>
                    </a:lnTo>
                    <a:lnTo>
                      <a:pt x="1528" y="1510"/>
                    </a:lnTo>
                    <a:lnTo>
                      <a:pt x="1540" y="1526"/>
                    </a:lnTo>
                    <a:lnTo>
                      <a:pt x="1553" y="1545"/>
                    </a:lnTo>
                    <a:lnTo>
                      <a:pt x="1564" y="1564"/>
                    </a:lnTo>
                    <a:lnTo>
                      <a:pt x="1574" y="1585"/>
                    </a:lnTo>
                    <a:lnTo>
                      <a:pt x="1598" y="1597"/>
                    </a:lnTo>
                    <a:lnTo>
                      <a:pt x="1624" y="1610"/>
                    </a:lnTo>
                    <a:lnTo>
                      <a:pt x="1650" y="1621"/>
                    </a:lnTo>
                    <a:lnTo>
                      <a:pt x="1678" y="1633"/>
                    </a:lnTo>
                    <a:lnTo>
                      <a:pt x="1702" y="1645"/>
                    </a:lnTo>
                    <a:lnTo>
                      <a:pt x="1724" y="1664"/>
                    </a:lnTo>
                    <a:lnTo>
                      <a:pt x="1745" y="1685"/>
                    </a:lnTo>
                    <a:lnTo>
                      <a:pt x="1761" y="1714"/>
                    </a:lnTo>
                    <a:lnTo>
                      <a:pt x="1773" y="1740"/>
                    </a:lnTo>
                    <a:lnTo>
                      <a:pt x="1785" y="1769"/>
                    </a:lnTo>
                    <a:lnTo>
                      <a:pt x="1795" y="1799"/>
                    </a:lnTo>
                    <a:lnTo>
                      <a:pt x="1805" y="1828"/>
                    </a:lnTo>
                    <a:lnTo>
                      <a:pt x="1816" y="1856"/>
                    </a:lnTo>
                    <a:lnTo>
                      <a:pt x="1830" y="1883"/>
                    </a:lnTo>
                    <a:lnTo>
                      <a:pt x="1849" y="1909"/>
                    </a:lnTo>
                    <a:lnTo>
                      <a:pt x="1875" y="1933"/>
                    </a:lnTo>
                    <a:lnTo>
                      <a:pt x="1961" y="2056"/>
                    </a:lnTo>
                    <a:lnTo>
                      <a:pt x="1957" y="2066"/>
                    </a:lnTo>
                    <a:lnTo>
                      <a:pt x="1954" y="2078"/>
                    </a:lnTo>
                    <a:lnTo>
                      <a:pt x="1949" y="2090"/>
                    </a:lnTo>
                    <a:lnTo>
                      <a:pt x="1944" y="2102"/>
                    </a:lnTo>
                    <a:lnTo>
                      <a:pt x="1935" y="2113"/>
                    </a:lnTo>
                    <a:lnTo>
                      <a:pt x="1930" y="2125"/>
                    </a:lnTo>
                    <a:lnTo>
                      <a:pt x="1923" y="2137"/>
                    </a:lnTo>
                    <a:lnTo>
                      <a:pt x="1919" y="2149"/>
                    </a:lnTo>
                    <a:lnTo>
                      <a:pt x="1906" y="2152"/>
                    </a:lnTo>
                    <a:lnTo>
                      <a:pt x="1897" y="2159"/>
                    </a:lnTo>
                    <a:lnTo>
                      <a:pt x="1890" y="2168"/>
                    </a:lnTo>
                    <a:lnTo>
                      <a:pt x="1888" y="2182"/>
                    </a:lnTo>
                    <a:lnTo>
                      <a:pt x="1885" y="2192"/>
                    </a:lnTo>
                    <a:lnTo>
                      <a:pt x="1885" y="2206"/>
                    </a:lnTo>
                    <a:lnTo>
                      <a:pt x="1885" y="2218"/>
                    </a:lnTo>
                    <a:lnTo>
                      <a:pt x="1885" y="2232"/>
                    </a:lnTo>
                    <a:lnTo>
                      <a:pt x="1885" y="2253"/>
                    </a:lnTo>
                    <a:lnTo>
                      <a:pt x="1892" y="2275"/>
                    </a:lnTo>
                    <a:lnTo>
                      <a:pt x="1900" y="2296"/>
                    </a:lnTo>
                    <a:lnTo>
                      <a:pt x="1914" y="2316"/>
                    </a:lnTo>
                    <a:lnTo>
                      <a:pt x="1926" y="2335"/>
                    </a:lnTo>
                    <a:lnTo>
                      <a:pt x="1940" y="2354"/>
                    </a:lnTo>
                    <a:lnTo>
                      <a:pt x="1954" y="2375"/>
                    </a:lnTo>
                    <a:lnTo>
                      <a:pt x="1966" y="2396"/>
                    </a:lnTo>
                    <a:lnTo>
                      <a:pt x="2011" y="2441"/>
                    </a:lnTo>
                    <a:lnTo>
                      <a:pt x="2059" y="2484"/>
                    </a:lnTo>
                    <a:lnTo>
                      <a:pt x="2111" y="2523"/>
                    </a:lnTo>
                    <a:lnTo>
                      <a:pt x="2165" y="2563"/>
                    </a:lnTo>
                    <a:lnTo>
                      <a:pt x="2216" y="2599"/>
                    </a:lnTo>
                    <a:lnTo>
                      <a:pt x="2272" y="2637"/>
                    </a:lnTo>
                    <a:lnTo>
                      <a:pt x="2325" y="2675"/>
                    </a:lnTo>
                    <a:lnTo>
                      <a:pt x="2379" y="2715"/>
                    </a:lnTo>
                    <a:lnTo>
                      <a:pt x="2417" y="2717"/>
                    </a:lnTo>
                    <a:lnTo>
                      <a:pt x="2455" y="2724"/>
                    </a:lnTo>
                    <a:lnTo>
                      <a:pt x="2491" y="2731"/>
                    </a:lnTo>
                    <a:lnTo>
                      <a:pt x="2529" y="2743"/>
                    </a:lnTo>
                    <a:lnTo>
                      <a:pt x="2562" y="2756"/>
                    </a:lnTo>
                    <a:lnTo>
                      <a:pt x="2594" y="2777"/>
                    </a:lnTo>
                    <a:lnTo>
                      <a:pt x="2624" y="2801"/>
                    </a:lnTo>
                    <a:lnTo>
                      <a:pt x="2653" y="2832"/>
                    </a:lnTo>
                    <a:lnTo>
                      <a:pt x="2665" y="2855"/>
                    </a:lnTo>
                    <a:lnTo>
                      <a:pt x="2683" y="2872"/>
                    </a:lnTo>
                    <a:lnTo>
                      <a:pt x="2702" y="2881"/>
                    </a:lnTo>
                    <a:lnTo>
                      <a:pt x="2727" y="2888"/>
                    </a:lnTo>
                    <a:lnTo>
                      <a:pt x="2750" y="2889"/>
                    </a:lnTo>
                    <a:lnTo>
                      <a:pt x="2776" y="2895"/>
                    </a:lnTo>
                    <a:lnTo>
                      <a:pt x="2798" y="2903"/>
                    </a:lnTo>
                    <a:lnTo>
                      <a:pt x="2821" y="2917"/>
                    </a:lnTo>
                    <a:lnTo>
                      <a:pt x="2848" y="2938"/>
                    </a:lnTo>
                    <a:lnTo>
                      <a:pt x="2878" y="2957"/>
                    </a:lnTo>
                    <a:lnTo>
                      <a:pt x="2909" y="2972"/>
                    </a:lnTo>
                    <a:lnTo>
                      <a:pt x="2942" y="2986"/>
                    </a:lnTo>
                    <a:lnTo>
                      <a:pt x="2974" y="2996"/>
                    </a:lnTo>
                    <a:lnTo>
                      <a:pt x="3009" y="3005"/>
                    </a:lnTo>
                    <a:lnTo>
                      <a:pt x="3043" y="3010"/>
                    </a:lnTo>
                    <a:lnTo>
                      <a:pt x="3080" y="3017"/>
                    </a:lnTo>
                    <a:lnTo>
                      <a:pt x="3123" y="3045"/>
                    </a:lnTo>
                    <a:lnTo>
                      <a:pt x="3169" y="3067"/>
                    </a:lnTo>
                    <a:lnTo>
                      <a:pt x="3216" y="3084"/>
                    </a:lnTo>
                    <a:lnTo>
                      <a:pt x="3266" y="3102"/>
                    </a:lnTo>
                    <a:lnTo>
                      <a:pt x="3316" y="3114"/>
                    </a:lnTo>
                    <a:lnTo>
                      <a:pt x="3366" y="3127"/>
                    </a:lnTo>
                    <a:lnTo>
                      <a:pt x="3415" y="3141"/>
                    </a:lnTo>
                    <a:lnTo>
                      <a:pt x="3463" y="3160"/>
                    </a:lnTo>
                    <a:lnTo>
                      <a:pt x="3487" y="3153"/>
                    </a:lnTo>
                    <a:lnTo>
                      <a:pt x="3513" y="3148"/>
                    </a:lnTo>
                    <a:lnTo>
                      <a:pt x="3539" y="3141"/>
                    </a:lnTo>
                    <a:lnTo>
                      <a:pt x="3567" y="3136"/>
                    </a:lnTo>
                    <a:lnTo>
                      <a:pt x="3591" y="3127"/>
                    </a:lnTo>
                    <a:lnTo>
                      <a:pt x="3615" y="3119"/>
                    </a:lnTo>
                    <a:lnTo>
                      <a:pt x="3637" y="3107"/>
                    </a:lnTo>
                    <a:lnTo>
                      <a:pt x="3660" y="3095"/>
                    </a:lnTo>
                    <a:lnTo>
                      <a:pt x="3670" y="3090"/>
                    </a:lnTo>
                    <a:lnTo>
                      <a:pt x="3682" y="3083"/>
                    </a:lnTo>
                    <a:lnTo>
                      <a:pt x="3691" y="3071"/>
                    </a:lnTo>
                    <a:lnTo>
                      <a:pt x="3699" y="3060"/>
                    </a:lnTo>
                    <a:lnTo>
                      <a:pt x="3708" y="3050"/>
                    </a:lnTo>
                    <a:lnTo>
                      <a:pt x="3717" y="3043"/>
                    </a:lnTo>
                    <a:lnTo>
                      <a:pt x="3727" y="3039"/>
                    </a:lnTo>
                    <a:lnTo>
                      <a:pt x="3741" y="3043"/>
                    </a:lnTo>
                    <a:lnTo>
                      <a:pt x="3750" y="3055"/>
                    </a:lnTo>
                    <a:lnTo>
                      <a:pt x="3760" y="3065"/>
                    </a:lnTo>
                    <a:lnTo>
                      <a:pt x="3772" y="3071"/>
                    </a:lnTo>
                    <a:lnTo>
                      <a:pt x="3786" y="3074"/>
                    </a:lnTo>
                    <a:lnTo>
                      <a:pt x="3798" y="3074"/>
                    </a:lnTo>
                    <a:lnTo>
                      <a:pt x="3813" y="3076"/>
                    </a:lnTo>
                    <a:lnTo>
                      <a:pt x="3827" y="3076"/>
                    </a:lnTo>
                    <a:lnTo>
                      <a:pt x="3843" y="3076"/>
                    </a:lnTo>
                    <a:lnTo>
                      <a:pt x="3879" y="3100"/>
                    </a:lnTo>
                    <a:lnTo>
                      <a:pt x="3917" y="3129"/>
                    </a:lnTo>
                    <a:lnTo>
                      <a:pt x="3952" y="3157"/>
                    </a:lnTo>
                    <a:lnTo>
                      <a:pt x="3986" y="3188"/>
                    </a:lnTo>
                    <a:lnTo>
                      <a:pt x="4019" y="3217"/>
                    </a:lnTo>
                    <a:lnTo>
                      <a:pt x="4052" y="3248"/>
                    </a:lnTo>
                    <a:lnTo>
                      <a:pt x="4084" y="3279"/>
                    </a:lnTo>
                    <a:lnTo>
                      <a:pt x="4121" y="3310"/>
                    </a:lnTo>
                    <a:lnTo>
                      <a:pt x="4124" y="3319"/>
                    </a:lnTo>
                    <a:lnTo>
                      <a:pt x="4135" y="3328"/>
                    </a:lnTo>
                    <a:lnTo>
                      <a:pt x="4145" y="3333"/>
                    </a:lnTo>
                    <a:lnTo>
                      <a:pt x="4157" y="3338"/>
                    </a:lnTo>
                    <a:lnTo>
                      <a:pt x="4173" y="3335"/>
                    </a:lnTo>
                    <a:lnTo>
                      <a:pt x="4185" y="3326"/>
                    </a:lnTo>
                    <a:lnTo>
                      <a:pt x="4195" y="3316"/>
                    </a:lnTo>
                    <a:lnTo>
                      <a:pt x="4207" y="3305"/>
                    </a:lnTo>
                    <a:lnTo>
                      <a:pt x="4207" y="3283"/>
                    </a:lnTo>
                    <a:lnTo>
                      <a:pt x="4209" y="3262"/>
                    </a:lnTo>
                    <a:lnTo>
                      <a:pt x="4211" y="3240"/>
                    </a:lnTo>
                    <a:lnTo>
                      <a:pt x="4212" y="3219"/>
                    </a:lnTo>
                    <a:lnTo>
                      <a:pt x="4214" y="3195"/>
                    </a:lnTo>
                    <a:lnTo>
                      <a:pt x="4216" y="3174"/>
                    </a:lnTo>
                    <a:lnTo>
                      <a:pt x="4216" y="3150"/>
                    </a:lnTo>
                    <a:lnTo>
                      <a:pt x="4217" y="3129"/>
                    </a:lnTo>
                    <a:lnTo>
                      <a:pt x="4235" y="3103"/>
                    </a:lnTo>
                    <a:lnTo>
                      <a:pt x="4257" y="3091"/>
                    </a:lnTo>
                    <a:lnTo>
                      <a:pt x="4281" y="3088"/>
                    </a:lnTo>
                    <a:lnTo>
                      <a:pt x="4307" y="3091"/>
                    </a:lnTo>
                    <a:lnTo>
                      <a:pt x="4333" y="3095"/>
                    </a:lnTo>
                    <a:lnTo>
                      <a:pt x="4359" y="3102"/>
                    </a:lnTo>
                    <a:lnTo>
                      <a:pt x="4385" y="3105"/>
                    </a:lnTo>
                    <a:lnTo>
                      <a:pt x="4413" y="3105"/>
                    </a:lnTo>
                    <a:lnTo>
                      <a:pt x="4428" y="3096"/>
                    </a:lnTo>
                    <a:lnTo>
                      <a:pt x="4447" y="3090"/>
                    </a:lnTo>
                    <a:lnTo>
                      <a:pt x="4463" y="3079"/>
                    </a:lnTo>
                    <a:lnTo>
                      <a:pt x="4475" y="3065"/>
                    </a:lnTo>
                    <a:lnTo>
                      <a:pt x="4476" y="3031"/>
                    </a:lnTo>
                    <a:lnTo>
                      <a:pt x="4468" y="3003"/>
                    </a:lnTo>
                    <a:lnTo>
                      <a:pt x="4452" y="2979"/>
                    </a:lnTo>
                    <a:lnTo>
                      <a:pt x="4433" y="2958"/>
                    </a:lnTo>
                    <a:lnTo>
                      <a:pt x="4409" y="2938"/>
                    </a:lnTo>
                    <a:lnTo>
                      <a:pt x="4388" y="2919"/>
                    </a:lnTo>
                    <a:lnTo>
                      <a:pt x="4369" y="2896"/>
                    </a:lnTo>
                    <a:lnTo>
                      <a:pt x="4356" y="2876"/>
                    </a:lnTo>
                    <a:lnTo>
                      <a:pt x="4371" y="2870"/>
                    </a:lnTo>
                    <a:lnTo>
                      <a:pt x="4381" y="2862"/>
                    </a:lnTo>
                    <a:lnTo>
                      <a:pt x="4387" y="2846"/>
                    </a:lnTo>
                    <a:lnTo>
                      <a:pt x="4392" y="2832"/>
                    </a:lnTo>
                    <a:lnTo>
                      <a:pt x="4395" y="2815"/>
                    </a:lnTo>
                    <a:lnTo>
                      <a:pt x="4400" y="2800"/>
                    </a:lnTo>
                    <a:lnTo>
                      <a:pt x="4411" y="2786"/>
                    </a:lnTo>
                    <a:lnTo>
                      <a:pt x="4426" y="2779"/>
                    </a:lnTo>
                    <a:lnTo>
                      <a:pt x="4457" y="2777"/>
                    </a:lnTo>
                    <a:lnTo>
                      <a:pt x="4488" y="2779"/>
                    </a:lnTo>
                    <a:lnTo>
                      <a:pt x="4521" y="2779"/>
                    </a:lnTo>
                    <a:lnTo>
                      <a:pt x="4554" y="2781"/>
                    </a:lnTo>
                    <a:lnTo>
                      <a:pt x="4585" y="2779"/>
                    </a:lnTo>
                    <a:lnTo>
                      <a:pt x="4618" y="2777"/>
                    </a:lnTo>
                    <a:lnTo>
                      <a:pt x="4649" y="2772"/>
                    </a:lnTo>
                    <a:lnTo>
                      <a:pt x="4680" y="2765"/>
                    </a:lnTo>
                    <a:lnTo>
                      <a:pt x="4709" y="2769"/>
                    </a:lnTo>
                    <a:lnTo>
                      <a:pt x="4735" y="2763"/>
                    </a:lnTo>
                    <a:lnTo>
                      <a:pt x="4760" y="2750"/>
                    </a:lnTo>
                    <a:lnTo>
                      <a:pt x="4782" y="2732"/>
                    </a:lnTo>
                    <a:lnTo>
                      <a:pt x="4801" y="2708"/>
                    </a:lnTo>
                    <a:lnTo>
                      <a:pt x="4818" y="2686"/>
                    </a:lnTo>
                    <a:lnTo>
                      <a:pt x="4836" y="2663"/>
                    </a:lnTo>
                    <a:lnTo>
                      <a:pt x="4853" y="2644"/>
                    </a:lnTo>
                    <a:lnTo>
                      <a:pt x="4867" y="2656"/>
                    </a:lnTo>
                    <a:lnTo>
                      <a:pt x="4882" y="2670"/>
                    </a:lnTo>
                    <a:lnTo>
                      <a:pt x="4898" y="2684"/>
                    </a:lnTo>
                    <a:lnTo>
                      <a:pt x="4915" y="2693"/>
                    </a:lnTo>
                    <a:lnTo>
                      <a:pt x="4932" y="2658"/>
                    </a:lnTo>
                    <a:lnTo>
                      <a:pt x="4949" y="2625"/>
                    </a:lnTo>
                    <a:lnTo>
                      <a:pt x="4962" y="2589"/>
                    </a:lnTo>
                    <a:lnTo>
                      <a:pt x="4974" y="2555"/>
                    </a:lnTo>
                    <a:lnTo>
                      <a:pt x="4981" y="2515"/>
                    </a:lnTo>
                    <a:lnTo>
                      <a:pt x="4986" y="2477"/>
                    </a:lnTo>
                    <a:lnTo>
                      <a:pt x="4987" y="2435"/>
                    </a:lnTo>
                    <a:lnTo>
                      <a:pt x="4987" y="2396"/>
                    </a:lnTo>
                    <a:lnTo>
                      <a:pt x="4993" y="2363"/>
                    </a:lnTo>
                    <a:lnTo>
                      <a:pt x="5005" y="2335"/>
                    </a:lnTo>
                    <a:lnTo>
                      <a:pt x="5022" y="2309"/>
                    </a:lnTo>
                    <a:lnTo>
                      <a:pt x="5044" y="2287"/>
                    </a:lnTo>
                    <a:lnTo>
                      <a:pt x="5065" y="2263"/>
                    </a:lnTo>
                    <a:lnTo>
                      <a:pt x="5086" y="2239"/>
                    </a:lnTo>
                    <a:lnTo>
                      <a:pt x="5103" y="2211"/>
                    </a:lnTo>
                    <a:lnTo>
                      <a:pt x="5119" y="2183"/>
                    </a:lnTo>
                    <a:lnTo>
                      <a:pt x="5117" y="2164"/>
                    </a:lnTo>
                    <a:lnTo>
                      <a:pt x="5113" y="2147"/>
                    </a:lnTo>
                    <a:lnTo>
                      <a:pt x="5105" y="2130"/>
                    </a:lnTo>
                    <a:lnTo>
                      <a:pt x="5098" y="2114"/>
                    </a:lnTo>
                    <a:lnTo>
                      <a:pt x="5088" y="2097"/>
                    </a:lnTo>
                    <a:lnTo>
                      <a:pt x="5077" y="2082"/>
                    </a:lnTo>
                    <a:lnTo>
                      <a:pt x="5067" y="2066"/>
                    </a:lnTo>
                    <a:lnTo>
                      <a:pt x="5060" y="2051"/>
                    </a:lnTo>
                    <a:lnTo>
                      <a:pt x="5017" y="2047"/>
                    </a:lnTo>
                    <a:lnTo>
                      <a:pt x="4975" y="2049"/>
                    </a:lnTo>
                    <a:lnTo>
                      <a:pt x="4932" y="2051"/>
                    </a:lnTo>
                    <a:lnTo>
                      <a:pt x="4889" y="2054"/>
                    </a:lnTo>
                    <a:lnTo>
                      <a:pt x="4844" y="2056"/>
                    </a:lnTo>
                    <a:lnTo>
                      <a:pt x="4803" y="2057"/>
                    </a:lnTo>
                    <a:lnTo>
                      <a:pt x="4760" y="2054"/>
                    </a:lnTo>
                    <a:lnTo>
                      <a:pt x="4720" y="2049"/>
                    </a:lnTo>
                    <a:lnTo>
                      <a:pt x="4689" y="2066"/>
                    </a:lnTo>
                    <a:lnTo>
                      <a:pt x="4654" y="2076"/>
                    </a:lnTo>
                    <a:lnTo>
                      <a:pt x="4616" y="2082"/>
                    </a:lnTo>
                    <a:lnTo>
                      <a:pt x="4580" y="2087"/>
                    </a:lnTo>
                    <a:lnTo>
                      <a:pt x="4544" y="2092"/>
                    </a:lnTo>
                    <a:lnTo>
                      <a:pt x="4511" y="2104"/>
                    </a:lnTo>
                    <a:lnTo>
                      <a:pt x="4482" y="2123"/>
                    </a:lnTo>
                    <a:lnTo>
                      <a:pt x="4459" y="2156"/>
                    </a:lnTo>
                    <a:lnTo>
                      <a:pt x="4452" y="2173"/>
                    </a:lnTo>
                    <a:lnTo>
                      <a:pt x="4449" y="2192"/>
                    </a:lnTo>
                    <a:lnTo>
                      <a:pt x="4447" y="2209"/>
                    </a:lnTo>
                    <a:lnTo>
                      <a:pt x="4447" y="2230"/>
                    </a:lnTo>
                    <a:lnTo>
                      <a:pt x="4445" y="2249"/>
                    </a:lnTo>
                    <a:lnTo>
                      <a:pt x="4445" y="2268"/>
                    </a:lnTo>
                    <a:lnTo>
                      <a:pt x="4444" y="2287"/>
                    </a:lnTo>
                    <a:lnTo>
                      <a:pt x="4442" y="2308"/>
                    </a:lnTo>
                    <a:lnTo>
                      <a:pt x="4428" y="2332"/>
                    </a:lnTo>
                    <a:lnTo>
                      <a:pt x="4416" y="2358"/>
                    </a:lnTo>
                    <a:lnTo>
                      <a:pt x="4406" y="2384"/>
                    </a:lnTo>
                    <a:lnTo>
                      <a:pt x="4397" y="2411"/>
                    </a:lnTo>
                    <a:lnTo>
                      <a:pt x="4383" y="2435"/>
                    </a:lnTo>
                    <a:lnTo>
                      <a:pt x="4369" y="2458"/>
                    </a:lnTo>
                    <a:lnTo>
                      <a:pt x="4352" y="2479"/>
                    </a:lnTo>
                    <a:lnTo>
                      <a:pt x="4330" y="2496"/>
                    </a:lnTo>
                    <a:lnTo>
                      <a:pt x="4318" y="2504"/>
                    </a:lnTo>
                    <a:lnTo>
                      <a:pt x="4305" y="2511"/>
                    </a:lnTo>
                    <a:lnTo>
                      <a:pt x="4292" y="2518"/>
                    </a:lnTo>
                    <a:lnTo>
                      <a:pt x="4280" y="2527"/>
                    </a:lnTo>
                    <a:lnTo>
                      <a:pt x="4267" y="2534"/>
                    </a:lnTo>
                    <a:lnTo>
                      <a:pt x="4262" y="2546"/>
                    </a:lnTo>
                    <a:lnTo>
                      <a:pt x="4262" y="2558"/>
                    </a:lnTo>
                    <a:lnTo>
                      <a:pt x="4273" y="2577"/>
                    </a:lnTo>
                    <a:lnTo>
                      <a:pt x="4274" y="2586"/>
                    </a:lnTo>
                    <a:lnTo>
                      <a:pt x="4278" y="2596"/>
                    </a:lnTo>
                    <a:lnTo>
                      <a:pt x="4266" y="2599"/>
                    </a:lnTo>
                    <a:lnTo>
                      <a:pt x="4255" y="2603"/>
                    </a:lnTo>
                    <a:lnTo>
                      <a:pt x="4243" y="2605"/>
                    </a:lnTo>
                    <a:lnTo>
                      <a:pt x="4231" y="2606"/>
                    </a:lnTo>
                    <a:lnTo>
                      <a:pt x="4217" y="2589"/>
                    </a:lnTo>
                    <a:lnTo>
                      <a:pt x="4202" y="2579"/>
                    </a:lnTo>
                    <a:lnTo>
                      <a:pt x="4185" y="2570"/>
                    </a:lnTo>
                    <a:lnTo>
                      <a:pt x="4169" y="2567"/>
                    </a:lnTo>
                    <a:lnTo>
                      <a:pt x="4150" y="2565"/>
                    </a:lnTo>
                    <a:lnTo>
                      <a:pt x="4131" y="2565"/>
                    </a:lnTo>
                    <a:lnTo>
                      <a:pt x="4112" y="2567"/>
                    </a:lnTo>
                    <a:lnTo>
                      <a:pt x="4095" y="2572"/>
                    </a:lnTo>
                    <a:lnTo>
                      <a:pt x="4074" y="2582"/>
                    </a:lnTo>
                    <a:lnTo>
                      <a:pt x="4057" y="2594"/>
                    </a:lnTo>
                    <a:lnTo>
                      <a:pt x="4036" y="2605"/>
                    </a:lnTo>
                    <a:lnTo>
                      <a:pt x="4019" y="2617"/>
                    </a:lnTo>
                    <a:lnTo>
                      <a:pt x="3998" y="2622"/>
                    </a:lnTo>
                    <a:lnTo>
                      <a:pt x="3979" y="2627"/>
                    </a:lnTo>
                    <a:lnTo>
                      <a:pt x="3957" y="2624"/>
                    </a:lnTo>
                    <a:lnTo>
                      <a:pt x="3934" y="2617"/>
                    </a:lnTo>
                    <a:lnTo>
                      <a:pt x="3915" y="2625"/>
                    </a:lnTo>
                    <a:lnTo>
                      <a:pt x="3896" y="2632"/>
                    </a:lnTo>
                    <a:lnTo>
                      <a:pt x="3876" y="2637"/>
                    </a:lnTo>
                    <a:lnTo>
                      <a:pt x="3857" y="2643"/>
                    </a:lnTo>
                    <a:lnTo>
                      <a:pt x="3834" y="2643"/>
                    </a:lnTo>
                    <a:lnTo>
                      <a:pt x="3812" y="2644"/>
                    </a:lnTo>
                    <a:lnTo>
                      <a:pt x="3791" y="2644"/>
                    </a:lnTo>
                    <a:lnTo>
                      <a:pt x="3770" y="2644"/>
                    </a:lnTo>
                    <a:lnTo>
                      <a:pt x="3753" y="2627"/>
                    </a:lnTo>
                    <a:lnTo>
                      <a:pt x="3737" y="2611"/>
                    </a:lnTo>
                    <a:lnTo>
                      <a:pt x="3720" y="2596"/>
                    </a:lnTo>
                    <a:lnTo>
                      <a:pt x="3705" y="2584"/>
                    </a:lnTo>
                    <a:lnTo>
                      <a:pt x="3684" y="2572"/>
                    </a:lnTo>
                    <a:lnTo>
                      <a:pt x="3665" y="2567"/>
                    </a:lnTo>
                    <a:lnTo>
                      <a:pt x="3642" y="2563"/>
                    </a:lnTo>
                    <a:lnTo>
                      <a:pt x="3620" y="2567"/>
                    </a:lnTo>
                    <a:lnTo>
                      <a:pt x="3599" y="2553"/>
                    </a:lnTo>
                    <a:lnTo>
                      <a:pt x="3580" y="2539"/>
                    </a:lnTo>
                    <a:lnTo>
                      <a:pt x="3563" y="2522"/>
                    </a:lnTo>
                    <a:lnTo>
                      <a:pt x="3548" y="2504"/>
                    </a:lnTo>
                    <a:lnTo>
                      <a:pt x="3532" y="2484"/>
                    </a:lnTo>
                    <a:lnTo>
                      <a:pt x="3518" y="2465"/>
                    </a:lnTo>
                    <a:lnTo>
                      <a:pt x="3506" y="2446"/>
                    </a:lnTo>
                    <a:lnTo>
                      <a:pt x="3496" y="2427"/>
                    </a:lnTo>
                    <a:lnTo>
                      <a:pt x="3494" y="2396"/>
                    </a:lnTo>
                    <a:lnTo>
                      <a:pt x="3485" y="2370"/>
                    </a:lnTo>
                    <a:lnTo>
                      <a:pt x="3470" y="2347"/>
                    </a:lnTo>
                    <a:lnTo>
                      <a:pt x="3453" y="2327"/>
                    </a:lnTo>
                    <a:lnTo>
                      <a:pt x="3432" y="2306"/>
                    </a:lnTo>
                    <a:lnTo>
                      <a:pt x="3413" y="2285"/>
                    </a:lnTo>
                    <a:lnTo>
                      <a:pt x="3399" y="2263"/>
                    </a:lnTo>
                    <a:lnTo>
                      <a:pt x="3390" y="2240"/>
                    </a:lnTo>
                    <a:lnTo>
                      <a:pt x="3368" y="2211"/>
                    </a:lnTo>
                    <a:lnTo>
                      <a:pt x="3349" y="2182"/>
                    </a:lnTo>
                    <a:lnTo>
                      <a:pt x="3332" y="2152"/>
                    </a:lnTo>
                    <a:lnTo>
                      <a:pt x="3318" y="2123"/>
                    </a:lnTo>
                    <a:lnTo>
                      <a:pt x="3302" y="2092"/>
                    </a:lnTo>
                    <a:lnTo>
                      <a:pt x="3292" y="2061"/>
                    </a:lnTo>
                    <a:lnTo>
                      <a:pt x="3282" y="2028"/>
                    </a:lnTo>
                    <a:lnTo>
                      <a:pt x="3275" y="1997"/>
                    </a:lnTo>
                    <a:lnTo>
                      <a:pt x="3264" y="1950"/>
                    </a:lnTo>
                    <a:lnTo>
                      <a:pt x="3261" y="1904"/>
                    </a:lnTo>
                    <a:lnTo>
                      <a:pt x="3257" y="1857"/>
                    </a:lnTo>
                    <a:lnTo>
                      <a:pt x="3259" y="1812"/>
                    </a:lnTo>
                    <a:lnTo>
                      <a:pt x="3259" y="1766"/>
                    </a:lnTo>
                    <a:lnTo>
                      <a:pt x="3263" y="1723"/>
                    </a:lnTo>
                    <a:lnTo>
                      <a:pt x="3266" y="1676"/>
                    </a:lnTo>
                    <a:lnTo>
                      <a:pt x="3271" y="1633"/>
                    </a:lnTo>
                    <a:lnTo>
                      <a:pt x="3285" y="1597"/>
                    </a:lnTo>
                    <a:lnTo>
                      <a:pt x="3292" y="1559"/>
                    </a:lnTo>
                    <a:lnTo>
                      <a:pt x="3294" y="1519"/>
                    </a:lnTo>
                    <a:lnTo>
                      <a:pt x="3294" y="1479"/>
                    </a:lnTo>
                    <a:lnTo>
                      <a:pt x="3292" y="1438"/>
                    </a:lnTo>
                    <a:lnTo>
                      <a:pt x="3295" y="1398"/>
                    </a:lnTo>
                    <a:lnTo>
                      <a:pt x="3302" y="1360"/>
                    </a:lnTo>
                    <a:lnTo>
                      <a:pt x="3320" y="1326"/>
                    </a:lnTo>
                    <a:lnTo>
                      <a:pt x="3313" y="1308"/>
                    </a:lnTo>
                    <a:lnTo>
                      <a:pt x="3306" y="1293"/>
                    </a:lnTo>
                    <a:lnTo>
                      <a:pt x="3294" y="1277"/>
                    </a:lnTo>
                    <a:lnTo>
                      <a:pt x="3283" y="1265"/>
                    </a:lnTo>
                    <a:lnTo>
                      <a:pt x="3268" y="1252"/>
                    </a:lnTo>
                    <a:lnTo>
                      <a:pt x="3254" y="1243"/>
                    </a:lnTo>
                    <a:lnTo>
                      <a:pt x="3238" y="1236"/>
                    </a:lnTo>
                    <a:lnTo>
                      <a:pt x="3223" y="1234"/>
                    </a:lnTo>
                    <a:lnTo>
                      <a:pt x="3188" y="1233"/>
                    </a:lnTo>
                    <a:lnTo>
                      <a:pt x="3157" y="1227"/>
                    </a:lnTo>
                    <a:lnTo>
                      <a:pt x="3125" y="1219"/>
                    </a:lnTo>
                    <a:lnTo>
                      <a:pt x="3097" y="1207"/>
                    </a:lnTo>
                    <a:lnTo>
                      <a:pt x="3069" y="1188"/>
                    </a:lnTo>
                    <a:lnTo>
                      <a:pt x="3045" y="1167"/>
                    </a:lnTo>
                    <a:lnTo>
                      <a:pt x="3023" y="1141"/>
                    </a:lnTo>
                    <a:lnTo>
                      <a:pt x="3007" y="1115"/>
                    </a:lnTo>
                    <a:lnTo>
                      <a:pt x="3002" y="1034"/>
                    </a:lnTo>
                    <a:lnTo>
                      <a:pt x="2974" y="1012"/>
                    </a:lnTo>
                    <a:lnTo>
                      <a:pt x="2952" y="987"/>
                    </a:lnTo>
                    <a:lnTo>
                      <a:pt x="2931" y="960"/>
                    </a:lnTo>
                    <a:lnTo>
                      <a:pt x="2914" y="932"/>
                    </a:lnTo>
                    <a:lnTo>
                      <a:pt x="2895" y="903"/>
                    </a:lnTo>
                    <a:lnTo>
                      <a:pt x="2878" y="875"/>
                    </a:lnTo>
                    <a:lnTo>
                      <a:pt x="2857" y="849"/>
                    </a:lnTo>
                    <a:lnTo>
                      <a:pt x="2834" y="830"/>
                    </a:lnTo>
                    <a:lnTo>
                      <a:pt x="2834" y="806"/>
                    </a:lnTo>
                    <a:lnTo>
                      <a:pt x="2831" y="784"/>
                    </a:lnTo>
                    <a:lnTo>
                      <a:pt x="2822" y="761"/>
                    </a:lnTo>
                    <a:lnTo>
                      <a:pt x="2814" y="742"/>
                    </a:lnTo>
                    <a:lnTo>
                      <a:pt x="2800" y="722"/>
                    </a:lnTo>
                    <a:lnTo>
                      <a:pt x="2784" y="703"/>
                    </a:lnTo>
                    <a:lnTo>
                      <a:pt x="2767" y="685"/>
                    </a:lnTo>
                    <a:lnTo>
                      <a:pt x="2750" y="670"/>
                    </a:lnTo>
                    <a:lnTo>
                      <a:pt x="2731" y="654"/>
                    </a:lnTo>
                    <a:lnTo>
                      <a:pt x="2719" y="641"/>
                    </a:lnTo>
                    <a:lnTo>
                      <a:pt x="2707" y="622"/>
                    </a:lnTo>
                    <a:lnTo>
                      <a:pt x="2698" y="606"/>
                    </a:lnTo>
                    <a:lnTo>
                      <a:pt x="2688" y="587"/>
                    </a:lnTo>
                    <a:lnTo>
                      <a:pt x="2677" y="572"/>
                    </a:lnTo>
                    <a:lnTo>
                      <a:pt x="2665" y="558"/>
                    </a:lnTo>
                    <a:lnTo>
                      <a:pt x="2651" y="549"/>
                    </a:lnTo>
                    <a:lnTo>
                      <a:pt x="2626" y="549"/>
                    </a:lnTo>
                    <a:lnTo>
                      <a:pt x="2601" y="551"/>
                    </a:lnTo>
                    <a:lnTo>
                      <a:pt x="2579" y="547"/>
                    </a:lnTo>
                    <a:lnTo>
                      <a:pt x="2558" y="544"/>
                    </a:lnTo>
                    <a:lnTo>
                      <a:pt x="2538" y="539"/>
                    </a:lnTo>
                    <a:lnTo>
                      <a:pt x="2517" y="535"/>
                    </a:lnTo>
                    <a:lnTo>
                      <a:pt x="2496" y="530"/>
                    </a:lnTo>
                    <a:lnTo>
                      <a:pt x="2475" y="528"/>
                    </a:lnTo>
                    <a:lnTo>
                      <a:pt x="2449" y="542"/>
                    </a:lnTo>
                    <a:lnTo>
                      <a:pt x="2429" y="561"/>
                    </a:lnTo>
                    <a:lnTo>
                      <a:pt x="2408" y="582"/>
                    </a:lnTo>
                    <a:lnTo>
                      <a:pt x="2392" y="608"/>
                    </a:lnTo>
                    <a:lnTo>
                      <a:pt x="2375" y="630"/>
                    </a:lnTo>
                    <a:lnTo>
                      <a:pt x="2360" y="653"/>
                    </a:lnTo>
                    <a:lnTo>
                      <a:pt x="2341" y="673"/>
                    </a:lnTo>
                    <a:lnTo>
                      <a:pt x="2322" y="694"/>
                    </a:lnTo>
                    <a:lnTo>
                      <a:pt x="2301" y="689"/>
                    </a:lnTo>
                    <a:lnTo>
                      <a:pt x="2282" y="682"/>
                    </a:lnTo>
                    <a:lnTo>
                      <a:pt x="2265" y="673"/>
                    </a:lnTo>
                    <a:lnTo>
                      <a:pt x="2249" y="665"/>
                    </a:lnTo>
                    <a:lnTo>
                      <a:pt x="2232" y="654"/>
                    </a:lnTo>
                    <a:lnTo>
                      <a:pt x="2215" y="646"/>
                    </a:lnTo>
                    <a:lnTo>
                      <a:pt x="2196" y="639"/>
                    </a:lnTo>
                    <a:lnTo>
                      <a:pt x="2178" y="635"/>
                    </a:lnTo>
                    <a:lnTo>
                      <a:pt x="2154" y="606"/>
                    </a:lnTo>
                    <a:lnTo>
                      <a:pt x="2135" y="577"/>
                    </a:lnTo>
                    <a:lnTo>
                      <a:pt x="2120" y="546"/>
                    </a:lnTo>
                    <a:lnTo>
                      <a:pt x="2104" y="515"/>
                    </a:lnTo>
                    <a:lnTo>
                      <a:pt x="2089" y="480"/>
                    </a:lnTo>
                    <a:lnTo>
                      <a:pt x="2077" y="449"/>
                    </a:lnTo>
                    <a:lnTo>
                      <a:pt x="2061" y="416"/>
                    </a:lnTo>
                    <a:lnTo>
                      <a:pt x="2047" y="387"/>
                    </a:lnTo>
                    <a:lnTo>
                      <a:pt x="2023" y="375"/>
                    </a:lnTo>
                    <a:lnTo>
                      <a:pt x="2001" y="363"/>
                    </a:lnTo>
                    <a:lnTo>
                      <a:pt x="1976" y="349"/>
                    </a:lnTo>
                    <a:lnTo>
                      <a:pt x="1956" y="337"/>
                    </a:lnTo>
                    <a:lnTo>
                      <a:pt x="1935" y="320"/>
                    </a:lnTo>
                    <a:lnTo>
                      <a:pt x="1918" y="301"/>
                    </a:lnTo>
                    <a:lnTo>
                      <a:pt x="1902" y="280"/>
                    </a:lnTo>
                    <a:lnTo>
                      <a:pt x="1894" y="256"/>
                    </a:lnTo>
                    <a:lnTo>
                      <a:pt x="1862" y="233"/>
                    </a:lnTo>
                    <a:lnTo>
                      <a:pt x="1831" y="216"/>
                    </a:lnTo>
                    <a:lnTo>
                      <a:pt x="1797" y="200"/>
                    </a:lnTo>
                    <a:lnTo>
                      <a:pt x="1762" y="192"/>
                    </a:lnTo>
                    <a:lnTo>
                      <a:pt x="1726" y="182"/>
                    </a:lnTo>
                    <a:lnTo>
                      <a:pt x="1692" y="175"/>
                    </a:lnTo>
                    <a:lnTo>
                      <a:pt x="1655" y="168"/>
                    </a:lnTo>
                    <a:lnTo>
                      <a:pt x="1621" y="161"/>
                    </a:lnTo>
                    <a:lnTo>
                      <a:pt x="1602" y="154"/>
                    </a:lnTo>
                    <a:lnTo>
                      <a:pt x="1584" y="154"/>
                    </a:lnTo>
                    <a:lnTo>
                      <a:pt x="1569" y="156"/>
                    </a:lnTo>
                    <a:lnTo>
                      <a:pt x="1553" y="161"/>
                    </a:lnTo>
                    <a:lnTo>
                      <a:pt x="1538" y="166"/>
                    </a:lnTo>
                    <a:lnTo>
                      <a:pt x="1524" y="175"/>
                    </a:lnTo>
                    <a:lnTo>
                      <a:pt x="1512" y="183"/>
                    </a:lnTo>
                    <a:lnTo>
                      <a:pt x="1502" y="195"/>
                    </a:lnTo>
                    <a:lnTo>
                      <a:pt x="1495" y="202"/>
                    </a:lnTo>
                    <a:lnTo>
                      <a:pt x="1491" y="213"/>
                    </a:lnTo>
                    <a:lnTo>
                      <a:pt x="1488" y="221"/>
                    </a:lnTo>
                    <a:lnTo>
                      <a:pt x="1486" y="232"/>
                    </a:lnTo>
                    <a:lnTo>
                      <a:pt x="1479" y="249"/>
                    </a:lnTo>
                    <a:lnTo>
                      <a:pt x="1467" y="266"/>
                    </a:lnTo>
                    <a:lnTo>
                      <a:pt x="1408" y="273"/>
                    </a:lnTo>
                    <a:lnTo>
                      <a:pt x="1351" y="278"/>
                    </a:lnTo>
                    <a:lnTo>
                      <a:pt x="1293" y="278"/>
                    </a:lnTo>
                    <a:lnTo>
                      <a:pt x="1236" y="278"/>
                    </a:lnTo>
                    <a:lnTo>
                      <a:pt x="1175" y="275"/>
                    </a:lnTo>
                    <a:lnTo>
                      <a:pt x="1118" y="271"/>
                    </a:lnTo>
                    <a:lnTo>
                      <a:pt x="1060" y="266"/>
                    </a:lnTo>
                    <a:lnTo>
                      <a:pt x="1006" y="263"/>
                    </a:lnTo>
                    <a:lnTo>
                      <a:pt x="935" y="228"/>
                    </a:lnTo>
                    <a:lnTo>
                      <a:pt x="866" y="197"/>
                    </a:lnTo>
                    <a:lnTo>
                      <a:pt x="797" y="168"/>
                    </a:lnTo>
                    <a:lnTo>
                      <a:pt x="728" y="138"/>
                    </a:lnTo>
                    <a:lnTo>
                      <a:pt x="657" y="107"/>
                    </a:lnTo>
                    <a:lnTo>
                      <a:pt x="588" y="78"/>
                    </a:lnTo>
                    <a:lnTo>
                      <a:pt x="516" y="47"/>
                    </a:lnTo>
                    <a:lnTo>
                      <a:pt x="445" y="16"/>
                    </a:lnTo>
                    <a:lnTo>
                      <a:pt x="395" y="2"/>
                    </a:lnTo>
                    <a:lnTo>
                      <a:pt x="347" y="0"/>
                    </a:lnTo>
                    <a:lnTo>
                      <a:pt x="298" y="2"/>
                    </a:lnTo>
                    <a:lnTo>
                      <a:pt x="250" y="9"/>
                    </a:lnTo>
                    <a:lnTo>
                      <a:pt x="200" y="12"/>
                    </a:lnTo>
                    <a:lnTo>
                      <a:pt x="151" y="16"/>
                    </a:lnTo>
                    <a:lnTo>
                      <a:pt x="103" y="12"/>
                    </a:lnTo>
                    <a:lnTo>
                      <a:pt x="57" y="4"/>
                    </a:lnTo>
                    <a:lnTo>
                      <a:pt x="39" y="12"/>
                    </a:lnTo>
                    <a:lnTo>
                      <a:pt x="22" y="24"/>
                    </a:lnTo>
                    <a:lnTo>
                      <a:pt x="13" y="30"/>
                    </a:lnTo>
                    <a:lnTo>
                      <a:pt x="6" y="37"/>
                    </a:lnTo>
                    <a:lnTo>
                      <a:pt x="1" y="4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0" name="Freeform 10"/>
              <p:cNvSpPr>
                <a:spLocks/>
              </p:cNvSpPr>
              <p:nvPr/>
            </p:nvSpPr>
            <p:spPr bwMode="auto">
              <a:xfrm>
                <a:off x="262" y="565"/>
                <a:ext cx="5117" cy="3340"/>
              </a:xfrm>
              <a:custGeom>
                <a:avLst/>
                <a:gdLst/>
                <a:ahLst/>
                <a:cxnLst>
                  <a:cxn ang="0">
                    <a:pos x="183" y="414"/>
                  </a:cxn>
                  <a:cxn ang="0">
                    <a:pos x="473" y="748"/>
                  </a:cxn>
                  <a:cxn ang="0">
                    <a:pos x="437" y="875"/>
                  </a:cxn>
                  <a:cxn ang="0">
                    <a:pos x="397" y="974"/>
                  </a:cxn>
                  <a:cxn ang="0">
                    <a:pos x="763" y="1214"/>
                  </a:cxn>
                  <a:cxn ang="0">
                    <a:pos x="958" y="1564"/>
                  </a:cxn>
                  <a:cxn ang="0">
                    <a:pos x="1144" y="1747"/>
                  </a:cxn>
                  <a:cxn ang="0">
                    <a:pos x="1262" y="1814"/>
                  </a:cxn>
                  <a:cxn ang="0">
                    <a:pos x="1260" y="1648"/>
                  </a:cxn>
                  <a:cxn ang="0">
                    <a:pos x="1098" y="1405"/>
                  </a:cxn>
                  <a:cxn ang="0">
                    <a:pos x="956" y="1141"/>
                  </a:cxn>
                  <a:cxn ang="0">
                    <a:pos x="872" y="1041"/>
                  </a:cxn>
                  <a:cxn ang="0">
                    <a:pos x="666" y="751"/>
                  </a:cxn>
                  <a:cxn ang="0">
                    <a:pos x="656" y="622"/>
                  </a:cxn>
                  <a:cxn ang="0">
                    <a:pos x="516" y="565"/>
                  </a:cxn>
                  <a:cxn ang="0">
                    <a:pos x="443" y="363"/>
                  </a:cxn>
                  <a:cxn ang="0">
                    <a:pos x="452" y="244"/>
                  </a:cxn>
                  <a:cxn ang="0">
                    <a:pos x="654" y="339"/>
                  </a:cxn>
                  <a:cxn ang="0">
                    <a:pos x="806" y="653"/>
                  </a:cxn>
                  <a:cxn ang="0">
                    <a:pos x="777" y="767"/>
                  </a:cxn>
                  <a:cxn ang="0">
                    <a:pos x="887" y="796"/>
                  </a:cxn>
                  <a:cxn ang="0">
                    <a:pos x="1219" y="1120"/>
                  </a:cxn>
                  <a:cxn ang="0">
                    <a:pos x="1295" y="1322"/>
                  </a:cxn>
                  <a:cxn ang="0">
                    <a:pos x="1486" y="1455"/>
                  </a:cxn>
                  <a:cxn ang="0">
                    <a:pos x="1700" y="1645"/>
                  </a:cxn>
                  <a:cxn ang="0">
                    <a:pos x="1958" y="2057"/>
                  </a:cxn>
                  <a:cxn ang="0">
                    <a:pos x="1887" y="2182"/>
                  </a:cxn>
                  <a:cxn ang="0">
                    <a:pos x="1966" y="2396"/>
                  </a:cxn>
                  <a:cxn ang="0">
                    <a:pos x="2527" y="2743"/>
                  </a:cxn>
                  <a:cxn ang="0">
                    <a:pos x="2821" y="2915"/>
                  </a:cxn>
                  <a:cxn ang="0">
                    <a:pos x="3266" y="3103"/>
                  </a:cxn>
                  <a:cxn ang="0">
                    <a:pos x="3660" y="3093"/>
                  </a:cxn>
                  <a:cxn ang="0">
                    <a:pos x="3786" y="3076"/>
                  </a:cxn>
                  <a:cxn ang="0">
                    <a:pos x="4121" y="3309"/>
                  </a:cxn>
                  <a:cxn ang="0">
                    <a:pos x="4214" y="3219"/>
                  </a:cxn>
                  <a:cxn ang="0">
                    <a:pos x="4411" y="3105"/>
                  </a:cxn>
                  <a:cxn ang="0">
                    <a:pos x="4389" y="2919"/>
                  </a:cxn>
                  <a:cxn ang="0">
                    <a:pos x="4489" y="2779"/>
                  </a:cxn>
                  <a:cxn ang="0">
                    <a:pos x="4817" y="2686"/>
                  </a:cxn>
                  <a:cxn ang="0">
                    <a:pos x="4986" y="2477"/>
                  </a:cxn>
                  <a:cxn ang="0">
                    <a:pos x="5112" y="2149"/>
                  </a:cxn>
                  <a:cxn ang="0">
                    <a:pos x="4803" y="2057"/>
                  </a:cxn>
                  <a:cxn ang="0">
                    <a:pos x="4447" y="2194"/>
                  </a:cxn>
                  <a:cxn ang="0">
                    <a:pos x="4370" y="2456"/>
                  </a:cxn>
                  <a:cxn ang="0">
                    <a:pos x="4276" y="2598"/>
                  </a:cxn>
                  <a:cxn ang="0">
                    <a:pos x="4095" y="2573"/>
                  </a:cxn>
                  <a:cxn ang="0">
                    <a:pos x="3857" y="2642"/>
                  </a:cxn>
                  <a:cxn ang="0">
                    <a:pos x="3620" y="2568"/>
                  </a:cxn>
                  <a:cxn ang="0">
                    <a:pos x="3451" y="2327"/>
                  </a:cxn>
                  <a:cxn ang="0">
                    <a:pos x="3271" y="1995"/>
                  </a:cxn>
                  <a:cxn ang="0">
                    <a:pos x="3294" y="1478"/>
                  </a:cxn>
                  <a:cxn ang="0">
                    <a:pos x="3221" y="1232"/>
                  </a:cxn>
                  <a:cxn ang="0">
                    <a:pos x="2931" y="960"/>
                  </a:cxn>
                  <a:cxn ang="0">
                    <a:pos x="2767" y="685"/>
                  </a:cxn>
                  <a:cxn ang="0">
                    <a:pos x="2579" y="547"/>
                  </a:cxn>
                  <a:cxn ang="0">
                    <a:pos x="2341" y="675"/>
                  </a:cxn>
                  <a:cxn ang="0">
                    <a:pos x="2116" y="546"/>
                  </a:cxn>
                  <a:cxn ang="0">
                    <a:pos x="1902" y="278"/>
                  </a:cxn>
                  <a:cxn ang="0">
                    <a:pos x="1569" y="154"/>
                  </a:cxn>
                  <a:cxn ang="0">
                    <a:pos x="1409" y="273"/>
                  </a:cxn>
                  <a:cxn ang="0">
                    <a:pos x="658" y="106"/>
                  </a:cxn>
                  <a:cxn ang="0">
                    <a:pos x="38" y="12"/>
                  </a:cxn>
                </a:cxnLst>
                <a:rect l="0" t="0" r="r" b="b"/>
                <a:pathLst>
                  <a:path w="5117" h="3340">
                    <a:moveTo>
                      <a:pt x="0" y="57"/>
                    </a:moveTo>
                    <a:lnTo>
                      <a:pt x="7" y="88"/>
                    </a:lnTo>
                    <a:lnTo>
                      <a:pt x="19" y="119"/>
                    </a:lnTo>
                    <a:lnTo>
                      <a:pt x="34" y="147"/>
                    </a:lnTo>
                    <a:lnTo>
                      <a:pt x="52" y="176"/>
                    </a:lnTo>
                    <a:lnTo>
                      <a:pt x="69" y="204"/>
                    </a:lnTo>
                    <a:lnTo>
                      <a:pt x="86" y="233"/>
                    </a:lnTo>
                    <a:lnTo>
                      <a:pt x="100" y="264"/>
                    </a:lnTo>
                    <a:lnTo>
                      <a:pt x="110" y="297"/>
                    </a:lnTo>
                    <a:lnTo>
                      <a:pt x="140" y="333"/>
                    </a:lnTo>
                    <a:lnTo>
                      <a:pt x="164" y="373"/>
                    </a:lnTo>
                    <a:lnTo>
                      <a:pt x="183" y="414"/>
                    </a:lnTo>
                    <a:lnTo>
                      <a:pt x="202" y="458"/>
                    </a:lnTo>
                    <a:lnTo>
                      <a:pt x="219" y="499"/>
                    </a:lnTo>
                    <a:lnTo>
                      <a:pt x="240" y="542"/>
                    </a:lnTo>
                    <a:lnTo>
                      <a:pt x="262" y="582"/>
                    </a:lnTo>
                    <a:lnTo>
                      <a:pt x="293" y="622"/>
                    </a:lnTo>
                    <a:lnTo>
                      <a:pt x="317" y="637"/>
                    </a:lnTo>
                    <a:lnTo>
                      <a:pt x="345" y="654"/>
                    </a:lnTo>
                    <a:lnTo>
                      <a:pt x="371" y="670"/>
                    </a:lnTo>
                    <a:lnTo>
                      <a:pt x="399" y="687"/>
                    </a:lnTo>
                    <a:lnTo>
                      <a:pt x="424" y="703"/>
                    </a:lnTo>
                    <a:lnTo>
                      <a:pt x="450" y="723"/>
                    </a:lnTo>
                    <a:lnTo>
                      <a:pt x="473" y="748"/>
                    </a:lnTo>
                    <a:lnTo>
                      <a:pt x="494" y="777"/>
                    </a:lnTo>
                    <a:lnTo>
                      <a:pt x="494" y="785"/>
                    </a:lnTo>
                    <a:lnTo>
                      <a:pt x="494" y="796"/>
                    </a:lnTo>
                    <a:lnTo>
                      <a:pt x="494" y="806"/>
                    </a:lnTo>
                    <a:lnTo>
                      <a:pt x="494" y="817"/>
                    </a:lnTo>
                    <a:lnTo>
                      <a:pt x="490" y="827"/>
                    </a:lnTo>
                    <a:lnTo>
                      <a:pt x="488" y="837"/>
                    </a:lnTo>
                    <a:lnTo>
                      <a:pt x="485" y="848"/>
                    </a:lnTo>
                    <a:lnTo>
                      <a:pt x="483" y="858"/>
                    </a:lnTo>
                    <a:lnTo>
                      <a:pt x="468" y="863"/>
                    </a:lnTo>
                    <a:lnTo>
                      <a:pt x="452" y="870"/>
                    </a:lnTo>
                    <a:lnTo>
                      <a:pt x="437" y="875"/>
                    </a:lnTo>
                    <a:lnTo>
                      <a:pt x="421" y="880"/>
                    </a:lnTo>
                    <a:lnTo>
                      <a:pt x="404" y="882"/>
                    </a:lnTo>
                    <a:lnTo>
                      <a:pt x="386" y="886"/>
                    </a:lnTo>
                    <a:lnTo>
                      <a:pt x="369" y="886"/>
                    </a:lnTo>
                    <a:lnTo>
                      <a:pt x="354" y="886"/>
                    </a:lnTo>
                    <a:lnTo>
                      <a:pt x="343" y="894"/>
                    </a:lnTo>
                    <a:lnTo>
                      <a:pt x="340" y="903"/>
                    </a:lnTo>
                    <a:lnTo>
                      <a:pt x="338" y="911"/>
                    </a:lnTo>
                    <a:lnTo>
                      <a:pt x="343" y="920"/>
                    </a:lnTo>
                    <a:lnTo>
                      <a:pt x="355" y="937"/>
                    </a:lnTo>
                    <a:lnTo>
                      <a:pt x="369" y="955"/>
                    </a:lnTo>
                    <a:lnTo>
                      <a:pt x="397" y="974"/>
                    </a:lnTo>
                    <a:lnTo>
                      <a:pt x="426" y="999"/>
                    </a:lnTo>
                    <a:lnTo>
                      <a:pt x="452" y="1024"/>
                    </a:lnTo>
                    <a:lnTo>
                      <a:pt x="478" y="1051"/>
                    </a:lnTo>
                    <a:lnTo>
                      <a:pt x="504" y="1075"/>
                    </a:lnTo>
                    <a:lnTo>
                      <a:pt x="531" y="1098"/>
                    </a:lnTo>
                    <a:lnTo>
                      <a:pt x="561" y="1117"/>
                    </a:lnTo>
                    <a:lnTo>
                      <a:pt x="595" y="1131"/>
                    </a:lnTo>
                    <a:lnTo>
                      <a:pt x="628" y="1141"/>
                    </a:lnTo>
                    <a:lnTo>
                      <a:pt x="663" y="1157"/>
                    </a:lnTo>
                    <a:lnTo>
                      <a:pt x="697" y="1172"/>
                    </a:lnTo>
                    <a:lnTo>
                      <a:pt x="732" y="1193"/>
                    </a:lnTo>
                    <a:lnTo>
                      <a:pt x="763" y="1214"/>
                    </a:lnTo>
                    <a:lnTo>
                      <a:pt x="789" y="1241"/>
                    </a:lnTo>
                    <a:lnTo>
                      <a:pt x="808" y="1272"/>
                    </a:lnTo>
                    <a:lnTo>
                      <a:pt x="823" y="1308"/>
                    </a:lnTo>
                    <a:lnTo>
                      <a:pt x="825" y="1343"/>
                    </a:lnTo>
                    <a:lnTo>
                      <a:pt x="830" y="1381"/>
                    </a:lnTo>
                    <a:lnTo>
                      <a:pt x="834" y="1417"/>
                    </a:lnTo>
                    <a:lnTo>
                      <a:pt x="844" y="1455"/>
                    </a:lnTo>
                    <a:lnTo>
                      <a:pt x="856" y="1486"/>
                    </a:lnTo>
                    <a:lnTo>
                      <a:pt x="875" y="1514"/>
                    </a:lnTo>
                    <a:lnTo>
                      <a:pt x="903" y="1536"/>
                    </a:lnTo>
                    <a:lnTo>
                      <a:pt x="941" y="1553"/>
                    </a:lnTo>
                    <a:lnTo>
                      <a:pt x="958" y="1564"/>
                    </a:lnTo>
                    <a:lnTo>
                      <a:pt x="975" y="1579"/>
                    </a:lnTo>
                    <a:lnTo>
                      <a:pt x="991" y="1595"/>
                    </a:lnTo>
                    <a:lnTo>
                      <a:pt x="1006" y="1614"/>
                    </a:lnTo>
                    <a:lnTo>
                      <a:pt x="1022" y="1628"/>
                    </a:lnTo>
                    <a:lnTo>
                      <a:pt x="1037" y="1643"/>
                    </a:lnTo>
                    <a:lnTo>
                      <a:pt x="1056" y="1654"/>
                    </a:lnTo>
                    <a:lnTo>
                      <a:pt x="1079" y="1662"/>
                    </a:lnTo>
                    <a:lnTo>
                      <a:pt x="1100" y="1673"/>
                    </a:lnTo>
                    <a:lnTo>
                      <a:pt x="1115" y="1688"/>
                    </a:lnTo>
                    <a:lnTo>
                      <a:pt x="1127" y="1705"/>
                    </a:lnTo>
                    <a:lnTo>
                      <a:pt x="1138" y="1726"/>
                    </a:lnTo>
                    <a:lnTo>
                      <a:pt x="1144" y="1747"/>
                    </a:lnTo>
                    <a:lnTo>
                      <a:pt x="1151" y="1769"/>
                    </a:lnTo>
                    <a:lnTo>
                      <a:pt x="1158" y="1790"/>
                    </a:lnTo>
                    <a:lnTo>
                      <a:pt x="1170" y="1812"/>
                    </a:lnTo>
                    <a:lnTo>
                      <a:pt x="1179" y="1812"/>
                    </a:lnTo>
                    <a:lnTo>
                      <a:pt x="1189" y="1818"/>
                    </a:lnTo>
                    <a:lnTo>
                      <a:pt x="1200" y="1821"/>
                    </a:lnTo>
                    <a:lnTo>
                      <a:pt x="1210" y="1826"/>
                    </a:lnTo>
                    <a:lnTo>
                      <a:pt x="1219" y="1828"/>
                    </a:lnTo>
                    <a:lnTo>
                      <a:pt x="1229" y="1830"/>
                    </a:lnTo>
                    <a:lnTo>
                      <a:pt x="1239" y="1828"/>
                    </a:lnTo>
                    <a:lnTo>
                      <a:pt x="1251" y="1826"/>
                    </a:lnTo>
                    <a:lnTo>
                      <a:pt x="1262" y="1814"/>
                    </a:lnTo>
                    <a:lnTo>
                      <a:pt x="1272" y="1804"/>
                    </a:lnTo>
                    <a:lnTo>
                      <a:pt x="1281" y="1792"/>
                    </a:lnTo>
                    <a:lnTo>
                      <a:pt x="1291" y="1780"/>
                    </a:lnTo>
                    <a:lnTo>
                      <a:pt x="1298" y="1764"/>
                    </a:lnTo>
                    <a:lnTo>
                      <a:pt x="1305" y="1750"/>
                    </a:lnTo>
                    <a:lnTo>
                      <a:pt x="1312" y="1736"/>
                    </a:lnTo>
                    <a:lnTo>
                      <a:pt x="1319" y="1724"/>
                    </a:lnTo>
                    <a:lnTo>
                      <a:pt x="1305" y="1709"/>
                    </a:lnTo>
                    <a:lnTo>
                      <a:pt x="1293" y="1695"/>
                    </a:lnTo>
                    <a:lnTo>
                      <a:pt x="1281" y="1679"/>
                    </a:lnTo>
                    <a:lnTo>
                      <a:pt x="1270" y="1666"/>
                    </a:lnTo>
                    <a:lnTo>
                      <a:pt x="1260" y="1648"/>
                    </a:lnTo>
                    <a:lnTo>
                      <a:pt x="1253" y="1633"/>
                    </a:lnTo>
                    <a:lnTo>
                      <a:pt x="1248" y="1614"/>
                    </a:lnTo>
                    <a:lnTo>
                      <a:pt x="1246" y="1597"/>
                    </a:lnTo>
                    <a:lnTo>
                      <a:pt x="1227" y="1581"/>
                    </a:lnTo>
                    <a:lnTo>
                      <a:pt x="1208" y="1572"/>
                    </a:lnTo>
                    <a:lnTo>
                      <a:pt x="1186" y="1566"/>
                    </a:lnTo>
                    <a:lnTo>
                      <a:pt x="1165" y="1562"/>
                    </a:lnTo>
                    <a:lnTo>
                      <a:pt x="1143" y="1553"/>
                    </a:lnTo>
                    <a:lnTo>
                      <a:pt x="1124" y="1545"/>
                    </a:lnTo>
                    <a:lnTo>
                      <a:pt x="1108" y="1529"/>
                    </a:lnTo>
                    <a:lnTo>
                      <a:pt x="1098" y="1509"/>
                    </a:lnTo>
                    <a:lnTo>
                      <a:pt x="1098" y="1405"/>
                    </a:lnTo>
                    <a:lnTo>
                      <a:pt x="1082" y="1381"/>
                    </a:lnTo>
                    <a:lnTo>
                      <a:pt x="1067" y="1358"/>
                    </a:lnTo>
                    <a:lnTo>
                      <a:pt x="1051" y="1336"/>
                    </a:lnTo>
                    <a:lnTo>
                      <a:pt x="1037" y="1315"/>
                    </a:lnTo>
                    <a:lnTo>
                      <a:pt x="1024" y="1291"/>
                    </a:lnTo>
                    <a:lnTo>
                      <a:pt x="1015" y="1267"/>
                    </a:lnTo>
                    <a:lnTo>
                      <a:pt x="1008" y="1239"/>
                    </a:lnTo>
                    <a:lnTo>
                      <a:pt x="1008" y="1214"/>
                    </a:lnTo>
                    <a:lnTo>
                      <a:pt x="992" y="1195"/>
                    </a:lnTo>
                    <a:lnTo>
                      <a:pt x="979" y="1177"/>
                    </a:lnTo>
                    <a:lnTo>
                      <a:pt x="967" y="1158"/>
                    </a:lnTo>
                    <a:lnTo>
                      <a:pt x="956" y="1141"/>
                    </a:lnTo>
                    <a:lnTo>
                      <a:pt x="944" y="1120"/>
                    </a:lnTo>
                    <a:lnTo>
                      <a:pt x="932" y="1103"/>
                    </a:lnTo>
                    <a:lnTo>
                      <a:pt x="918" y="1084"/>
                    </a:lnTo>
                    <a:lnTo>
                      <a:pt x="906" y="1069"/>
                    </a:lnTo>
                    <a:lnTo>
                      <a:pt x="922" y="1065"/>
                    </a:lnTo>
                    <a:lnTo>
                      <a:pt x="920" y="1056"/>
                    </a:lnTo>
                    <a:lnTo>
                      <a:pt x="915" y="1050"/>
                    </a:lnTo>
                    <a:lnTo>
                      <a:pt x="908" y="1051"/>
                    </a:lnTo>
                    <a:lnTo>
                      <a:pt x="906" y="1060"/>
                    </a:lnTo>
                    <a:lnTo>
                      <a:pt x="904" y="1063"/>
                    </a:lnTo>
                    <a:lnTo>
                      <a:pt x="903" y="1065"/>
                    </a:lnTo>
                    <a:lnTo>
                      <a:pt x="872" y="1041"/>
                    </a:lnTo>
                    <a:lnTo>
                      <a:pt x="847" y="1017"/>
                    </a:lnTo>
                    <a:lnTo>
                      <a:pt x="822" y="991"/>
                    </a:lnTo>
                    <a:lnTo>
                      <a:pt x="803" y="965"/>
                    </a:lnTo>
                    <a:lnTo>
                      <a:pt x="785" y="934"/>
                    </a:lnTo>
                    <a:lnTo>
                      <a:pt x="773" y="905"/>
                    </a:lnTo>
                    <a:lnTo>
                      <a:pt x="765" y="872"/>
                    </a:lnTo>
                    <a:lnTo>
                      <a:pt x="761" y="839"/>
                    </a:lnTo>
                    <a:lnTo>
                      <a:pt x="740" y="822"/>
                    </a:lnTo>
                    <a:lnTo>
                      <a:pt x="721" y="804"/>
                    </a:lnTo>
                    <a:lnTo>
                      <a:pt x="701" y="787"/>
                    </a:lnTo>
                    <a:lnTo>
                      <a:pt x="683" y="770"/>
                    </a:lnTo>
                    <a:lnTo>
                      <a:pt x="666" y="751"/>
                    </a:lnTo>
                    <a:lnTo>
                      <a:pt x="652" y="732"/>
                    </a:lnTo>
                    <a:lnTo>
                      <a:pt x="640" y="710"/>
                    </a:lnTo>
                    <a:lnTo>
                      <a:pt x="632" y="689"/>
                    </a:lnTo>
                    <a:lnTo>
                      <a:pt x="640" y="687"/>
                    </a:lnTo>
                    <a:lnTo>
                      <a:pt x="651" y="694"/>
                    </a:lnTo>
                    <a:lnTo>
                      <a:pt x="659" y="703"/>
                    </a:lnTo>
                    <a:lnTo>
                      <a:pt x="671" y="708"/>
                    </a:lnTo>
                    <a:lnTo>
                      <a:pt x="671" y="687"/>
                    </a:lnTo>
                    <a:lnTo>
                      <a:pt x="671" y="670"/>
                    </a:lnTo>
                    <a:lnTo>
                      <a:pt x="668" y="653"/>
                    </a:lnTo>
                    <a:lnTo>
                      <a:pt x="664" y="637"/>
                    </a:lnTo>
                    <a:lnTo>
                      <a:pt x="656" y="622"/>
                    </a:lnTo>
                    <a:lnTo>
                      <a:pt x="647" y="609"/>
                    </a:lnTo>
                    <a:lnTo>
                      <a:pt x="635" y="597"/>
                    </a:lnTo>
                    <a:lnTo>
                      <a:pt x="623" y="589"/>
                    </a:lnTo>
                    <a:lnTo>
                      <a:pt x="607" y="585"/>
                    </a:lnTo>
                    <a:lnTo>
                      <a:pt x="595" y="587"/>
                    </a:lnTo>
                    <a:lnTo>
                      <a:pt x="582" y="589"/>
                    </a:lnTo>
                    <a:lnTo>
                      <a:pt x="571" y="592"/>
                    </a:lnTo>
                    <a:lnTo>
                      <a:pt x="561" y="592"/>
                    </a:lnTo>
                    <a:lnTo>
                      <a:pt x="550" y="592"/>
                    </a:lnTo>
                    <a:lnTo>
                      <a:pt x="540" y="587"/>
                    </a:lnTo>
                    <a:lnTo>
                      <a:pt x="531" y="578"/>
                    </a:lnTo>
                    <a:lnTo>
                      <a:pt x="516" y="565"/>
                    </a:lnTo>
                    <a:lnTo>
                      <a:pt x="504" y="553"/>
                    </a:lnTo>
                    <a:lnTo>
                      <a:pt x="494" y="539"/>
                    </a:lnTo>
                    <a:lnTo>
                      <a:pt x="483" y="527"/>
                    </a:lnTo>
                    <a:lnTo>
                      <a:pt x="473" y="511"/>
                    </a:lnTo>
                    <a:lnTo>
                      <a:pt x="466" y="497"/>
                    </a:lnTo>
                    <a:lnTo>
                      <a:pt x="457" y="483"/>
                    </a:lnTo>
                    <a:lnTo>
                      <a:pt x="452" y="470"/>
                    </a:lnTo>
                    <a:lnTo>
                      <a:pt x="450" y="447"/>
                    </a:lnTo>
                    <a:lnTo>
                      <a:pt x="450" y="425"/>
                    </a:lnTo>
                    <a:lnTo>
                      <a:pt x="449" y="404"/>
                    </a:lnTo>
                    <a:lnTo>
                      <a:pt x="449" y="383"/>
                    </a:lnTo>
                    <a:lnTo>
                      <a:pt x="443" y="363"/>
                    </a:lnTo>
                    <a:lnTo>
                      <a:pt x="437" y="342"/>
                    </a:lnTo>
                    <a:lnTo>
                      <a:pt x="424" y="323"/>
                    </a:lnTo>
                    <a:lnTo>
                      <a:pt x="409" y="307"/>
                    </a:lnTo>
                    <a:lnTo>
                      <a:pt x="407" y="295"/>
                    </a:lnTo>
                    <a:lnTo>
                      <a:pt x="407" y="285"/>
                    </a:lnTo>
                    <a:lnTo>
                      <a:pt x="407" y="275"/>
                    </a:lnTo>
                    <a:lnTo>
                      <a:pt x="411" y="264"/>
                    </a:lnTo>
                    <a:lnTo>
                      <a:pt x="412" y="254"/>
                    </a:lnTo>
                    <a:lnTo>
                      <a:pt x="419" y="245"/>
                    </a:lnTo>
                    <a:lnTo>
                      <a:pt x="426" y="238"/>
                    </a:lnTo>
                    <a:lnTo>
                      <a:pt x="437" y="233"/>
                    </a:lnTo>
                    <a:lnTo>
                      <a:pt x="452" y="244"/>
                    </a:lnTo>
                    <a:lnTo>
                      <a:pt x="471" y="250"/>
                    </a:lnTo>
                    <a:lnTo>
                      <a:pt x="490" y="254"/>
                    </a:lnTo>
                    <a:lnTo>
                      <a:pt x="513" y="257"/>
                    </a:lnTo>
                    <a:lnTo>
                      <a:pt x="533" y="259"/>
                    </a:lnTo>
                    <a:lnTo>
                      <a:pt x="554" y="261"/>
                    </a:lnTo>
                    <a:lnTo>
                      <a:pt x="575" y="264"/>
                    </a:lnTo>
                    <a:lnTo>
                      <a:pt x="595" y="273"/>
                    </a:lnTo>
                    <a:lnTo>
                      <a:pt x="606" y="285"/>
                    </a:lnTo>
                    <a:lnTo>
                      <a:pt x="620" y="299"/>
                    </a:lnTo>
                    <a:lnTo>
                      <a:pt x="632" y="311"/>
                    </a:lnTo>
                    <a:lnTo>
                      <a:pt x="645" y="325"/>
                    </a:lnTo>
                    <a:lnTo>
                      <a:pt x="654" y="339"/>
                    </a:lnTo>
                    <a:lnTo>
                      <a:pt x="664" y="354"/>
                    </a:lnTo>
                    <a:lnTo>
                      <a:pt x="670" y="370"/>
                    </a:lnTo>
                    <a:lnTo>
                      <a:pt x="671" y="392"/>
                    </a:lnTo>
                    <a:lnTo>
                      <a:pt x="690" y="420"/>
                    </a:lnTo>
                    <a:lnTo>
                      <a:pt x="706" y="451"/>
                    </a:lnTo>
                    <a:lnTo>
                      <a:pt x="718" y="482"/>
                    </a:lnTo>
                    <a:lnTo>
                      <a:pt x="730" y="516"/>
                    </a:lnTo>
                    <a:lnTo>
                      <a:pt x="740" y="549"/>
                    </a:lnTo>
                    <a:lnTo>
                      <a:pt x="758" y="582"/>
                    </a:lnTo>
                    <a:lnTo>
                      <a:pt x="777" y="611"/>
                    </a:lnTo>
                    <a:lnTo>
                      <a:pt x="804" y="642"/>
                    </a:lnTo>
                    <a:lnTo>
                      <a:pt x="806" y="653"/>
                    </a:lnTo>
                    <a:lnTo>
                      <a:pt x="804" y="663"/>
                    </a:lnTo>
                    <a:lnTo>
                      <a:pt x="799" y="668"/>
                    </a:lnTo>
                    <a:lnTo>
                      <a:pt x="790" y="673"/>
                    </a:lnTo>
                    <a:lnTo>
                      <a:pt x="780" y="677"/>
                    </a:lnTo>
                    <a:lnTo>
                      <a:pt x="770" y="682"/>
                    </a:lnTo>
                    <a:lnTo>
                      <a:pt x="761" y="687"/>
                    </a:lnTo>
                    <a:lnTo>
                      <a:pt x="758" y="699"/>
                    </a:lnTo>
                    <a:lnTo>
                      <a:pt x="752" y="715"/>
                    </a:lnTo>
                    <a:lnTo>
                      <a:pt x="754" y="730"/>
                    </a:lnTo>
                    <a:lnTo>
                      <a:pt x="759" y="744"/>
                    </a:lnTo>
                    <a:lnTo>
                      <a:pt x="768" y="758"/>
                    </a:lnTo>
                    <a:lnTo>
                      <a:pt x="777" y="767"/>
                    </a:lnTo>
                    <a:lnTo>
                      <a:pt x="790" y="777"/>
                    </a:lnTo>
                    <a:lnTo>
                      <a:pt x="804" y="784"/>
                    </a:lnTo>
                    <a:lnTo>
                      <a:pt x="820" y="791"/>
                    </a:lnTo>
                    <a:lnTo>
                      <a:pt x="827" y="789"/>
                    </a:lnTo>
                    <a:lnTo>
                      <a:pt x="832" y="784"/>
                    </a:lnTo>
                    <a:lnTo>
                      <a:pt x="834" y="777"/>
                    </a:lnTo>
                    <a:lnTo>
                      <a:pt x="837" y="770"/>
                    </a:lnTo>
                    <a:lnTo>
                      <a:pt x="839" y="761"/>
                    </a:lnTo>
                    <a:lnTo>
                      <a:pt x="842" y="756"/>
                    </a:lnTo>
                    <a:lnTo>
                      <a:pt x="847" y="754"/>
                    </a:lnTo>
                    <a:lnTo>
                      <a:pt x="860" y="758"/>
                    </a:lnTo>
                    <a:lnTo>
                      <a:pt x="887" y="796"/>
                    </a:lnTo>
                    <a:lnTo>
                      <a:pt x="920" y="829"/>
                    </a:lnTo>
                    <a:lnTo>
                      <a:pt x="958" y="858"/>
                    </a:lnTo>
                    <a:lnTo>
                      <a:pt x="998" y="889"/>
                    </a:lnTo>
                    <a:lnTo>
                      <a:pt x="1032" y="917"/>
                    </a:lnTo>
                    <a:lnTo>
                      <a:pt x="1067" y="951"/>
                    </a:lnTo>
                    <a:lnTo>
                      <a:pt x="1094" y="987"/>
                    </a:lnTo>
                    <a:lnTo>
                      <a:pt x="1113" y="1036"/>
                    </a:lnTo>
                    <a:lnTo>
                      <a:pt x="1134" y="1051"/>
                    </a:lnTo>
                    <a:lnTo>
                      <a:pt x="1155" y="1067"/>
                    </a:lnTo>
                    <a:lnTo>
                      <a:pt x="1175" y="1084"/>
                    </a:lnTo>
                    <a:lnTo>
                      <a:pt x="1198" y="1103"/>
                    </a:lnTo>
                    <a:lnTo>
                      <a:pt x="1219" y="1120"/>
                    </a:lnTo>
                    <a:lnTo>
                      <a:pt x="1241" y="1139"/>
                    </a:lnTo>
                    <a:lnTo>
                      <a:pt x="1262" y="1158"/>
                    </a:lnTo>
                    <a:lnTo>
                      <a:pt x="1284" y="1179"/>
                    </a:lnTo>
                    <a:lnTo>
                      <a:pt x="1286" y="1196"/>
                    </a:lnTo>
                    <a:lnTo>
                      <a:pt x="1283" y="1214"/>
                    </a:lnTo>
                    <a:lnTo>
                      <a:pt x="1276" y="1231"/>
                    </a:lnTo>
                    <a:lnTo>
                      <a:pt x="1270" y="1248"/>
                    </a:lnTo>
                    <a:lnTo>
                      <a:pt x="1264" y="1264"/>
                    </a:lnTo>
                    <a:lnTo>
                      <a:pt x="1264" y="1279"/>
                    </a:lnTo>
                    <a:lnTo>
                      <a:pt x="1269" y="1295"/>
                    </a:lnTo>
                    <a:lnTo>
                      <a:pt x="1286" y="1312"/>
                    </a:lnTo>
                    <a:lnTo>
                      <a:pt x="1295" y="1322"/>
                    </a:lnTo>
                    <a:lnTo>
                      <a:pt x="1305" y="1338"/>
                    </a:lnTo>
                    <a:lnTo>
                      <a:pt x="1310" y="1352"/>
                    </a:lnTo>
                    <a:lnTo>
                      <a:pt x="1315" y="1371"/>
                    </a:lnTo>
                    <a:lnTo>
                      <a:pt x="1334" y="1377"/>
                    </a:lnTo>
                    <a:lnTo>
                      <a:pt x="1357" y="1384"/>
                    </a:lnTo>
                    <a:lnTo>
                      <a:pt x="1379" y="1386"/>
                    </a:lnTo>
                    <a:lnTo>
                      <a:pt x="1403" y="1391"/>
                    </a:lnTo>
                    <a:lnTo>
                      <a:pt x="1424" y="1393"/>
                    </a:lnTo>
                    <a:lnTo>
                      <a:pt x="1445" y="1402"/>
                    </a:lnTo>
                    <a:lnTo>
                      <a:pt x="1462" y="1415"/>
                    </a:lnTo>
                    <a:lnTo>
                      <a:pt x="1478" y="1438"/>
                    </a:lnTo>
                    <a:lnTo>
                      <a:pt x="1486" y="1455"/>
                    </a:lnTo>
                    <a:lnTo>
                      <a:pt x="1498" y="1474"/>
                    </a:lnTo>
                    <a:lnTo>
                      <a:pt x="1512" y="1491"/>
                    </a:lnTo>
                    <a:lnTo>
                      <a:pt x="1526" y="1509"/>
                    </a:lnTo>
                    <a:lnTo>
                      <a:pt x="1538" y="1526"/>
                    </a:lnTo>
                    <a:lnTo>
                      <a:pt x="1552" y="1543"/>
                    </a:lnTo>
                    <a:lnTo>
                      <a:pt x="1562" y="1562"/>
                    </a:lnTo>
                    <a:lnTo>
                      <a:pt x="1573" y="1583"/>
                    </a:lnTo>
                    <a:lnTo>
                      <a:pt x="1597" y="1595"/>
                    </a:lnTo>
                    <a:lnTo>
                      <a:pt x="1623" y="1609"/>
                    </a:lnTo>
                    <a:lnTo>
                      <a:pt x="1649" y="1619"/>
                    </a:lnTo>
                    <a:lnTo>
                      <a:pt x="1676" y="1633"/>
                    </a:lnTo>
                    <a:lnTo>
                      <a:pt x="1700" y="1645"/>
                    </a:lnTo>
                    <a:lnTo>
                      <a:pt x="1723" y="1662"/>
                    </a:lnTo>
                    <a:lnTo>
                      <a:pt x="1744" y="1685"/>
                    </a:lnTo>
                    <a:lnTo>
                      <a:pt x="1759" y="1712"/>
                    </a:lnTo>
                    <a:lnTo>
                      <a:pt x="1773" y="1738"/>
                    </a:lnTo>
                    <a:lnTo>
                      <a:pt x="1785" y="1767"/>
                    </a:lnTo>
                    <a:lnTo>
                      <a:pt x="1795" y="1797"/>
                    </a:lnTo>
                    <a:lnTo>
                      <a:pt x="1806" y="1826"/>
                    </a:lnTo>
                    <a:lnTo>
                      <a:pt x="1816" y="1854"/>
                    </a:lnTo>
                    <a:lnTo>
                      <a:pt x="1832" y="1883"/>
                    </a:lnTo>
                    <a:lnTo>
                      <a:pt x="1849" y="1907"/>
                    </a:lnTo>
                    <a:lnTo>
                      <a:pt x="1875" y="1933"/>
                    </a:lnTo>
                    <a:lnTo>
                      <a:pt x="1958" y="2057"/>
                    </a:lnTo>
                    <a:lnTo>
                      <a:pt x="1956" y="2068"/>
                    </a:lnTo>
                    <a:lnTo>
                      <a:pt x="1954" y="2080"/>
                    </a:lnTo>
                    <a:lnTo>
                      <a:pt x="1949" y="2090"/>
                    </a:lnTo>
                    <a:lnTo>
                      <a:pt x="1944" y="2102"/>
                    </a:lnTo>
                    <a:lnTo>
                      <a:pt x="1935" y="2113"/>
                    </a:lnTo>
                    <a:lnTo>
                      <a:pt x="1930" y="2125"/>
                    </a:lnTo>
                    <a:lnTo>
                      <a:pt x="1923" y="2135"/>
                    </a:lnTo>
                    <a:lnTo>
                      <a:pt x="1920" y="2147"/>
                    </a:lnTo>
                    <a:lnTo>
                      <a:pt x="1904" y="2151"/>
                    </a:lnTo>
                    <a:lnTo>
                      <a:pt x="1895" y="2159"/>
                    </a:lnTo>
                    <a:lnTo>
                      <a:pt x="1889" y="2168"/>
                    </a:lnTo>
                    <a:lnTo>
                      <a:pt x="1887" y="2182"/>
                    </a:lnTo>
                    <a:lnTo>
                      <a:pt x="1885" y="2192"/>
                    </a:lnTo>
                    <a:lnTo>
                      <a:pt x="1885" y="2206"/>
                    </a:lnTo>
                    <a:lnTo>
                      <a:pt x="1885" y="2220"/>
                    </a:lnTo>
                    <a:lnTo>
                      <a:pt x="1885" y="2233"/>
                    </a:lnTo>
                    <a:lnTo>
                      <a:pt x="1885" y="2254"/>
                    </a:lnTo>
                    <a:lnTo>
                      <a:pt x="1892" y="2277"/>
                    </a:lnTo>
                    <a:lnTo>
                      <a:pt x="1901" y="2296"/>
                    </a:lnTo>
                    <a:lnTo>
                      <a:pt x="1914" y="2316"/>
                    </a:lnTo>
                    <a:lnTo>
                      <a:pt x="1927" y="2335"/>
                    </a:lnTo>
                    <a:lnTo>
                      <a:pt x="1940" y="2354"/>
                    </a:lnTo>
                    <a:lnTo>
                      <a:pt x="1954" y="2375"/>
                    </a:lnTo>
                    <a:lnTo>
                      <a:pt x="1966" y="2396"/>
                    </a:lnTo>
                    <a:lnTo>
                      <a:pt x="2011" y="2442"/>
                    </a:lnTo>
                    <a:lnTo>
                      <a:pt x="2059" y="2484"/>
                    </a:lnTo>
                    <a:lnTo>
                      <a:pt x="2111" y="2523"/>
                    </a:lnTo>
                    <a:lnTo>
                      <a:pt x="2165" y="2563"/>
                    </a:lnTo>
                    <a:lnTo>
                      <a:pt x="2217" y="2599"/>
                    </a:lnTo>
                    <a:lnTo>
                      <a:pt x="2272" y="2637"/>
                    </a:lnTo>
                    <a:lnTo>
                      <a:pt x="2325" y="2675"/>
                    </a:lnTo>
                    <a:lnTo>
                      <a:pt x="2379" y="2717"/>
                    </a:lnTo>
                    <a:lnTo>
                      <a:pt x="2415" y="2717"/>
                    </a:lnTo>
                    <a:lnTo>
                      <a:pt x="2453" y="2724"/>
                    </a:lnTo>
                    <a:lnTo>
                      <a:pt x="2489" y="2731"/>
                    </a:lnTo>
                    <a:lnTo>
                      <a:pt x="2527" y="2743"/>
                    </a:lnTo>
                    <a:lnTo>
                      <a:pt x="2560" y="2756"/>
                    </a:lnTo>
                    <a:lnTo>
                      <a:pt x="2593" y="2777"/>
                    </a:lnTo>
                    <a:lnTo>
                      <a:pt x="2622" y="2801"/>
                    </a:lnTo>
                    <a:lnTo>
                      <a:pt x="2652" y="2832"/>
                    </a:lnTo>
                    <a:lnTo>
                      <a:pt x="2664" y="2855"/>
                    </a:lnTo>
                    <a:lnTo>
                      <a:pt x="2681" y="2872"/>
                    </a:lnTo>
                    <a:lnTo>
                      <a:pt x="2702" y="2882"/>
                    </a:lnTo>
                    <a:lnTo>
                      <a:pt x="2728" y="2889"/>
                    </a:lnTo>
                    <a:lnTo>
                      <a:pt x="2752" y="2891"/>
                    </a:lnTo>
                    <a:lnTo>
                      <a:pt x="2776" y="2896"/>
                    </a:lnTo>
                    <a:lnTo>
                      <a:pt x="2798" y="2903"/>
                    </a:lnTo>
                    <a:lnTo>
                      <a:pt x="2821" y="2915"/>
                    </a:lnTo>
                    <a:lnTo>
                      <a:pt x="2848" y="2936"/>
                    </a:lnTo>
                    <a:lnTo>
                      <a:pt x="2880" y="2955"/>
                    </a:lnTo>
                    <a:lnTo>
                      <a:pt x="2911" y="2970"/>
                    </a:lnTo>
                    <a:lnTo>
                      <a:pt x="2943" y="2984"/>
                    </a:lnTo>
                    <a:lnTo>
                      <a:pt x="2975" y="2995"/>
                    </a:lnTo>
                    <a:lnTo>
                      <a:pt x="3009" y="3005"/>
                    </a:lnTo>
                    <a:lnTo>
                      <a:pt x="3044" y="3012"/>
                    </a:lnTo>
                    <a:lnTo>
                      <a:pt x="3080" y="3019"/>
                    </a:lnTo>
                    <a:lnTo>
                      <a:pt x="3123" y="3046"/>
                    </a:lnTo>
                    <a:lnTo>
                      <a:pt x="3170" y="3069"/>
                    </a:lnTo>
                    <a:lnTo>
                      <a:pt x="3216" y="3086"/>
                    </a:lnTo>
                    <a:lnTo>
                      <a:pt x="3266" y="3103"/>
                    </a:lnTo>
                    <a:lnTo>
                      <a:pt x="3315" y="3115"/>
                    </a:lnTo>
                    <a:lnTo>
                      <a:pt x="3365" y="3127"/>
                    </a:lnTo>
                    <a:lnTo>
                      <a:pt x="3413" y="3141"/>
                    </a:lnTo>
                    <a:lnTo>
                      <a:pt x="3463" y="3160"/>
                    </a:lnTo>
                    <a:lnTo>
                      <a:pt x="3487" y="3152"/>
                    </a:lnTo>
                    <a:lnTo>
                      <a:pt x="3513" y="3146"/>
                    </a:lnTo>
                    <a:lnTo>
                      <a:pt x="3539" y="3141"/>
                    </a:lnTo>
                    <a:lnTo>
                      <a:pt x="3567" y="3136"/>
                    </a:lnTo>
                    <a:lnTo>
                      <a:pt x="3591" y="3127"/>
                    </a:lnTo>
                    <a:lnTo>
                      <a:pt x="3615" y="3119"/>
                    </a:lnTo>
                    <a:lnTo>
                      <a:pt x="3638" y="3107"/>
                    </a:lnTo>
                    <a:lnTo>
                      <a:pt x="3660" y="3093"/>
                    </a:lnTo>
                    <a:lnTo>
                      <a:pt x="3670" y="3088"/>
                    </a:lnTo>
                    <a:lnTo>
                      <a:pt x="3682" y="3081"/>
                    </a:lnTo>
                    <a:lnTo>
                      <a:pt x="3691" y="3070"/>
                    </a:lnTo>
                    <a:lnTo>
                      <a:pt x="3700" y="3060"/>
                    </a:lnTo>
                    <a:lnTo>
                      <a:pt x="3708" y="3050"/>
                    </a:lnTo>
                    <a:lnTo>
                      <a:pt x="3717" y="3043"/>
                    </a:lnTo>
                    <a:lnTo>
                      <a:pt x="3727" y="3039"/>
                    </a:lnTo>
                    <a:lnTo>
                      <a:pt x="3741" y="3045"/>
                    </a:lnTo>
                    <a:lnTo>
                      <a:pt x="3750" y="3057"/>
                    </a:lnTo>
                    <a:lnTo>
                      <a:pt x="3760" y="3065"/>
                    </a:lnTo>
                    <a:lnTo>
                      <a:pt x="3772" y="3070"/>
                    </a:lnTo>
                    <a:lnTo>
                      <a:pt x="3786" y="3076"/>
                    </a:lnTo>
                    <a:lnTo>
                      <a:pt x="3800" y="3076"/>
                    </a:lnTo>
                    <a:lnTo>
                      <a:pt x="3815" y="3076"/>
                    </a:lnTo>
                    <a:lnTo>
                      <a:pt x="3829" y="3076"/>
                    </a:lnTo>
                    <a:lnTo>
                      <a:pt x="3845" y="3077"/>
                    </a:lnTo>
                    <a:lnTo>
                      <a:pt x="3881" y="3102"/>
                    </a:lnTo>
                    <a:lnTo>
                      <a:pt x="3917" y="3129"/>
                    </a:lnTo>
                    <a:lnTo>
                      <a:pt x="3952" y="3157"/>
                    </a:lnTo>
                    <a:lnTo>
                      <a:pt x="3986" y="3188"/>
                    </a:lnTo>
                    <a:lnTo>
                      <a:pt x="4019" y="3217"/>
                    </a:lnTo>
                    <a:lnTo>
                      <a:pt x="4052" y="3248"/>
                    </a:lnTo>
                    <a:lnTo>
                      <a:pt x="4085" y="3278"/>
                    </a:lnTo>
                    <a:lnTo>
                      <a:pt x="4121" y="3309"/>
                    </a:lnTo>
                    <a:lnTo>
                      <a:pt x="4124" y="3319"/>
                    </a:lnTo>
                    <a:lnTo>
                      <a:pt x="4135" y="3328"/>
                    </a:lnTo>
                    <a:lnTo>
                      <a:pt x="4145" y="3333"/>
                    </a:lnTo>
                    <a:lnTo>
                      <a:pt x="4157" y="3340"/>
                    </a:lnTo>
                    <a:lnTo>
                      <a:pt x="4171" y="3336"/>
                    </a:lnTo>
                    <a:lnTo>
                      <a:pt x="4185" y="3328"/>
                    </a:lnTo>
                    <a:lnTo>
                      <a:pt x="4195" y="3316"/>
                    </a:lnTo>
                    <a:lnTo>
                      <a:pt x="4207" y="3307"/>
                    </a:lnTo>
                    <a:lnTo>
                      <a:pt x="4207" y="3284"/>
                    </a:lnTo>
                    <a:lnTo>
                      <a:pt x="4209" y="3262"/>
                    </a:lnTo>
                    <a:lnTo>
                      <a:pt x="4211" y="3240"/>
                    </a:lnTo>
                    <a:lnTo>
                      <a:pt x="4214" y="3219"/>
                    </a:lnTo>
                    <a:lnTo>
                      <a:pt x="4214" y="3196"/>
                    </a:lnTo>
                    <a:lnTo>
                      <a:pt x="4216" y="3174"/>
                    </a:lnTo>
                    <a:lnTo>
                      <a:pt x="4218" y="3152"/>
                    </a:lnTo>
                    <a:lnTo>
                      <a:pt x="4219" y="3129"/>
                    </a:lnTo>
                    <a:lnTo>
                      <a:pt x="4237" y="3105"/>
                    </a:lnTo>
                    <a:lnTo>
                      <a:pt x="4257" y="3093"/>
                    </a:lnTo>
                    <a:lnTo>
                      <a:pt x="4282" y="3088"/>
                    </a:lnTo>
                    <a:lnTo>
                      <a:pt x="4307" y="3091"/>
                    </a:lnTo>
                    <a:lnTo>
                      <a:pt x="4332" y="3095"/>
                    </a:lnTo>
                    <a:lnTo>
                      <a:pt x="4359" y="3102"/>
                    </a:lnTo>
                    <a:lnTo>
                      <a:pt x="4385" y="3105"/>
                    </a:lnTo>
                    <a:lnTo>
                      <a:pt x="4411" y="3105"/>
                    </a:lnTo>
                    <a:lnTo>
                      <a:pt x="4428" y="3098"/>
                    </a:lnTo>
                    <a:lnTo>
                      <a:pt x="4446" y="3091"/>
                    </a:lnTo>
                    <a:lnTo>
                      <a:pt x="4452" y="3084"/>
                    </a:lnTo>
                    <a:lnTo>
                      <a:pt x="4461" y="3079"/>
                    </a:lnTo>
                    <a:lnTo>
                      <a:pt x="4468" y="3072"/>
                    </a:lnTo>
                    <a:lnTo>
                      <a:pt x="4475" y="3064"/>
                    </a:lnTo>
                    <a:lnTo>
                      <a:pt x="4475" y="3031"/>
                    </a:lnTo>
                    <a:lnTo>
                      <a:pt x="4466" y="3003"/>
                    </a:lnTo>
                    <a:lnTo>
                      <a:pt x="4452" y="2979"/>
                    </a:lnTo>
                    <a:lnTo>
                      <a:pt x="4433" y="2958"/>
                    </a:lnTo>
                    <a:lnTo>
                      <a:pt x="4409" y="2938"/>
                    </a:lnTo>
                    <a:lnTo>
                      <a:pt x="4389" y="2919"/>
                    </a:lnTo>
                    <a:lnTo>
                      <a:pt x="4368" y="2898"/>
                    </a:lnTo>
                    <a:lnTo>
                      <a:pt x="4354" y="2877"/>
                    </a:lnTo>
                    <a:lnTo>
                      <a:pt x="4370" y="2870"/>
                    </a:lnTo>
                    <a:lnTo>
                      <a:pt x="4380" y="2860"/>
                    </a:lnTo>
                    <a:lnTo>
                      <a:pt x="4385" y="2846"/>
                    </a:lnTo>
                    <a:lnTo>
                      <a:pt x="4390" y="2832"/>
                    </a:lnTo>
                    <a:lnTo>
                      <a:pt x="4394" y="2815"/>
                    </a:lnTo>
                    <a:lnTo>
                      <a:pt x="4401" y="2800"/>
                    </a:lnTo>
                    <a:lnTo>
                      <a:pt x="4409" y="2786"/>
                    </a:lnTo>
                    <a:lnTo>
                      <a:pt x="4427" y="2779"/>
                    </a:lnTo>
                    <a:lnTo>
                      <a:pt x="4458" y="2777"/>
                    </a:lnTo>
                    <a:lnTo>
                      <a:pt x="4489" y="2779"/>
                    </a:lnTo>
                    <a:lnTo>
                      <a:pt x="4521" y="2779"/>
                    </a:lnTo>
                    <a:lnTo>
                      <a:pt x="4554" y="2781"/>
                    </a:lnTo>
                    <a:lnTo>
                      <a:pt x="4585" y="2779"/>
                    </a:lnTo>
                    <a:lnTo>
                      <a:pt x="4618" y="2779"/>
                    </a:lnTo>
                    <a:lnTo>
                      <a:pt x="4649" y="2774"/>
                    </a:lnTo>
                    <a:lnTo>
                      <a:pt x="4680" y="2767"/>
                    </a:lnTo>
                    <a:lnTo>
                      <a:pt x="4710" y="2770"/>
                    </a:lnTo>
                    <a:lnTo>
                      <a:pt x="4736" y="2765"/>
                    </a:lnTo>
                    <a:lnTo>
                      <a:pt x="4760" y="2751"/>
                    </a:lnTo>
                    <a:lnTo>
                      <a:pt x="4782" y="2732"/>
                    </a:lnTo>
                    <a:lnTo>
                      <a:pt x="4799" y="2708"/>
                    </a:lnTo>
                    <a:lnTo>
                      <a:pt x="4817" y="2686"/>
                    </a:lnTo>
                    <a:lnTo>
                      <a:pt x="4832" y="2661"/>
                    </a:lnTo>
                    <a:lnTo>
                      <a:pt x="4850" y="2642"/>
                    </a:lnTo>
                    <a:lnTo>
                      <a:pt x="4863" y="2656"/>
                    </a:lnTo>
                    <a:lnTo>
                      <a:pt x="4879" y="2670"/>
                    </a:lnTo>
                    <a:lnTo>
                      <a:pt x="4894" y="2684"/>
                    </a:lnTo>
                    <a:lnTo>
                      <a:pt x="4912" y="2693"/>
                    </a:lnTo>
                    <a:lnTo>
                      <a:pt x="4931" y="2658"/>
                    </a:lnTo>
                    <a:lnTo>
                      <a:pt x="4946" y="2625"/>
                    </a:lnTo>
                    <a:lnTo>
                      <a:pt x="4960" y="2589"/>
                    </a:lnTo>
                    <a:lnTo>
                      <a:pt x="4972" y="2553"/>
                    </a:lnTo>
                    <a:lnTo>
                      <a:pt x="4979" y="2515"/>
                    </a:lnTo>
                    <a:lnTo>
                      <a:pt x="4986" y="2477"/>
                    </a:lnTo>
                    <a:lnTo>
                      <a:pt x="4988" y="2437"/>
                    </a:lnTo>
                    <a:lnTo>
                      <a:pt x="4988" y="2397"/>
                    </a:lnTo>
                    <a:lnTo>
                      <a:pt x="4993" y="2363"/>
                    </a:lnTo>
                    <a:lnTo>
                      <a:pt x="5007" y="2335"/>
                    </a:lnTo>
                    <a:lnTo>
                      <a:pt x="5024" y="2309"/>
                    </a:lnTo>
                    <a:lnTo>
                      <a:pt x="5045" y="2287"/>
                    </a:lnTo>
                    <a:lnTo>
                      <a:pt x="5064" y="2263"/>
                    </a:lnTo>
                    <a:lnTo>
                      <a:pt x="5084" y="2239"/>
                    </a:lnTo>
                    <a:lnTo>
                      <a:pt x="5102" y="2211"/>
                    </a:lnTo>
                    <a:lnTo>
                      <a:pt x="5117" y="2185"/>
                    </a:lnTo>
                    <a:lnTo>
                      <a:pt x="5115" y="2166"/>
                    </a:lnTo>
                    <a:lnTo>
                      <a:pt x="5112" y="2149"/>
                    </a:lnTo>
                    <a:lnTo>
                      <a:pt x="5105" y="2132"/>
                    </a:lnTo>
                    <a:lnTo>
                      <a:pt x="5098" y="2116"/>
                    </a:lnTo>
                    <a:lnTo>
                      <a:pt x="5088" y="2099"/>
                    </a:lnTo>
                    <a:lnTo>
                      <a:pt x="5077" y="2083"/>
                    </a:lnTo>
                    <a:lnTo>
                      <a:pt x="5067" y="2068"/>
                    </a:lnTo>
                    <a:lnTo>
                      <a:pt x="5060" y="2052"/>
                    </a:lnTo>
                    <a:lnTo>
                      <a:pt x="5017" y="2049"/>
                    </a:lnTo>
                    <a:lnTo>
                      <a:pt x="4976" y="2051"/>
                    </a:lnTo>
                    <a:lnTo>
                      <a:pt x="4932" y="2052"/>
                    </a:lnTo>
                    <a:lnTo>
                      <a:pt x="4889" y="2056"/>
                    </a:lnTo>
                    <a:lnTo>
                      <a:pt x="4844" y="2057"/>
                    </a:lnTo>
                    <a:lnTo>
                      <a:pt x="4803" y="2057"/>
                    </a:lnTo>
                    <a:lnTo>
                      <a:pt x="4760" y="2056"/>
                    </a:lnTo>
                    <a:lnTo>
                      <a:pt x="4720" y="2051"/>
                    </a:lnTo>
                    <a:lnTo>
                      <a:pt x="4689" y="2068"/>
                    </a:lnTo>
                    <a:lnTo>
                      <a:pt x="4654" y="2078"/>
                    </a:lnTo>
                    <a:lnTo>
                      <a:pt x="4618" y="2083"/>
                    </a:lnTo>
                    <a:lnTo>
                      <a:pt x="4582" y="2088"/>
                    </a:lnTo>
                    <a:lnTo>
                      <a:pt x="4544" y="2092"/>
                    </a:lnTo>
                    <a:lnTo>
                      <a:pt x="4511" y="2104"/>
                    </a:lnTo>
                    <a:lnTo>
                      <a:pt x="4482" y="2123"/>
                    </a:lnTo>
                    <a:lnTo>
                      <a:pt x="4459" y="2158"/>
                    </a:lnTo>
                    <a:lnTo>
                      <a:pt x="4451" y="2175"/>
                    </a:lnTo>
                    <a:lnTo>
                      <a:pt x="4447" y="2194"/>
                    </a:lnTo>
                    <a:lnTo>
                      <a:pt x="4444" y="2211"/>
                    </a:lnTo>
                    <a:lnTo>
                      <a:pt x="4444" y="2230"/>
                    </a:lnTo>
                    <a:lnTo>
                      <a:pt x="4444" y="2247"/>
                    </a:lnTo>
                    <a:lnTo>
                      <a:pt x="4444" y="2266"/>
                    </a:lnTo>
                    <a:lnTo>
                      <a:pt x="4442" y="2285"/>
                    </a:lnTo>
                    <a:lnTo>
                      <a:pt x="4440" y="2306"/>
                    </a:lnTo>
                    <a:lnTo>
                      <a:pt x="4427" y="2330"/>
                    </a:lnTo>
                    <a:lnTo>
                      <a:pt x="4416" y="2358"/>
                    </a:lnTo>
                    <a:lnTo>
                      <a:pt x="4406" y="2384"/>
                    </a:lnTo>
                    <a:lnTo>
                      <a:pt x="4395" y="2410"/>
                    </a:lnTo>
                    <a:lnTo>
                      <a:pt x="4383" y="2434"/>
                    </a:lnTo>
                    <a:lnTo>
                      <a:pt x="4370" y="2456"/>
                    </a:lnTo>
                    <a:lnTo>
                      <a:pt x="4352" y="2477"/>
                    </a:lnTo>
                    <a:lnTo>
                      <a:pt x="4330" y="2494"/>
                    </a:lnTo>
                    <a:lnTo>
                      <a:pt x="4318" y="2503"/>
                    </a:lnTo>
                    <a:lnTo>
                      <a:pt x="4306" y="2513"/>
                    </a:lnTo>
                    <a:lnTo>
                      <a:pt x="4292" y="2520"/>
                    </a:lnTo>
                    <a:lnTo>
                      <a:pt x="4280" y="2527"/>
                    </a:lnTo>
                    <a:lnTo>
                      <a:pt x="4268" y="2534"/>
                    </a:lnTo>
                    <a:lnTo>
                      <a:pt x="4263" y="2544"/>
                    </a:lnTo>
                    <a:lnTo>
                      <a:pt x="4263" y="2556"/>
                    </a:lnTo>
                    <a:lnTo>
                      <a:pt x="4273" y="2575"/>
                    </a:lnTo>
                    <a:lnTo>
                      <a:pt x="4276" y="2584"/>
                    </a:lnTo>
                    <a:lnTo>
                      <a:pt x="4276" y="2598"/>
                    </a:lnTo>
                    <a:lnTo>
                      <a:pt x="4266" y="2601"/>
                    </a:lnTo>
                    <a:lnTo>
                      <a:pt x="4256" y="2605"/>
                    </a:lnTo>
                    <a:lnTo>
                      <a:pt x="4244" y="2605"/>
                    </a:lnTo>
                    <a:lnTo>
                      <a:pt x="4233" y="2606"/>
                    </a:lnTo>
                    <a:lnTo>
                      <a:pt x="4218" y="2589"/>
                    </a:lnTo>
                    <a:lnTo>
                      <a:pt x="4202" y="2577"/>
                    </a:lnTo>
                    <a:lnTo>
                      <a:pt x="4185" y="2568"/>
                    </a:lnTo>
                    <a:lnTo>
                      <a:pt x="4168" y="2565"/>
                    </a:lnTo>
                    <a:lnTo>
                      <a:pt x="4149" y="2563"/>
                    </a:lnTo>
                    <a:lnTo>
                      <a:pt x="4130" y="2565"/>
                    </a:lnTo>
                    <a:lnTo>
                      <a:pt x="4111" y="2568"/>
                    </a:lnTo>
                    <a:lnTo>
                      <a:pt x="4095" y="2573"/>
                    </a:lnTo>
                    <a:lnTo>
                      <a:pt x="4076" y="2582"/>
                    </a:lnTo>
                    <a:lnTo>
                      <a:pt x="4057" y="2594"/>
                    </a:lnTo>
                    <a:lnTo>
                      <a:pt x="4038" y="2605"/>
                    </a:lnTo>
                    <a:lnTo>
                      <a:pt x="4021" y="2617"/>
                    </a:lnTo>
                    <a:lnTo>
                      <a:pt x="4000" y="2624"/>
                    </a:lnTo>
                    <a:lnTo>
                      <a:pt x="3979" y="2627"/>
                    </a:lnTo>
                    <a:lnTo>
                      <a:pt x="3957" y="2624"/>
                    </a:lnTo>
                    <a:lnTo>
                      <a:pt x="3936" y="2617"/>
                    </a:lnTo>
                    <a:lnTo>
                      <a:pt x="3915" y="2625"/>
                    </a:lnTo>
                    <a:lnTo>
                      <a:pt x="3896" y="2632"/>
                    </a:lnTo>
                    <a:lnTo>
                      <a:pt x="3876" y="2637"/>
                    </a:lnTo>
                    <a:lnTo>
                      <a:pt x="3857" y="2642"/>
                    </a:lnTo>
                    <a:lnTo>
                      <a:pt x="3834" y="2642"/>
                    </a:lnTo>
                    <a:lnTo>
                      <a:pt x="3812" y="2644"/>
                    </a:lnTo>
                    <a:lnTo>
                      <a:pt x="3791" y="2642"/>
                    </a:lnTo>
                    <a:lnTo>
                      <a:pt x="3770" y="2642"/>
                    </a:lnTo>
                    <a:lnTo>
                      <a:pt x="3753" y="2625"/>
                    </a:lnTo>
                    <a:lnTo>
                      <a:pt x="3738" y="2610"/>
                    </a:lnTo>
                    <a:lnTo>
                      <a:pt x="3720" y="2594"/>
                    </a:lnTo>
                    <a:lnTo>
                      <a:pt x="3705" y="2582"/>
                    </a:lnTo>
                    <a:lnTo>
                      <a:pt x="3684" y="2570"/>
                    </a:lnTo>
                    <a:lnTo>
                      <a:pt x="3665" y="2565"/>
                    </a:lnTo>
                    <a:lnTo>
                      <a:pt x="3643" y="2563"/>
                    </a:lnTo>
                    <a:lnTo>
                      <a:pt x="3620" y="2568"/>
                    </a:lnTo>
                    <a:lnTo>
                      <a:pt x="3600" y="2553"/>
                    </a:lnTo>
                    <a:lnTo>
                      <a:pt x="3581" y="2539"/>
                    </a:lnTo>
                    <a:lnTo>
                      <a:pt x="3563" y="2522"/>
                    </a:lnTo>
                    <a:lnTo>
                      <a:pt x="3548" y="2504"/>
                    </a:lnTo>
                    <a:lnTo>
                      <a:pt x="3530" y="2484"/>
                    </a:lnTo>
                    <a:lnTo>
                      <a:pt x="3517" y="2465"/>
                    </a:lnTo>
                    <a:lnTo>
                      <a:pt x="3503" y="2446"/>
                    </a:lnTo>
                    <a:lnTo>
                      <a:pt x="3492" y="2427"/>
                    </a:lnTo>
                    <a:lnTo>
                      <a:pt x="3491" y="2396"/>
                    </a:lnTo>
                    <a:lnTo>
                      <a:pt x="3482" y="2370"/>
                    </a:lnTo>
                    <a:lnTo>
                      <a:pt x="3468" y="2347"/>
                    </a:lnTo>
                    <a:lnTo>
                      <a:pt x="3451" y="2327"/>
                    </a:lnTo>
                    <a:lnTo>
                      <a:pt x="3432" y="2306"/>
                    </a:lnTo>
                    <a:lnTo>
                      <a:pt x="3413" y="2285"/>
                    </a:lnTo>
                    <a:lnTo>
                      <a:pt x="3399" y="2263"/>
                    </a:lnTo>
                    <a:lnTo>
                      <a:pt x="3391" y="2239"/>
                    </a:lnTo>
                    <a:lnTo>
                      <a:pt x="3368" y="2209"/>
                    </a:lnTo>
                    <a:lnTo>
                      <a:pt x="3349" y="2180"/>
                    </a:lnTo>
                    <a:lnTo>
                      <a:pt x="3332" y="2151"/>
                    </a:lnTo>
                    <a:lnTo>
                      <a:pt x="3318" y="2121"/>
                    </a:lnTo>
                    <a:lnTo>
                      <a:pt x="3303" y="2090"/>
                    </a:lnTo>
                    <a:lnTo>
                      <a:pt x="3290" y="2059"/>
                    </a:lnTo>
                    <a:lnTo>
                      <a:pt x="3278" y="2026"/>
                    </a:lnTo>
                    <a:lnTo>
                      <a:pt x="3271" y="1995"/>
                    </a:lnTo>
                    <a:lnTo>
                      <a:pt x="3263" y="1949"/>
                    </a:lnTo>
                    <a:lnTo>
                      <a:pt x="3259" y="1904"/>
                    </a:lnTo>
                    <a:lnTo>
                      <a:pt x="3258" y="1859"/>
                    </a:lnTo>
                    <a:lnTo>
                      <a:pt x="3259" y="1814"/>
                    </a:lnTo>
                    <a:lnTo>
                      <a:pt x="3259" y="1767"/>
                    </a:lnTo>
                    <a:lnTo>
                      <a:pt x="3265" y="1724"/>
                    </a:lnTo>
                    <a:lnTo>
                      <a:pt x="3268" y="1678"/>
                    </a:lnTo>
                    <a:lnTo>
                      <a:pt x="3271" y="1635"/>
                    </a:lnTo>
                    <a:lnTo>
                      <a:pt x="3285" y="1597"/>
                    </a:lnTo>
                    <a:lnTo>
                      <a:pt x="3292" y="1559"/>
                    </a:lnTo>
                    <a:lnTo>
                      <a:pt x="3294" y="1517"/>
                    </a:lnTo>
                    <a:lnTo>
                      <a:pt x="3294" y="1478"/>
                    </a:lnTo>
                    <a:lnTo>
                      <a:pt x="3292" y="1436"/>
                    </a:lnTo>
                    <a:lnTo>
                      <a:pt x="3296" y="1398"/>
                    </a:lnTo>
                    <a:lnTo>
                      <a:pt x="3303" y="1360"/>
                    </a:lnTo>
                    <a:lnTo>
                      <a:pt x="3320" y="1327"/>
                    </a:lnTo>
                    <a:lnTo>
                      <a:pt x="3313" y="1310"/>
                    </a:lnTo>
                    <a:lnTo>
                      <a:pt x="3306" y="1293"/>
                    </a:lnTo>
                    <a:lnTo>
                      <a:pt x="3294" y="1277"/>
                    </a:lnTo>
                    <a:lnTo>
                      <a:pt x="3282" y="1265"/>
                    </a:lnTo>
                    <a:lnTo>
                      <a:pt x="3266" y="1251"/>
                    </a:lnTo>
                    <a:lnTo>
                      <a:pt x="3252" y="1243"/>
                    </a:lnTo>
                    <a:lnTo>
                      <a:pt x="3237" y="1234"/>
                    </a:lnTo>
                    <a:lnTo>
                      <a:pt x="3221" y="1232"/>
                    </a:lnTo>
                    <a:lnTo>
                      <a:pt x="3189" y="1231"/>
                    </a:lnTo>
                    <a:lnTo>
                      <a:pt x="3156" y="1226"/>
                    </a:lnTo>
                    <a:lnTo>
                      <a:pt x="3125" y="1217"/>
                    </a:lnTo>
                    <a:lnTo>
                      <a:pt x="3097" y="1205"/>
                    </a:lnTo>
                    <a:lnTo>
                      <a:pt x="3069" y="1186"/>
                    </a:lnTo>
                    <a:lnTo>
                      <a:pt x="3045" y="1165"/>
                    </a:lnTo>
                    <a:lnTo>
                      <a:pt x="3023" y="1139"/>
                    </a:lnTo>
                    <a:lnTo>
                      <a:pt x="3007" y="1113"/>
                    </a:lnTo>
                    <a:lnTo>
                      <a:pt x="2999" y="1036"/>
                    </a:lnTo>
                    <a:lnTo>
                      <a:pt x="2971" y="1012"/>
                    </a:lnTo>
                    <a:lnTo>
                      <a:pt x="2950" y="987"/>
                    </a:lnTo>
                    <a:lnTo>
                      <a:pt x="2931" y="960"/>
                    </a:lnTo>
                    <a:lnTo>
                      <a:pt x="2914" y="932"/>
                    </a:lnTo>
                    <a:lnTo>
                      <a:pt x="2895" y="903"/>
                    </a:lnTo>
                    <a:lnTo>
                      <a:pt x="2878" y="877"/>
                    </a:lnTo>
                    <a:lnTo>
                      <a:pt x="2857" y="851"/>
                    </a:lnTo>
                    <a:lnTo>
                      <a:pt x="2835" y="830"/>
                    </a:lnTo>
                    <a:lnTo>
                      <a:pt x="2833" y="804"/>
                    </a:lnTo>
                    <a:lnTo>
                      <a:pt x="2829" y="782"/>
                    </a:lnTo>
                    <a:lnTo>
                      <a:pt x="2823" y="761"/>
                    </a:lnTo>
                    <a:lnTo>
                      <a:pt x="2814" y="741"/>
                    </a:lnTo>
                    <a:lnTo>
                      <a:pt x="2800" y="720"/>
                    </a:lnTo>
                    <a:lnTo>
                      <a:pt x="2785" y="703"/>
                    </a:lnTo>
                    <a:lnTo>
                      <a:pt x="2767" y="685"/>
                    </a:lnTo>
                    <a:lnTo>
                      <a:pt x="2752" y="672"/>
                    </a:lnTo>
                    <a:lnTo>
                      <a:pt x="2733" y="656"/>
                    </a:lnTo>
                    <a:lnTo>
                      <a:pt x="2719" y="641"/>
                    </a:lnTo>
                    <a:lnTo>
                      <a:pt x="2709" y="622"/>
                    </a:lnTo>
                    <a:lnTo>
                      <a:pt x="2698" y="604"/>
                    </a:lnTo>
                    <a:lnTo>
                      <a:pt x="2686" y="587"/>
                    </a:lnTo>
                    <a:lnTo>
                      <a:pt x="2676" y="571"/>
                    </a:lnTo>
                    <a:lnTo>
                      <a:pt x="2664" y="556"/>
                    </a:lnTo>
                    <a:lnTo>
                      <a:pt x="2648" y="547"/>
                    </a:lnTo>
                    <a:lnTo>
                      <a:pt x="2622" y="549"/>
                    </a:lnTo>
                    <a:lnTo>
                      <a:pt x="2600" y="551"/>
                    </a:lnTo>
                    <a:lnTo>
                      <a:pt x="2579" y="547"/>
                    </a:lnTo>
                    <a:lnTo>
                      <a:pt x="2558" y="546"/>
                    </a:lnTo>
                    <a:lnTo>
                      <a:pt x="2536" y="540"/>
                    </a:lnTo>
                    <a:lnTo>
                      <a:pt x="2515" y="535"/>
                    </a:lnTo>
                    <a:lnTo>
                      <a:pt x="2495" y="530"/>
                    </a:lnTo>
                    <a:lnTo>
                      <a:pt x="2474" y="528"/>
                    </a:lnTo>
                    <a:lnTo>
                      <a:pt x="2448" y="542"/>
                    </a:lnTo>
                    <a:lnTo>
                      <a:pt x="2427" y="563"/>
                    </a:lnTo>
                    <a:lnTo>
                      <a:pt x="2408" y="584"/>
                    </a:lnTo>
                    <a:lnTo>
                      <a:pt x="2393" y="608"/>
                    </a:lnTo>
                    <a:lnTo>
                      <a:pt x="2375" y="630"/>
                    </a:lnTo>
                    <a:lnTo>
                      <a:pt x="2360" y="654"/>
                    </a:lnTo>
                    <a:lnTo>
                      <a:pt x="2341" y="675"/>
                    </a:lnTo>
                    <a:lnTo>
                      <a:pt x="2322" y="696"/>
                    </a:lnTo>
                    <a:lnTo>
                      <a:pt x="2299" y="691"/>
                    </a:lnTo>
                    <a:lnTo>
                      <a:pt x="2282" y="684"/>
                    </a:lnTo>
                    <a:lnTo>
                      <a:pt x="2265" y="675"/>
                    </a:lnTo>
                    <a:lnTo>
                      <a:pt x="2249" y="666"/>
                    </a:lnTo>
                    <a:lnTo>
                      <a:pt x="2232" y="656"/>
                    </a:lnTo>
                    <a:lnTo>
                      <a:pt x="2215" y="646"/>
                    </a:lnTo>
                    <a:lnTo>
                      <a:pt x="2196" y="637"/>
                    </a:lnTo>
                    <a:lnTo>
                      <a:pt x="2177" y="634"/>
                    </a:lnTo>
                    <a:lnTo>
                      <a:pt x="2153" y="606"/>
                    </a:lnTo>
                    <a:lnTo>
                      <a:pt x="2134" y="577"/>
                    </a:lnTo>
                    <a:lnTo>
                      <a:pt x="2116" y="546"/>
                    </a:lnTo>
                    <a:lnTo>
                      <a:pt x="2104" y="516"/>
                    </a:lnTo>
                    <a:lnTo>
                      <a:pt x="2089" y="482"/>
                    </a:lnTo>
                    <a:lnTo>
                      <a:pt x="2077" y="451"/>
                    </a:lnTo>
                    <a:lnTo>
                      <a:pt x="2061" y="418"/>
                    </a:lnTo>
                    <a:lnTo>
                      <a:pt x="2047" y="389"/>
                    </a:lnTo>
                    <a:lnTo>
                      <a:pt x="2023" y="375"/>
                    </a:lnTo>
                    <a:lnTo>
                      <a:pt x="2001" y="363"/>
                    </a:lnTo>
                    <a:lnTo>
                      <a:pt x="1977" y="349"/>
                    </a:lnTo>
                    <a:lnTo>
                      <a:pt x="1956" y="335"/>
                    </a:lnTo>
                    <a:lnTo>
                      <a:pt x="1933" y="318"/>
                    </a:lnTo>
                    <a:lnTo>
                      <a:pt x="1916" y="299"/>
                    </a:lnTo>
                    <a:lnTo>
                      <a:pt x="1902" y="278"/>
                    </a:lnTo>
                    <a:lnTo>
                      <a:pt x="1894" y="254"/>
                    </a:lnTo>
                    <a:lnTo>
                      <a:pt x="1863" y="232"/>
                    </a:lnTo>
                    <a:lnTo>
                      <a:pt x="1832" y="214"/>
                    </a:lnTo>
                    <a:lnTo>
                      <a:pt x="1797" y="200"/>
                    </a:lnTo>
                    <a:lnTo>
                      <a:pt x="1764" y="192"/>
                    </a:lnTo>
                    <a:lnTo>
                      <a:pt x="1728" y="181"/>
                    </a:lnTo>
                    <a:lnTo>
                      <a:pt x="1692" y="175"/>
                    </a:lnTo>
                    <a:lnTo>
                      <a:pt x="1655" y="166"/>
                    </a:lnTo>
                    <a:lnTo>
                      <a:pt x="1621" y="159"/>
                    </a:lnTo>
                    <a:lnTo>
                      <a:pt x="1602" y="152"/>
                    </a:lnTo>
                    <a:lnTo>
                      <a:pt x="1585" y="152"/>
                    </a:lnTo>
                    <a:lnTo>
                      <a:pt x="1569" y="154"/>
                    </a:lnTo>
                    <a:lnTo>
                      <a:pt x="1554" y="159"/>
                    </a:lnTo>
                    <a:lnTo>
                      <a:pt x="1538" y="164"/>
                    </a:lnTo>
                    <a:lnTo>
                      <a:pt x="1524" y="173"/>
                    </a:lnTo>
                    <a:lnTo>
                      <a:pt x="1510" y="183"/>
                    </a:lnTo>
                    <a:lnTo>
                      <a:pt x="1500" y="197"/>
                    </a:lnTo>
                    <a:lnTo>
                      <a:pt x="1495" y="204"/>
                    </a:lnTo>
                    <a:lnTo>
                      <a:pt x="1491" y="214"/>
                    </a:lnTo>
                    <a:lnTo>
                      <a:pt x="1488" y="223"/>
                    </a:lnTo>
                    <a:lnTo>
                      <a:pt x="1486" y="233"/>
                    </a:lnTo>
                    <a:lnTo>
                      <a:pt x="1478" y="250"/>
                    </a:lnTo>
                    <a:lnTo>
                      <a:pt x="1467" y="268"/>
                    </a:lnTo>
                    <a:lnTo>
                      <a:pt x="1409" y="273"/>
                    </a:lnTo>
                    <a:lnTo>
                      <a:pt x="1352" y="278"/>
                    </a:lnTo>
                    <a:lnTo>
                      <a:pt x="1293" y="278"/>
                    </a:lnTo>
                    <a:lnTo>
                      <a:pt x="1236" y="280"/>
                    </a:lnTo>
                    <a:lnTo>
                      <a:pt x="1175" y="275"/>
                    </a:lnTo>
                    <a:lnTo>
                      <a:pt x="1117" y="271"/>
                    </a:lnTo>
                    <a:lnTo>
                      <a:pt x="1060" y="268"/>
                    </a:lnTo>
                    <a:lnTo>
                      <a:pt x="1003" y="264"/>
                    </a:lnTo>
                    <a:lnTo>
                      <a:pt x="934" y="228"/>
                    </a:lnTo>
                    <a:lnTo>
                      <a:pt x="865" y="197"/>
                    </a:lnTo>
                    <a:lnTo>
                      <a:pt x="796" y="166"/>
                    </a:lnTo>
                    <a:lnTo>
                      <a:pt x="728" y="137"/>
                    </a:lnTo>
                    <a:lnTo>
                      <a:pt x="658" y="106"/>
                    </a:lnTo>
                    <a:lnTo>
                      <a:pt x="588" y="76"/>
                    </a:lnTo>
                    <a:lnTo>
                      <a:pt x="516" y="45"/>
                    </a:lnTo>
                    <a:lnTo>
                      <a:pt x="445" y="14"/>
                    </a:lnTo>
                    <a:lnTo>
                      <a:pt x="395" y="2"/>
                    </a:lnTo>
                    <a:lnTo>
                      <a:pt x="347" y="0"/>
                    </a:lnTo>
                    <a:lnTo>
                      <a:pt x="298" y="2"/>
                    </a:lnTo>
                    <a:lnTo>
                      <a:pt x="250" y="9"/>
                    </a:lnTo>
                    <a:lnTo>
                      <a:pt x="200" y="12"/>
                    </a:lnTo>
                    <a:lnTo>
                      <a:pt x="152" y="16"/>
                    </a:lnTo>
                    <a:lnTo>
                      <a:pt x="103" y="14"/>
                    </a:lnTo>
                    <a:lnTo>
                      <a:pt x="57" y="4"/>
                    </a:lnTo>
                    <a:lnTo>
                      <a:pt x="38" y="12"/>
                    </a:lnTo>
                    <a:lnTo>
                      <a:pt x="20" y="24"/>
                    </a:lnTo>
                    <a:lnTo>
                      <a:pt x="12" y="30"/>
                    </a:lnTo>
                    <a:lnTo>
                      <a:pt x="7" y="36"/>
                    </a:lnTo>
                    <a:lnTo>
                      <a:pt x="1" y="4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D9C40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40651" name="Freeform 11"/>
              <p:cNvSpPr>
                <a:spLocks/>
              </p:cNvSpPr>
              <p:nvPr/>
            </p:nvSpPr>
            <p:spPr bwMode="auto">
              <a:xfrm>
                <a:off x="2774" y="1207"/>
                <a:ext cx="806" cy="1212"/>
              </a:xfrm>
              <a:custGeom>
                <a:avLst/>
                <a:gdLst/>
                <a:ahLst/>
                <a:cxnLst>
                  <a:cxn ang="0">
                    <a:pos x="732" y="1207"/>
                  </a:cxn>
                  <a:cxn ang="0">
                    <a:pos x="706" y="1210"/>
                  </a:cxn>
                  <a:cxn ang="0">
                    <a:pos x="602" y="1210"/>
                  </a:cxn>
                  <a:cxn ang="0">
                    <a:pos x="466" y="1189"/>
                  </a:cxn>
                  <a:cxn ang="0">
                    <a:pos x="368" y="1160"/>
                  </a:cxn>
                  <a:cxn ang="0">
                    <a:pos x="283" y="1139"/>
                  </a:cxn>
                  <a:cxn ang="0">
                    <a:pos x="0" y="0"/>
                  </a:cxn>
                  <a:cxn ang="0">
                    <a:pos x="55" y="2"/>
                  </a:cxn>
                  <a:cxn ang="0">
                    <a:pos x="115" y="9"/>
                  </a:cxn>
                  <a:cxn ang="0">
                    <a:pos x="178" y="19"/>
                  </a:cxn>
                  <a:cxn ang="0">
                    <a:pos x="245" y="33"/>
                  </a:cxn>
                  <a:cxn ang="0">
                    <a:pos x="278" y="64"/>
                  </a:cxn>
                  <a:cxn ang="0">
                    <a:pos x="304" y="102"/>
                  </a:cxn>
                  <a:cxn ang="0">
                    <a:pos x="317" y="142"/>
                  </a:cxn>
                  <a:cxn ang="0">
                    <a:pos x="323" y="188"/>
                  </a:cxn>
                  <a:cxn ang="0">
                    <a:pos x="366" y="235"/>
                  </a:cxn>
                  <a:cxn ang="0">
                    <a:pos x="402" y="290"/>
                  </a:cxn>
                  <a:cxn ang="0">
                    <a:pos x="438" y="345"/>
                  </a:cxn>
                  <a:cxn ang="0">
                    <a:pos x="487" y="394"/>
                  </a:cxn>
                  <a:cxn ang="0">
                    <a:pos x="511" y="497"/>
                  </a:cxn>
                  <a:cxn ang="0">
                    <a:pos x="557" y="544"/>
                  </a:cxn>
                  <a:cxn ang="0">
                    <a:pos x="613" y="575"/>
                  </a:cxn>
                  <a:cxn ang="0">
                    <a:pos x="677" y="589"/>
                  </a:cxn>
                  <a:cxn ang="0">
                    <a:pos x="723" y="592"/>
                  </a:cxn>
                  <a:cxn ang="0">
                    <a:pos x="751" y="606"/>
                  </a:cxn>
                  <a:cxn ang="0">
                    <a:pos x="775" y="628"/>
                  </a:cxn>
                  <a:cxn ang="0">
                    <a:pos x="796" y="656"/>
                  </a:cxn>
                  <a:cxn ang="0">
                    <a:pos x="806" y="685"/>
                  </a:cxn>
                  <a:cxn ang="0">
                    <a:pos x="784" y="756"/>
                  </a:cxn>
                  <a:cxn ang="0">
                    <a:pos x="782" y="837"/>
                  </a:cxn>
                  <a:cxn ang="0">
                    <a:pos x="780" y="918"/>
                  </a:cxn>
                  <a:cxn ang="0">
                    <a:pos x="759" y="993"/>
                  </a:cxn>
                  <a:cxn ang="0">
                    <a:pos x="754" y="1044"/>
                  </a:cxn>
                  <a:cxn ang="0">
                    <a:pos x="749" y="1098"/>
                  </a:cxn>
                  <a:cxn ang="0">
                    <a:pos x="746" y="1150"/>
                  </a:cxn>
                  <a:cxn ang="0">
                    <a:pos x="746" y="1205"/>
                  </a:cxn>
                </a:cxnLst>
                <a:rect l="0" t="0" r="r" b="b"/>
                <a:pathLst>
                  <a:path w="806" h="1212">
                    <a:moveTo>
                      <a:pt x="746" y="1205"/>
                    </a:moveTo>
                    <a:lnTo>
                      <a:pt x="732" y="1207"/>
                    </a:lnTo>
                    <a:lnTo>
                      <a:pt x="720" y="1208"/>
                    </a:lnTo>
                    <a:lnTo>
                      <a:pt x="706" y="1210"/>
                    </a:lnTo>
                    <a:lnTo>
                      <a:pt x="692" y="1212"/>
                    </a:lnTo>
                    <a:lnTo>
                      <a:pt x="602" y="1210"/>
                    </a:lnTo>
                    <a:lnTo>
                      <a:pt x="528" y="1203"/>
                    </a:lnTo>
                    <a:lnTo>
                      <a:pt x="466" y="1189"/>
                    </a:lnTo>
                    <a:lnTo>
                      <a:pt x="414" y="1176"/>
                    </a:lnTo>
                    <a:lnTo>
                      <a:pt x="368" y="1160"/>
                    </a:lnTo>
                    <a:lnTo>
                      <a:pt x="326" y="1148"/>
                    </a:lnTo>
                    <a:lnTo>
                      <a:pt x="283" y="1139"/>
                    </a:lnTo>
                    <a:lnTo>
                      <a:pt x="242" y="1141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55" y="2"/>
                    </a:lnTo>
                    <a:lnTo>
                      <a:pt x="84" y="4"/>
                    </a:lnTo>
                    <a:lnTo>
                      <a:pt x="115" y="9"/>
                    </a:lnTo>
                    <a:lnTo>
                      <a:pt x="147" y="14"/>
                    </a:lnTo>
                    <a:lnTo>
                      <a:pt x="178" y="19"/>
                    </a:lnTo>
                    <a:lnTo>
                      <a:pt x="210" y="26"/>
                    </a:lnTo>
                    <a:lnTo>
                      <a:pt x="245" y="33"/>
                    </a:lnTo>
                    <a:lnTo>
                      <a:pt x="261" y="47"/>
                    </a:lnTo>
                    <a:lnTo>
                      <a:pt x="278" y="64"/>
                    </a:lnTo>
                    <a:lnTo>
                      <a:pt x="292" y="81"/>
                    </a:lnTo>
                    <a:lnTo>
                      <a:pt x="304" y="102"/>
                    </a:lnTo>
                    <a:lnTo>
                      <a:pt x="312" y="121"/>
                    </a:lnTo>
                    <a:lnTo>
                      <a:pt x="317" y="142"/>
                    </a:lnTo>
                    <a:lnTo>
                      <a:pt x="321" y="164"/>
                    </a:lnTo>
                    <a:lnTo>
                      <a:pt x="323" y="188"/>
                    </a:lnTo>
                    <a:lnTo>
                      <a:pt x="345" y="209"/>
                    </a:lnTo>
                    <a:lnTo>
                      <a:pt x="366" y="235"/>
                    </a:lnTo>
                    <a:lnTo>
                      <a:pt x="383" y="261"/>
                    </a:lnTo>
                    <a:lnTo>
                      <a:pt x="402" y="290"/>
                    </a:lnTo>
                    <a:lnTo>
                      <a:pt x="419" y="318"/>
                    </a:lnTo>
                    <a:lnTo>
                      <a:pt x="438" y="345"/>
                    </a:lnTo>
                    <a:lnTo>
                      <a:pt x="459" y="370"/>
                    </a:lnTo>
                    <a:lnTo>
                      <a:pt x="487" y="394"/>
                    </a:lnTo>
                    <a:lnTo>
                      <a:pt x="495" y="471"/>
                    </a:lnTo>
                    <a:lnTo>
                      <a:pt x="511" y="497"/>
                    </a:lnTo>
                    <a:lnTo>
                      <a:pt x="533" y="523"/>
                    </a:lnTo>
                    <a:lnTo>
                      <a:pt x="557" y="544"/>
                    </a:lnTo>
                    <a:lnTo>
                      <a:pt x="585" y="563"/>
                    </a:lnTo>
                    <a:lnTo>
                      <a:pt x="613" y="575"/>
                    </a:lnTo>
                    <a:lnTo>
                      <a:pt x="644" y="584"/>
                    </a:lnTo>
                    <a:lnTo>
                      <a:pt x="677" y="589"/>
                    </a:lnTo>
                    <a:lnTo>
                      <a:pt x="709" y="590"/>
                    </a:lnTo>
                    <a:lnTo>
                      <a:pt x="723" y="592"/>
                    </a:lnTo>
                    <a:lnTo>
                      <a:pt x="737" y="599"/>
                    </a:lnTo>
                    <a:lnTo>
                      <a:pt x="751" y="606"/>
                    </a:lnTo>
                    <a:lnTo>
                      <a:pt x="765" y="618"/>
                    </a:lnTo>
                    <a:lnTo>
                      <a:pt x="775" y="628"/>
                    </a:lnTo>
                    <a:lnTo>
                      <a:pt x="787" y="642"/>
                    </a:lnTo>
                    <a:lnTo>
                      <a:pt x="796" y="656"/>
                    </a:lnTo>
                    <a:lnTo>
                      <a:pt x="803" y="672"/>
                    </a:lnTo>
                    <a:lnTo>
                      <a:pt x="806" y="685"/>
                    </a:lnTo>
                    <a:lnTo>
                      <a:pt x="789" y="718"/>
                    </a:lnTo>
                    <a:lnTo>
                      <a:pt x="784" y="756"/>
                    </a:lnTo>
                    <a:lnTo>
                      <a:pt x="780" y="796"/>
                    </a:lnTo>
                    <a:lnTo>
                      <a:pt x="782" y="837"/>
                    </a:lnTo>
                    <a:lnTo>
                      <a:pt x="782" y="877"/>
                    </a:lnTo>
                    <a:lnTo>
                      <a:pt x="780" y="918"/>
                    </a:lnTo>
                    <a:lnTo>
                      <a:pt x="773" y="956"/>
                    </a:lnTo>
                    <a:lnTo>
                      <a:pt x="759" y="993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1" y="1070"/>
                    </a:lnTo>
                    <a:lnTo>
                      <a:pt x="749" y="1098"/>
                    </a:lnTo>
                    <a:lnTo>
                      <a:pt x="747" y="1124"/>
                    </a:lnTo>
                    <a:lnTo>
                      <a:pt x="746" y="1150"/>
                    </a:lnTo>
                    <a:lnTo>
                      <a:pt x="746" y="1177"/>
                    </a:lnTo>
                    <a:lnTo>
                      <a:pt x="746" y="1205"/>
                    </a:lnTo>
                    <a:close/>
                  </a:path>
                </a:pathLst>
              </a:custGeom>
              <a:solidFill>
                <a:srgbClr val="FF9E9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2" name="Freeform 12"/>
              <p:cNvSpPr>
                <a:spLocks/>
              </p:cNvSpPr>
              <p:nvPr/>
            </p:nvSpPr>
            <p:spPr bwMode="auto">
              <a:xfrm>
                <a:off x="2774" y="1207"/>
                <a:ext cx="797" cy="1208"/>
              </a:xfrm>
              <a:custGeom>
                <a:avLst/>
                <a:gdLst/>
                <a:ahLst/>
                <a:cxnLst>
                  <a:cxn ang="0">
                    <a:pos x="728" y="1203"/>
                  </a:cxn>
                  <a:cxn ang="0">
                    <a:pos x="696" y="1207"/>
                  </a:cxn>
                  <a:cxn ang="0">
                    <a:pos x="590" y="1205"/>
                  </a:cxn>
                  <a:cxn ang="0">
                    <a:pos x="459" y="1186"/>
                  </a:cxn>
                  <a:cxn ang="0">
                    <a:pos x="364" y="1158"/>
                  </a:cxn>
                  <a:cxn ang="0">
                    <a:pos x="283" y="1139"/>
                  </a:cxn>
                  <a:cxn ang="0">
                    <a:pos x="210" y="998"/>
                  </a:cxn>
                  <a:cxn ang="0">
                    <a:pos x="150" y="711"/>
                  </a:cxn>
                  <a:cxn ang="0">
                    <a:pos x="90" y="427"/>
                  </a:cxn>
                  <a:cxn ang="0">
                    <a:pos x="29" y="142"/>
                  </a:cxn>
                  <a:cxn ang="0">
                    <a:pos x="26" y="0"/>
                  </a:cxn>
                  <a:cxn ang="0">
                    <a:pos x="84" y="4"/>
                  </a:cxn>
                  <a:cxn ang="0">
                    <a:pos x="145" y="14"/>
                  </a:cxn>
                  <a:cxn ang="0">
                    <a:pos x="209" y="26"/>
                  </a:cxn>
                  <a:cxn ang="0">
                    <a:pos x="257" y="47"/>
                  </a:cxn>
                  <a:cxn ang="0">
                    <a:pos x="288" y="80"/>
                  </a:cxn>
                  <a:cxn ang="0">
                    <a:pos x="311" y="121"/>
                  </a:cxn>
                  <a:cxn ang="0">
                    <a:pos x="321" y="164"/>
                  </a:cxn>
                  <a:cxn ang="0">
                    <a:pos x="345" y="209"/>
                  </a:cxn>
                  <a:cxn ang="0">
                    <a:pos x="383" y="261"/>
                  </a:cxn>
                  <a:cxn ang="0">
                    <a:pos x="419" y="318"/>
                  </a:cxn>
                  <a:cxn ang="0">
                    <a:pos x="459" y="370"/>
                  </a:cxn>
                  <a:cxn ang="0">
                    <a:pos x="495" y="471"/>
                  </a:cxn>
                  <a:cxn ang="0">
                    <a:pos x="533" y="523"/>
                  </a:cxn>
                  <a:cxn ang="0">
                    <a:pos x="585" y="563"/>
                  </a:cxn>
                  <a:cxn ang="0">
                    <a:pos x="644" y="584"/>
                  </a:cxn>
                  <a:cxn ang="0">
                    <a:pos x="709" y="590"/>
                  </a:cxn>
                  <a:cxn ang="0">
                    <a:pos x="728" y="596"/>
                  </a:cxn>
                  <a:cxn ang="0">
                    <a:pos x="747" y="606"/>
                  </a:cxn>
                  <a:cxn ang="0">
                    <a:pos x="782" y="637"/>
                  </a:cxn>
                  <a:cxn ang="0">
                    <a:pos x="789" y="672"/>
                  </a:cxn>
                  <a:cxn ang="0">
                    <a:pos x="797" y="706"/>
                  </a:cxn>
                  <a:cxn ang="0">
                    <a:pos x="782" y="775"/>
                  </a:cxn>
                  <a:cxn ang="0">
                    <a:pos x="782" y="849"/>
                  </a:cxn>
                  <a:cxn ang="0">
                    <a:pos x="778" y="924"/>
                  </a:cxn>
                  <a:cxn ang="0">
                    <a:pos x="759" y="993"/>
                  </a:cxn>
                  <a:cxn ang="0">
                    <a:pos x="754" y="1044"/>
                  </a:cxn>
                  <a:cxn ang="0">
                    <a:pos x="749" y="1098"/>
                  </a:cxn>
                  <a:cxn ang="0">
                    <a:pos x="746" y="1150"/>
                  </a:cxn>
                  <a:cxn ang="0">
                    <a:pos x="746" y="1203"/>
                  </a:cxn>
                </a:cxnLst>
                <a:rect l="0" t="0" r="r" b="b"/>
                <a:pathLst>
                  <a:path w="797" h="1208">
                    <a:moveTo>
                      <a:pt x="746" y="1203"/>
                    </a:moveTo>
                    <a:lnTo>
                      <a:pt x="728" y="1203"/>
                    </a:lnTo>
                    <a:lnTo>
                      <a:pt x="713" y="1205"/>
                    </a:lnTo>
                    <a:lnTo>
                      <a:pt x="696" y="1207"/>
                    </a:lnTo>
                    <a:lnTo>
                      <a:pt x="678" y="1208"/>
                    </a:lnTo>
                    <a:lnTo>
                      <a:pt x="590" y="1205"/>
                    </a:lnTo>
                    <a:lnTo>
                      <a:pt x="520" y="1198"/>
                    </a:lnTo>
                    <a:lnTo>
                      <a:pt x="459" y="1186"/>
                    </a:lnTo>
                    <a:lnTo>
                      <a:pt x="411" y="1174"/>
                    </a:lnTo>
                    <a:lnTo>
                      <a:pt x="364" y="1158"/>
                    </a:lnTo>
                    <a:lnTo>
                      <a:pt x="323" y="1148"/>
                    </a:lnTo>
                    <a:lnTo>
                      <a:pt x="283" y="1139"/>
                    </a:lnTo>
                    <a:lnTo>
                      <a:pt x="242" y="1141"/>
                    </a:lnTo>
                    <a:lnTo>
                      <a:pt x="210" y="998"/>
                    </a:lnTo>
                    <a:lnTo>
                      <a:pt x="179" y="855"/>
                    </a:lnTo>
                    <a:lnTo>
                      <a:pt x="150" y="711"/>
                    </a:lnTo>
                    <a:lnTo>
                      <a:pt x="121" y="570"/>
                    </a:lnTo>
                    <a:lnTo>
                      <a:pt x="90" y="427"/>
                    </a:lnTo>
                    <a:lnTo>
                      <a:pt x="59" y="285"/>
                    </a:lnTo>
                    <a:lnTo>
                      <a:pt x="29" y="14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55" y="2"/>
                    </a:lnTo>
                    <a:lnTo>
                      <a:pt x="84" y="4"/>
                    </a:lnTo>
                    <a:lnTo>
                      <a:pt x="115" y="9"/>
                    </a:lnTo>
                    <a:lnTo>
                      <a:pt x="145" y="14"/>
                    </a:lnTo>
                    <a:lnTo>
                      <a:pt x="176" y="19"/>
                    </a:lnTo>
                    <a:lnTo>
                      <a:pt x="209" y="26"/>
                    </a:lnTo>
                    <a:lnTo>
                      <a:pt x="242" y="33"/>
                    </a:lnTo>
                    <a:lnTo>
                      <a:pt x="257" y="47"/>
                    </a:lnTo>
                    <a:lnTo>
                      <a:pt x="274" y="64"/>
                    </a:lnTo>
                    <a:lnTo>
                      <a:pt x="288" y="80"/>
                    </a:lnTo>
                    <a:lnTo>
                      <a:pt x="302" y="100"/>
                    </a:lnTo>
                    <a:lnTo>
                      <a:pt x="311" y="121"/>
                    </a:lnTo>
                    <a:lnTo>
                      <a:pt x="317" y="142"/>
                    </a:lnTo>
                    <a:lnTo>
                      <a:pt x="321" y="164"/>
                    </a:lnTo>
                    <a:lnTo>
                      <a:pt x="323" y="188"/>
                    </a:lnTo>
                    <a:lnTo>
                      <a:pt x="345" y="209"/>
                    </a:lnTo>
                    <a:lnTo>
                      <a:pt x="366" y="235"/>
                    </a:lnTo>
                    <a:lnTo>
                      <a:pt x="383" y="261"/>
                    </a:lnTo>
                    <a:lnTo>
                      <a:pt x="402" y="290"/>
                    </a:lnTo>
                    <a:lnTo>
                      <a:pt x="419" y="318"/>
                    </a:lnTo>
                    <a:lnTo>
                      <a:pt x="438" y="345"/>
                    </a:lnTo>
                    <a:lnTo>
                      <a:pt x="459" y="370"/>
                    </a:lnTo>
                    <a:lnTo>
                      <a:pt x="487" y="394"/>
                    </a:lnTo>
                    <a:lnTo>
                      <a:pt x="495" y="471"/>
                    </a:lnTo>
                    <a:lnTo>
                      <a:pt x="511" y="497"/>
                    </a:lnTo>
                    <a:lnTo>
                      <a:pt x="533" y="523"/>
                    </a:lnTo>
                    <a:lnTo>
                      <a:pt x="557" y="544"/>
                    </a:lnTo>
                    <a:lnTo>
                      <a:pt x="585" y="563"/>
                    </a:lnTo>
                    <a:lnTo>
                      <a:pt x="613" y="575"/>
                    </a:lnTo>
                    <a:lnTo>
                      <a:pt x="644" y="584"/>
                    </a:lnTo>
                    <a:lnTo>
                      <a:pt x="677" y="589"/>
                    </a:lnTo>
                    <a:lnTo>
                      <a:pt x="709" y="590"/>
                    </a:lnTo>
                    <a:lnTo>
                      <a:pt x="718" y="590"/>
                    </a:lnTo>
                    <a:lnTo>
                      <a:pt x="728" y="596"/>
                    </a:lnTo>
                    <a:lnTo>
                      <a:pt x="737" y="599"/>
                    </a:lnTo>
                    <a:lnTo>
                      <a:pt x="747" y="606"/>
                    </a:lnTo>
                    <a:lnTo>
                      <a:pt x="765" y="618"/>
                    </a:lnTo>
                    <a:lnTo>
                      <a:pt x="782" y="637"/>
                    </a:lnTo>
                    <a:lnTo>
                      <a:pt x="785" y="654"/>
                    </a:lnTo>
                    <a:lnTo>
                      <a:pt x="789" y="672"/>
                    </a:lnTo>
                    <a:lnTo>
                      <a:pt x="792" y="687"/>
                    </a:lnTo>
                    <a:lnTo>
                      <a:pt x="797" y="706"/>
                    </a:lnTo>
                    <a:lnTo>
                      <a:pt x="787" y="739"/>
                    </a:lnTo>
                    <a:lnTo>
                      <a:pt x="782" y="775"/>
                    </a:lnTo>
                    <a:lnTo>
                      <a:pt x="780" y="811"/>
                    </a:lnTo>
                    <a:lnTo>
                      <a:pt x="782" y="849"/>
                    </a:lnTo>
                    <a:lnTo>
                      <a:pt x="780" y="886"/>
                    </a:lnTo>
                    <a:lnTo>
                      <a:pt x="778" y="924"/>
                    </a:lnTo>
                    <a:lnTo>
                      <a:pt x="772" y="958"/>
                    </a:lnTo>
                    <a:lnTo>
                      <a:pt x="759" y="993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1" y="1070"/>
                    </a:lnTo>
                    <a:lnTo>
                      <a:pt x="749" y="1098"/>
                    </a:lnTo>
                    <a:lnTo>
                      <a:pt x="747" y="1124"/>
                    </a:lnTo>
                    <a:lnTo>
                      <a:pt x="746" y="1150"/>
                    </a:lnTo>
                    <a:lnTo>
                      <a:pt x="746" y="1176"/>
                    </a:lnTo>
                    <a:lnTo>
                      <a:pt x="746" y="1203"/>
                    </a:lnTo>
                    <a:close/>
                  </a:path>
                </a:pathLst>
              </a:custGeom>
              <a:solidFill>
                <a:srgbClr val="FF828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3" name="Freeform 13"/>
              <p:cNvSpPr>
                <a:spLocks/>
              </p:cNvSpPr>
              <p:nvPr/>
            </p:nvSpPr>
            <p:spPr bwMode="auto">
              <a:xfrm>
                <a:off x="2774" y="1206"/>
                <a:ext cx="789" cy="1209"/>
              </a:xfrm>
              <a:custGeom>
                <a:avLst/>
                <a:gdLst/>
                <a:ahLst/>
                <a:cxnLst>
                  <a:cxn ang="0">
                    <a:pos x="735" y="1201"/>
                  </a:cxn>
                  <a:cxn ang="0">
                    <a:pos x="715" y="1204"/>
                  </a:cxn>
                  <a:cxn ang="0">
                    <a:pos x="696" y="1206"/>
                  </a:cxn>
                  <a:cxn ang="0">
                    <a:pos x="675" y="1208"/>
                  </a:cxn>
                  <a:cxn ang="0">
                    <a:pos x="583" y="1206"/>
                  </a:cxn>
                  <a:cxn ang="0">
                    <a:pos x="456" y="1185"/>
                  </a:cxn>
                  <a:cxn ang="0">
                    <a:pos x="364" y="1158"/>
                  </a:cxn>
                  <a:cxn ang="0">
                    <a:pos x="283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83" y="3"/>
                  </a:cxn>
                  <a:cxn ang="0">
                    <a:pos x="145" y="12"/>
                  </a:cxn>
                  <a:cxn ang="0">
                    <a:pos x="207" y="24"/>
                  </a:cxn>
                  <a:cxn ang="0">
                    <a:pos x="255" y="46"/>
                  </a:cxn>
                  <a:cxn ang="0">
                    <a:pos x="288" y="81"/>
                  </a:cxn>
                  <a:cxn ang="0">
                    <a:pos x="311" y="120"/>
                  </a:cxn>
                  <a:cxn ang="0">
                    <a:pos x="321" y="163"/>
                  </a:cxn>
                  <a:cxn ang="0">
                    <a:pos x="345" y="210"/>
                  </a:cxn>
                  <a:cxn ang="0">
                    <a:pos x="383" y="262"/>
                  </a:cxn>
                  <a:cxn ang="0">
                    <a:pos x="419" y="319"/>
                  </a:cxn>
                  <a:cxn ang="0">
                    <a:pos x="459" y="371"/>
                  </a:cxn>
                  <a:cxn ang="0">
                    <a:pos x="495" y="472"/>
                  </a:cxn>
                  <a:cxn ang="0">
                    <a:pos x="533" y="524"/>
                  </a:cxn>
                  <a:cxn ang="0">
                    <a:pos x="585" y="564"/>
                  </a:cxn>
                  <a:cxn ang="0">
                    <a:pos x="644" y="585"/>
                  </a:cxn>
                  <a:cxn ang="0">
                    <a:pos x="709" y="591"/>
                  </a:cxn>
                  <a:cxn ang="0">
                    <a:pos x="737" y="600"/>
                  </a:cxn>
                  <a:cxn ang="0">
                    <a:pos x="765" y="619"/>
                  </a:cxn>
                  <a:cxn ang="0">
                    <a:pos x="770" y="647"/>
                  </a:cxn>
                  <a:cxn ang="0">
                    <a:pos x="777" y="676"/>
                  </a:cxn>
                  <a:cxn ang="0">
                    <a:pos x="782" y="704"/>
                  </a:cxn>
                  <a:cxn ang="0">
                    <a:pos x="789" y="735"/>
                  </a:cxn>
                  <a:cxn ang="0">
                    <a:pos x="782" y="797"/>
                  </a:cxn>
                  <a:cxn ang="0">
                    <a:pos x="782" y="866"/>
                  </a:cxn>
                  <a:cxn ang="0">
                    <a:pos x="778" y="931"/>
                  </a:cxn>
                  <a:cxn ang="0">
                    <a:pos x="759" y="994"/>
                  </a:cxn>
                  <a:cxn ang="0">
                    <a:pos x="754" y="1045"/>
                  </a:cxn>
                  <a:cxn ang="0">
                    <a:pos x="749" y="1097"/>
                  </a:cxn>
                  <a:cxn ang="0">
                    <a:pos x="746" y="1149"/>
                  </a:cxn>
                  <a:cxn ang="0">
                    <a:pos x="746" y="1201"/>
                  </a:cxn>
                </a:cxnLst>
                <a:rect l="0" t="0" r="r" b="b"/>
                <a:pathLst>
                  <a:path w="789" h="1209">
                    <a:moveTo>
                      <a:pt x="746" y="1201"/>
                    </a:moveTo>
                    <a:lnTo>
                      <a:pt x="735" y="1201"/>
                    </a:lnTo>
                    <a:lnTo>
                      <a:pt x="725" y="1202"/>
                    </a:lnTo>
                    <a:lnTo>
                      <a:pt x="715" y="1204"/>
                    </a:lnTo>
                    <a:lnTo>
                      <a:pt x="706" y="1206"/>
                    </a:lnTo>
                    <a:lnTo>
                      <a:pt x="696" y="1206"/>
                    </a:lnTo>
                    <a:lnTo>
                      <a:pt x="685" y="1208"/>
                    </a:lnTo>
                    <a:lnTo>
                      <a:pt x="675" y="1208"/>
                    </a:lnTo>
                    <a:lnTo>
                      <a:pt x="666" y="1209"/>
                    </a:lnTo>
                    <a:lnTo>
                      <a:pt x="583" y="1206"/>
                    </a:lnTo>
                    <a:lnTo>
                      <a:pt x="514" y="1197"/>
                    </a:lnTo>
                    <a:lnTo>
                      <a:pt x="456" y="1185"/>
                    </a:lnTo>
                    <a:lnTo>
                      <a:pt x="409" y="1173"/>
                    </a:lnTo>
                    <a:lnTo>
                      <a:pt x="364" y="1158"/>
                    </a:lnTo>
                    <a:lnTo>
                      <a:pt x="323" y="1147"/>
                    </a:lnTo>
                    <a:lnTo>
                      <a:pt x="283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5" y="1"/>
                    </a:lnTo>
                    <a:lnTo>
                      <a:pt x="83" y="3"/>
                    </a:lnTo>
                    <a:lnTo>
                      <a:pt x="114" y="8"/>
                    </a:lnTo>
                    <a:lnTo>
                      <a:pt x="145" y="12"/>
                    </a:lnTo>
                    <a:lnTo>
                      <a:pt x="176" y="17"/>
                    </a:lnTo>
                    <a:lnTo>
                      <a:pt x="207" y="24"/>
                    </a:lnTo>
                    <a:lnTo>
                      <a:pt x="240" y="31"/>
                    </a:lnTo>
                    <a:lnTo>
                      <a:pt x="255" y="46"/>
                    </a:lnTo>
                    <a:lnTo>
                      <a:pt x="273" y="63"/>
                    </a:lnTo>
                    <a:lnTo>
                      <a:pt x="288" y="81"/>
                    </a:lnTo>
                    <a:lnTo>
                      <a:pt x="302" y="101"/>
                    </a:lnTo>
                    <a:lnTo>
                      <a:pt x="311" y="120"/>
                    </a:lnTo>
                    <a:lnTo>
                      <a:pt x="317" y="143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23" y="595"/>
                    </a:lnTo>
                    <a:lnTo>
                      <a:pt x="737" y="600"/>
                    </a:lnTo>
                    <a:lnTo>
                      <a:pt x="751" y="609"/>
                    </a:lnTo>
                    <a:lnTo>
                      <a:pt x="765" y="619"/>
                    </a:lnTo>
                    <a:lnTo>
                      <a:pt x="766" y="633"/>
                    </a:lnTo>
                    <a:lnTo>
                      <a:pt x="770" y="647"/>
                    </a:lnTo>
                    <a:lnTo>
                      <a:pt x="772" y="661"/>
                    </a:lnTo>
                    <a:lnTo>
                      <a:pt x="777" y="676"/>
                    </a:lnTo>
                    <a:lnTo>
                      <a:pt x="778" y="690"/>
                    </a:lnTo>
                    <a:lnTo>
                      <a:pt x="782" y="704"/>
                    </a:lnTo>
                    <a:lnTo>
                      <a:pt x="785" y="719"/>
                    </a:lnTo>
                    <a:lnTo>
                      <a:pt x="789" y="735"/>
                    </a:lnTo>
                    <a:lnTo>
                      <a:pt x="782" y="764"/>
                    </a:lnTo>
                    <a:lnTo>
                      <a:pt x="782" y="797"/>
                    </a:lnTo>
                    <a:lnTo>
                      <a:pt x="780" y="831"/>
                    </a:lnTo>
                    <a:lnTo>
                      <a:pt x="782" y="866"/>
                    </a:lnTo>
                    <a:lnTo>
                      <a:pt x="780" y="899"/>
                    </a:lnTo>
                    <a:lnTo>
                      <a:pt x="778" y="931"/>
                    </a:lnTo>
                    <a:lnTo>
                      <a:pt x="772" y="963"/>
                    </a:lnTo>
                    <a:lnTo>
                      <a:pt x="759" y="994"/>
                    </a:lnTo>
                    <a:lnTo>
                      <a:pt x="756" y="1019"/>
                    </a:lnTo>
                    <a:lnTo>
                      <a:pt x="754" y="1045"/>
                    </a:lnTo>
                    <a:lnTo>
                      <a:pt x="751" y="1071"/>
                    </a:lnTo>
                    <a:lnTo>
                      <a:pt x="749" y="1097"/>
                    </a:lnTo>
                    <a:lnTo>
                      <a:pt x="747" y="1123"/>
                    </a:lnTo>
                    <a:lnTo>
                      <a:pt x="746" y="1149"/>
                    </a:lnTo>
                    <a:lnTo>
                      <a:pt x="746" y="1175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6B6B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4" name="Freeform 14"/>
              <p:cNvSpPr>
                <a:spLocks/>
              </p:cNvSpPr>
              <p:nvPr/>
            </p:nvSpPr>
            <p:spPr bwMode="auto">
              <a:xfrm>
                <a:off x="2774" y="1206"/>
                <a:ext cx="782" cy="1206"/>
              </a:xfrm>
              <a:custGeom>
                <a:avLst/>
                <a:gdLst/>
                <a:ahLst/>
                <a:cxnLst>
                  <a:cxn ang="0">
                    <a:pos x="734" y="1201"/>
                  </a:cxn>
                  <a:cxn ang="0">
                    <a:pos x="709" y="1202"/>
                  </a:cxn>
                  <a:cxn ang="0">
                    <a:pos x="687" y="1204"/>
                  </a:cxn>
                  <a:cxn ang="0">
                    <a:pos x="663" y="1204"/>
                  </a:cxn>
                  <a:cxn ang="0">
                    <a:pos x="573" y="1201"/>
                  </a:cxn>
                  <a:cxn ang="0">
                    <a:pos x="452" y="1180"/>
                  </a:cxn>
                  <a:cxn ang="0">
                    <a:pos x="361" y="1156"/>
                  </a:cxn>
                  <a:cxn ang="0">
                    <a:pos x="281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81" y="3"/>
                  </a:cxn>
                  <a:cxn ang="0">
                    <a:pos x="143" y="12"/>
                  </a:cxn>
                  <a:cxn ang="0">
                    <a:pos x="207" y="22"/>
                  </a:cxn>
                  <a:cxn ang="0">
                    <a:pos x="240" y="31"/>
                  </a:cxn>
                  <a:cxn ang="0">
                    <a:pos x="273" y="62"/>
                  </a:cxn>
                  <a:cxn ang="0">
                    <a:pos x="302" y="100"/>
                  </a:cxn>
                  <a:cxn ang="0">
                    <a:pos x="317" y="141"/>
                  </a:cxn>
                  <a:cxn ang="0">
                    <a:pos x="323" y="189"/>
                  </a:cxn>
                  <a:cxn ang="0">
                    <a:pos x="366" y="236"/>
                  </a:cxn>
                  <a:cxn ang="0">
                    <a:pos x="402" y="291"/>
                  </a:cxn>
                  <a:cxn ang="0">
                    <a:pos x="438" y="346"/>
                  </a:cxn>
                  <a:cxn ang="0">
                    <a:pos x="487" y="395"/>
                  </a:cxn>
                  <a:cxn ang="0">
                    <a:pos x="511" y="498"/>
                  </a:cxn>
                  <a:cxn ang="0">
                    <a:pos x="557" y="545"/>
                  </a:cxn>
                  <a:cxn ang="0">
                    <a:pos x="613" y="576"/>
                  </a:cxn>
                  <a:cxn ang="0">
                    <a:pos x="677" y="590"/>
                  </a:cxn>
                  <a:cxn ang="0">
                    <a:pos x="718" y="593"/>
                  </a:cxn>
                  <a:cxn ang="0">
                    <a:pos x="735" y="600"/>
                  </a:cxn>
                  <a:cxn ang="0">
                    <a:pos x="749" y="626"/>
                  </a:cxn>
                  <a:cxn ang="0">
                    <a:pos x="759" y="667"/>
                  </a:cxn>
                  <a:cxn ang="0">
                    <a:pos x="768" y="711"/>
                  </a:cxn>
                  <a:cxn ang="0">
                    <a:pos x="777" y="752"/>
                  </a:cxn>
                  <a:cxn ang="0">
                    <a:pos x="780" y="800"/>
                  </a:cxn>
                  <a:cxn ang="0">
                    <a:pos x="782" y="857"/>
                  </a:cxn>
                  <a:cxn ang="0">
                    <a:pos x="780" y="914"/>
                  </a:cxn>
                  <a:cxn ang="0">
                    <a:pos x="770" y="968"/>
                  </a:cxn>
                  <a:cxn ang="0">
                    <a:pos x="756" y="1018"/>
                  </a:cxn>
                  <a:cxn ang="0">
                    <a:pos x="753" y="1070"/>
                  </a:cxn>
                  <a:cxn ang="0">
                    <a:pos x="749" y="1121"/>
                  </a:cxn>
                  <a:cxn ang="0">
                    <a:pos x="746" y="1173"/>
                  </a:cxn>
                </a:cxnLst>
                <a:rect l="0" t="0" r="r" b="b"/>
                <a:pathLst>
                  <a:path w="782" h="1206">
                    <a:moveTo>
                      <a:pt x="746" y="1201"/>
                    </a:moveTo>
                    <a:lnTo>
                      <a:pt x="734" y="1201"/>
                    </a:lnTo>
                    <a:lnTo>
                      <a:pt x="722" y="1202"/>
                    </a:lnTo>
                    <a:lnTo>
                      <a:pt x="709" y="1202"/>
                    </a:lnTo>
                    <a:lnTo>
                      <a:pt x="699" y="1204"/>
                    </a:lnTo>
                    <a:lnTo>
                      <a:pt x="687" y="1204"/>
                    </a:lnTo>
                    <a:lnTo>
                      <a:pt x="675" y="1204"/>
                    </a:lnTo>
                    <a:lnTo>
                      <a:pt x="663" y="1204"/>
                    </a:lnTo>
                    <a:lnTo>
                      <a:pt x="652" y="1206"/>
                    </a:lnTo>
                    <a:lnTo>
                      <a:pt x="573" y="1201"/>
                    </a:lnTo>
                    <a:lnTo>
                      <a:pt x="509" y="1192"/>
                    </a:lnTo>
                    <a:lnTo>
                      <a:pt x="452" y="1180"/>
                    </a:lnTo>
                    <a:lnTo>
                      <a:pt x="406" y="1168"/>
                    </a:lnTo>
                    <a:lnTo>
                      <a:pt x="361" y="1156"/>
                    </a:lnTo>
                    <a:lnTo>
                      <a:pt x="321" y="1147"/>
                    </a:lnTo>
                    <a:lnTo>
                      <a:pt x="281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3" y="1"/>
                    </a:lnTo>
                    <a:lnTo>
                      <a:pt x="81" y="3"/>
                    </a:lnTo>
                    <a:lnTo>
                      <a:pt x="112" y="8"/>
                    </a:lnTo>
                    <a:lnTo>
                      <a:pt x="143" y="12"/>
                    </a:lnTo>
                    <a:lnTo>
                      <a:pt x="174" y="17"/>
                    </a:lnTo>
                    <a:lnTo>
                      <a:pt x="207" y="22"/>
                    </a:lnTo>
                    <a:lnTo>
                      <a:pt x="240" y="29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18" y="593"/>
                    </a:lnTo>
                    <a:lnTo>
                      <a:pt x="727" y="597"/>
                    </a:lnTo>
                    <a:lnTo>
                      <a:pt x="735" y="600"/>
                    </a:lnTo>
                    <a:lnTo>
                      <a:pt x="746" y="605"/>
                    </a:lnTo>
                    <a:lnTo>
                      <a:pt x="749" y="626"/>
                    </a:lnTo>
                    <a:lnTo>
                      <a:pt x="754" y="647"/>
                    </a:lnTo>
                    <a:lnTo>
                      <a:pt x="759" y="667"/>
                    </a:lnTo>
                    <a:lnTo>
                      <a:pt x="765" y="690"/>
                    </a:lnTo>
                    <a:lnTo>
                      <a:pt x="768" y="711"/>
                    </a:lnTo>
                    <a:lnTo>
                      <a:pt x="773" y="731"/>
                    </a:lnTo>
                    <a:lnTo>
                      <a:pt x="777" y="752"/>
                    </a:lnTo>
                    <a:lnTo>
                      <a:pt x="782" y="774"/>
                    </a:lnTo>
                    <a:lnTo>
                      <a:pt x="780" y="800"/>
                    </a:lnTo>
                    <a:lnTo>
                      <a:pt x="782" y="830"/>
                    </a:lnTo>
                    <a:lnTo>
                      <a:pt x="782" y="857"/>
                    </a:lnTo>
                    <a:lnTo>
                      <a:pt x="782" y="887"/>
                    </a:lnTo>
                    <a:lnTo>
                      <a:pt x="780" y="914"/>
                    </a:lnTo>
                    <a:lnTo>
                      <a:pt x="777" y="942"/>
                    </a:lnTo>
                    <a:lnTo>
                      <a:pt x="770" y="968"/>
                    </a:lnTo>
                    <a:lnTo>
                      <a:pt x="759" y="994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3" y="1070"/>
                    </a:lnTo>
                    <a:lnTo>
                      <a:pt x="751" y="1095"/>
                    </a:lnTo>
                    <a:lnTo>
                      <a:pt x="749" y="1121"/>
                    </a:lnTo>
                    <a:lnTo>
                      <a:pt x="747" y="1147"/>
                    </a:lnTo>
                    <a:lnTo>
                      <a:pt x="746" y="1173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4F4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5" name="Freeform 15"/>
              <p:cNvSpPr>
                <a:spLocks/>
              </p:cNvSpPr>
              <p:nvPr/>
            </p:nvSpPr>
            <p:spPr bwMode="auto">
              <a:xfrm>
                <a:off x="2774" y="1206"/>
                <a:ext cx="782" cy="1204"/>
              </a:xfrm>
              <a:custGeom>
                <a:avLst/>
                <a:gdLst/>
                <a:ahLst/>
                <a:cxnLst>
                  <a:cxn ang="0">
                    <a:pos x="732" y="1201"/>
                  </a:cxn>
                  <a:cxn ang="0">
                    <a:pos x="706" y="1201"/>
                  </a:cxn>
                  <a:cxn ang="0">
                    <a:pos x="680" y="1202"/>
                  </a:cxn>
                  <a:cxn ang="0">
                    <a:pos x="654" y="1202"/>
                  </a:cxn>
                  <a:cxn ang="0">
                    <a:pos x="566" y="1199"/>
                  </a:cxn>
                  <a:cxn ang="0">
                    <a:pos x="449" y="1178"/>
                  </a:cxn>
                  <a:cxn ang="0">
                    <a:pos x="361" y="1154"/>
                  </a:cxn>
                  <a:cxn ang="0">
                    <a:pos x="281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81" y="3"/>
                  </a:cxn>
                  <a:cxn ang="0">
                    <a:pos x="141" y="12"/>
                  </a:cxn>
                  <a:cxn ang="0">
                    <a:pos x="204" y="22"/>
                  </a:cxn>
                  <a:cxn ang="0">
                    <a:pos x="238" y="29"/>
                  </a:cxn>
                  <a:cxn ang="0">
                    <a:pos x="255" y="44"/>
                  </a:cxn>
                  <a:cxn ang="0">
                    <a:pos x="288" y="79"/>
                  </a:cxn>
                  <a:cxn ang="0">
                    <a:pos x="311" y="120"/>
                  </a:cxn>
                  <a:cxn ang="0">
                    <a:pos x="321" y="163"/>
                  </a:cxn>
                  <a:cxn ang="0">
                    <a:pos x="345" y="210"/>
                  </a:cxn>
                  <a:cxn ang="0">
                    <a:pos x="383" y="262"/>
                  </a:cxn>
                  <a:cxn ang="0">
                    <a:pos x="419" y="319"/>
                  </a:cxn>
                  <a:cxn ang="0">
                    <a:pos x="459" y="371"/>
                  </a:cxn>
                  <a:cxn ang="0">
                    <a:pos x="495" y="472"/>
                  </a:cxn>
                  <a:cxn ang="0">
                    <a:pos x="533" y="524"/>
                  </a:cxn>
                  <a:cxn ang="0">
                    <a:pos x="585" y="564"/>
                  </a:cxn>
                  <a:cxn ang="0">
                    <a:pos x="644" y="585"/>
                  </a:cxn>
                  <a:cxn ang="0">
                    <a:pos x="709" y="591"/>
                  </a:cxn>
                  <a:cxn ang="0">
                    <a:pos x="730" y="597"/>
                  </a:cxn>
                  <a:cxn ang="0">
                    <a:pos x="742" y="657"/>
                  </a:cxn>
                  <a:cxn ang="0">
                    <a:pos x="756" y="717"/>
                  </a:cxn>
                  <a:cxn ang="0">
                    <a:pos x="768" y="776"/>
                  </a:cxn>
                  <a:cxn ang="0">
                    <a:pos x="782" y="837"/>
                  </a:cxn>
                  <a:cxn ang="0">
                    <a:pos x="780" y="876"/>
                  </a:cxn>
                  <a:cxn ang="0">
                    <a:pos x="780" y="918"/>
                  </a:cxn>
                  <a:cxn ang="0">
                    <a:pos x="772" y="956"/>
                  </a:cxn>
                  <a:cxn ang="0">
                    <a:pos x="759" y="994"/>
                  </a:cxn>
                  <a:cxn ang="0">
                    <a:pos x="754" y="1044"/>
                  </a:cxn>
                  <a:cxn ang="0">
                    <a:pos x="751" y="1095"/>
                  </a:cxn>
                  <a:cxn ang="0">
                    <a:pos x="747" y="1147"/>
                  </a:cxn>
                  <a:cxn ang="0">
                    <a:pos x="746" y="1201"/>
                  </a:cxn>
                </a:cxnLst>
                <a:rect l="0" t="0" r="r" b="b"/>
                <a:pathLst>
                  <a:path w="782" h="1204">
                    <a:moveTo>
                      <a:pt x="746" y="1201"/>
                    </a:moveTo>
                    <a:lnTo>
                      <a:pt x="732" y="1201"/>
                    </a:lnTo>
                    <a:lnTo>
                      <a:pt x="720" y="1201"/>
                    </a:lnTo>
                    <a:lnTo>
                      <a:pt x="706" y="1201"/>
                    </a:lnTo>
                    <a:lnTo>
                      <a:pt x="694" y="1202"/>
                    </a:lnTo>
                    <a:lnTo>
                      <a:pt x="680" y="1202"/>
                    </a:lnTo>
                    <a:lnTo>
                      <a:pt x="668" y="1202"/>
                    </a:lnTo>
                    <a:lnTo>
                      <a:pt x="654" y="1202"/>
                    </a:lnTo>
                    <a:lnTo>
                      <a:pt x="642" y="1204"/>
                    </a:lnTo>
                    <a:lnTo>
                      <a:pt x="566" y="1199"/>
                    </a:lnTo>
                    <a:lnTo>
                      <a:pt x="504" y="1190"/>
                    </a:lnTo>
                    <a:lnTo>
                      <a:pt x="449" y="1178"/>
                    </a:lnTo>
                    <a:lnTo>
                      <a:pt x="404" y="1166"/>
                    </a:lnTo>
                    <a:lnTo>
                      <a:pt x="361" y="1154"/>
                    </a:lnTo>
                    <a:lnTo>
                      <a:pt x="321" y="1145"/>
                    </a:lnTo>
                    <a:lnTo>
                      <a:pt x="281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3" y="1"/>
                    </a:lnTo>
                    <a:lnTo>
                      <a:pt x="81" y="3"/>
                    </a:lnTo>
                    <a:lnTo>
                      <a:pt x="112" y="8"/>
                    </a:lnTo>
                    <a:lnTo>
                      <a:pt x="141" y="12"/>
                    </a:lnTo>
                    <a:lnTo>
                      <a:pt x="172" y="17"/>
                    </a:lnTo>
                    <a:lnTo>
                      <a:pt x="204" y="22"/>
                    </a:lnTo>
                    <a:lnTo>
                      <a:pt x="236" y="29"/>
                    </a:lnTo>
                    <a:lnTo>
                      <a:pt x="238" y="29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20" y="593"/>
                    </a:lnTo>
                    <a:lnTo>
                      <a:pt x="730" y="597"/>
                    </a:lnTo>
                    <a:lnTo>
                      <a:pt x="735" y="626"/>
                    </a:lnTo>
                    <a:lnTo>
                      <a:pt x="742" y="657"/>
                    </a:lnTo>
                    <a:lnTo>
                      <a:pt x="749" y="686"/>
                    </a:lnTo>
                    <a:lnTo>
                      <a:pt x="756" y="717"/>
                    </a:lnTo>
                    <a:lnTo>
                      <a:pt x="761" y="747"/>
                    </a:lnTo>
                    <a:lnTo>
                      <a:pt x="768" y="776"/>
                    </a:lnTo>
                    <a:lnTo>
                      <a:pt x="775" y="805"/>
                    </a:lnTo>
                    <a:lnTo>
                      <a:pt x="782" y="837"/>
                    </a:lnTo>
                    <a:lnTo>
                      <a:pt x="780" y="856"/>
                    </a:lnTo>
                    <a:lnTo>
                      <a:pt x="780" y="876"/>
                    </a:lnTo>
                    <a:lnTo>
                      <a:pt x="780" y="897"/>
                    </a:lnTo>
                    <a:lnTo>
                      <a:pt x="780" y="918"/>
                    </a:lnTo>
                    <a:lnTo>
                      <a:pt x="775" y="937"/>
                    </a:lnTo>
                    <a:lnTo>
                      <a:pt x="772" y="956"/>
                    </a:lnTo>
                    <a:lnTo>
                      <a:pt x="766" y="975"/>
                    </a:lnTo>
                    <a:lnTo>
                      <a:pt x="759" y="994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3" y="1070"/>
                    </a:lnTo>
                    <a:lnTo>
                      <a:pt x="751" y="1095"/>
                    </a:lnTo>
                    <a:lnTo>
                      <a:pt x="749" y="1121"/>
                    </a:lnTo>
                    <a:lnTo>
                      <a:pt x="747" y="1147"/>
                    </a:lnTo>
                    <a:lnTo>
                      <a:pt x="746" y="1173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333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6" name="Freeform 16"/>
              <p:cNvSpPr>
                <a:spLocks/>
              </p:cNvSpPr>
              <p:nvPr/>
            </p:nvSpPr>
            <p:spPr bwMode="auto">
              <a:xfrm>
                <a:off x="2774" y="1206"/>
                <a:ext cx="782" cy="1204"/>
              </a:xfrm>
              <a:custGeom>
                <a:avLst/>
                <a:gdLst/>
                <a:ahLst/>
                <a:cxnLst>
                  <a:cxn ang="0">
                    <a:pos x="730" y="1201"/>
                  </a:cxn>
                  <a:cxn ang="0">
                    <a:pos x="701" y="1201"/>
                  </a:cxn>
                  <a:cxn ang="0">
                    <a:pos x="671" y="1202"/>
                  </a:cxn>
                  <a:cxn ang="0">
                    <a:pos x="642" y="1202"/>
                  </a:cxn>
                  <a:cxn ang="0">
                    <a:pos x="557" y="1197"/>
                  </a:cxn>
                  <a:cxn ang="0">
                    <a:pos x="445" y="1175"/>
                  </a:cxn>
                  <a:cxn ang="0">
                    <a:pos x="357" y="1154"/>
                  </a:cxn>
                  <a:cxn ang="0">
                    <a:pos x="281" y="1140"/>
                  </a:cxn>
                  <a:cxn ang="0">
                    <a:pos x="210" y="999"/>
                  </a:cxn>
                  <a:cxn ang="0">
                    <a:pos x="150" y="712"/>
                  </a:cxn>
                  <a:cxn ang="0">
                    <a:pos x="90" y="428"/>
                  </a:cxn>
                  <a:cxn ang="0">
                    <a:pos x="29" y="143"/>
                  </a:cxn>
                  <a:cxn ang="0">
                    <a:pos x="26" y="0"/>
                  </a:cxn>
                  <a:cxn ang="0">
                    <a:pos x="79" y="1"/>
                  </a:cxn>
                  <a:cxn ang="0">
                    <a:pos x="140" y="10"/>
                  </a:cxn>
                  <a:cxn ang="0">
                    <a:pos x="202" y="20"/>
                  </a:cxn>
                  <a:cxn ang="0">
                    <a:pos x="235" y="27"/>
                  </a:cxn>
                  <a:cxn ang="0">
                    <a:pos x="255" y="44"/>
                  </a:cxn>
                  <a:cxn ang="0">
                    <a:pos x="288" y="79"/>
                  </a:cxn>
                  <a:cxn ang="0">
                    <a:pos x="311" y="120"/>
                  </a:cxn>
                  <a:cxn ang="0">
                    <a:pos x="321" y="163"/>
                  </a:cxn>
                  <a:cxn ang="0">
                    <a:pos x="345" y="210"/>
                  </a:cxn>
                  <a:cxn ang="0">
                    <a:pos x="383" y="262"/>
                  </a:cxn>
                  <a:cxn ang="0">
                    <a:pos x="419" y="319"/>
                  </a:cxn>
                  <a:cxn ang="0">
                    <a:pos x="459" y="371"/>
                  </a:cxn>
                  <a:cxn ang="0">
                    <a:pos x="495" y="472"/>
                  </a:cxn>
                  <a:cxn ang="0">
                    <a:pos x="533" y="524"/>
                  </a:cxn>
                  <a:cxn ang="0">
                    <a:pos x="585" y="564"/>
                  </a:cxn>
                  <a:cxn ang="0">
                    <a:pos x="644" y="585"/>
                  </a:cxn>
                  <a:cxn ang="0">
                    <a:pos x="709" y="591"/>
                  </a:cxn>
                  <a:cxn ang="0">
                    <a:pos x="716" y="595"/>
                  </a:cxn>
                  <a:cxn ang="0">
                    <a:pos x="732" y="671"/>
                  </a:cxn>
                  <a:cxn ang="0">
                    <a:pos x="749" y="749"/>
                  </a:cxn>
                  <a:cxn ang="0">
                    <a:pos x="765" y="824"/>
                  </a:cxn>
                  <a:cxn ang="0">
                    <a:pos x="782" y="902"/>
                  </a:cxn>
                  <a:cxn ang="0">
                    <a:pos x="780" y="925"/>
                  </a:cxn>
                  <a:cxn ang="0">
                    <a:pos x="777" y="949"/>
                  </a:cxn>
                  <a:cxn ang="0">
                    <a:pos x="770" y="971"/>
                  </a:cxn>
                  <a:cxn ang="0">
                    <a:pos x="759" y="994"/>
                  </a:cxn>
                  <a:cxn ang="0">
                    <a:pos x="754" y="1044"/>
                  </a:cxn>
                  <a:cxn ang="0">
                    <a:pos x="751" y="1095"/>
                  </a:cxn>
                  <a:cxn ang="0">
                    <a:pos x="747" y="1147"/>
                  </a:cxn>
                  <a:cxn ang="0">
                    <a:pos x="746" y="1201"/>
                  </a:cxn>
                </a:cxnLst>
                <a:rect l="0" t="0" r="r" b="b"/>
                <a:pathLst>
                  <a:path w="782" h="1204">
                    <a:moveTo>
                      <a:pt x="746" y="1201"/>
                    </a:moveTo>
                    <a:lnTo>
                      <a:pt x="730" y="1201"/>
                    </a:lnTo>
                    <a:lnTo>
                      <a:pt x="716" y="1201"/>
                    </a:lnTo>
                    <a:lnTo>
                      <a:pt x="701" y="1201"/>
                    </a:lnTo>
                    <a:lnTo>
                      <a:pt x="687" y="1202"/>
                    </a:lnTo>
                    <a:lnTo>
                      <a:pt x="671" y="1202"/>
                    </a:lnTo>
                    <a:lnTo>
                      <a:pt x="658" y="1202"/>
                    </a:lnTo>
                    <a:lnTo>
                      <a:pt x="642" y="1202"/>
                    </a:lnTo>
                    <a:lnTo>
                      <a:pt x="628" y="1204"/>
                    </a:lnTo>
                    <a:lnTo>
                      <a:pt x="557" y="1197"/>
                    </a:lnTo>
                    <a:lnTo>
                      <a:pt x="497" y="1187"/>
                    </a:lnTo>
                    <a:lnTo>
                      <a:pt x="445" y="1175"/>
                    </a:lnTo>
                    <a:lnTo>
                      <a:pt x="400" y="1164"/>
                    </a:lnTo>
                    <a:lnTo>
                      <a:pt x="357" y="1154"/>
                    </a:lnTo>
                    <a:lnTo>
                      <a:pt x="321" y="1145"/>
                    </a:lnTo>
                    <a:lnTo>
                      <a:pt x="281" y="1140"/>
                    </a:lnTo>
                    <a:lnTo>
                      <a:pt x="242" y="1142"/>
                    </a:lnTo>
                    <a:lnTo>
                      <a:pt x="210" y="999"/>
                    </a:lnTo>
                    <a:lnTo>
                      <a:pt x="179" y="856"/>
                    </a:lnTo>
                    <a:lnTo>
                      <a:pt x="150" y="712"/>
                    </a:lnTo>
                    <a:lnTo>
                      <a:pt x="121" y="571"/>
                    </a:lnTo>
                    <a:lnTo>
                      <a:pt x="90" y="428"/>
                    </a:lnTo>
                    <a:lnTo>
                      <a:pt x="59" y="286"/>
                    </a:lnTo>
                    <a:lnTo>
                      <a:pt x="29" y="143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2" y="1"/>
                    </a:lnTo>
                    <a:lnTo>
                      <a:pt x="79" y="1"/>
                    </a:lnTo>
                    <a:lnTo>
                      <a:pt x="110" y="6"/>
                    </a:lnTo>
                    <a:lnTo>
                      <a:pt x="140" y="10"/>
                    </a:lnTo>
                    <a:lnTo>
                      <a:pt x="171" y="15"/>
                    </a:lnTo>
                    <a:lnTo>
                      <a:pt x="202" y="20"/>
                    </a:lnTo>
                    <a:lnTo>
                      <a:pt x="235" y="25"/>
                    </a:lnTo>
                    <a:lnTo>
                      <a:pt x="235" y="27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3" y="524"/>
                    </a:lnTo>
                    <a:lnTo>
                      <a:pt x="557" y="545"/>
                    </a:lnTo>
                    <a:lnTo>
                      <a:pt x="585" y="564"/>
                    </a:lnTo>
                    <a:lnTo>
                      <a:pt x="613" y="576"/>
                    </a:lnTo>
                    <a:lnTo>
                      <a:pt x="644" y="585"/>
                    </a:lnTo>
                    <a:lnTo>
                      <a:pt x="677" y="590"/>
                    </a:lnTo>
                    <a:lnTo>
                      <a:pt x="709" y="591"/>
                    </a:lnTo>
                    <a:lnTo>
                      <a:pt x="713" y="591"/>
                    </a:lnTo>
                    <a:lnTo>
                      <a:pt x="716" y="595"/>
                    </a:lnTo>
                    <a:lnTo>
                      <a:pt x="723" y="631"/>
                    </a:lnTo>
                    <a:lnTo>
                      <a:pt x="732" y="671"/>
                    </a:lnTo>
                    <a:lnTo>
                      <a:pt x="739" y="709"/>
                    </a:lnTo>
                    <a:lnTo>
                      <a:pt x="749" y="749"/>
                    </a:lnTo>
                    <a:lnTo>
                      <a:pt x="756" y="785"/>
                    </a:lnTo>
                    <a:lnTo>
                      <a:pt x="765" y="824"/>
                    </a:lnTo>
                    <a:lnTo>
                      <a:pt x="772" y="862"/>
                    </a:lnTo>
                    <a:lnTo>
                      <a:pt x="782" y="902"/>
                    </a:lnTo>
                    <a:lnTo>
                      <a:pt x="780" y="912"/>
                    </a:lnTo>
                    <a:lnTo>
                      <a:pt x="780" y="925"/>
                    </a:lnTo>
                    <a:lnTo>
                      <a:pt x="778" y="937"/>
                    </a:lnTo>
                    <a:lnTo>
                      <a:pt x="777" y="949"/>
                    </a:lnTo>
                    <a:lnTo>
                      <a:pt x="773" y="959"/>
                    </a:lnTo>
                    <a:lnTo>
                      <a:pt x="770" y="971"/>
                    </a:lnTo>
                    <a:lnTo>
                      <a:pt x="765" y="982"/>
                    </a:lnTo>
                    <a:lnTo>
                      <a:pt x="759" y="994"/>
                    </a:lnTo>
                    <a:lnTo>
                      <a:pt x="756" y="1018"/>
                    </a:lnTo>
                    <a:lnTo>
                      <a:pt x="754" y="1044"/>
                    </a:lnTo>
                    <a:lnTo>
                      <a:pt x="753" y="1070"/>
                    </a:lnTo>
                    <a:lnTo>
                      <a:pt x="751" y="1095"/>
                    </a:lnTo>
                    <a:lnTo>
                      <a:pt x="749" y="1121"/>
                    </a:lnTo>
                    <a:lnTo>
                      <a:pt x="747" y="1147"/>
                    </a:lnTo>
                    <a:lnTo>
                      <a:pt x="746" y="1173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1919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7" name="Freeform 17"/>
              <p:cNvSpPr>
                <a:spLocks/>
              </p:cNvSpPr>
              <p:nvPr/>
            </p:nvSpPr>
            <p:spPr bwMode="auto">
              <a:xfrm>
                <a:off x="2774" y="1206"/>
                <a:ext cx="777" cy="1201"/>
              </a:xfrm>
              <a:custGeom>
                <a:avLst/>
                <a:gdLst/>
                <a:ahLst/>
                <a:cxnLst>
                  <a:cxn ang="0">
                    <a:pos x="728" y="1201"/>
                  </a:cxn>
                  <a:cxn ang="0">
                    <a:pos x="696" y="1201"/>
                  </a:cxn>
                  <a:cxn ang="0">
                    <a:pos x="663" y="1201"/>
                  </a:cxn>
                  <a:cxn ang="0">
                    <a:pos x="630" y="1201"/>
                  </a:cxn>
                  <a:cxn ang="0">
                    <a:pos x="547" y="1190"/>
                  </a:cxn>
                  <a:cxn ang="0">
                    <a:pos x="440" y="1171"/>
                  </a:cxn>
                  <a:cxn ang="0">
                    <a:pos x="355" y="1151"/>
                  </a:cxn>
                  <a:cxn ang="0">
                    <a:pos x="280" y="1140"/>
                  </a:cxn>
                  <a:cxn ang="0">
                    <a:pos x="0" y="1"/>
                  </a:cxn>
                  <a:cxn ang="0">
                    <a:pos x="52" y="1"/>
                  </a:cxn>
                  <a:cxn ang="0">
                    <a:pos x="110" y="6"/>
                  </a:cxn>
                  <a:cxn ang="0">
                    <a:pos x="169" y="15"/>
                  </a:cxn>
                  <a:cxn ang="0">
                    <a:pos x="231" y="25"/>
                  </a:cxn>
                  <a:cxn ang="0">
                    <a:pos x="240" y="31"/>
                  </a:cxn>
                  <a:cxn ang="0">
                    <a:pos x="273" y="62"/>
                  </a:cxn>
                  <a:cxn ang="0">
                    <a:pos x="302" y="100"/>
                  </a:cxn>
                  <a:cxn ang="0">
                    <a:pos x="317" y="141"/>
                  </a:cxn>
                  <a:cxn ang="0">
                    <a:pos x="323" y="189"/>
                  </a:cxn>
                  <a:cxn ang="0">
                    <a:pos x="366" y="236"/>
                  </a:cxn>
                  <a:cxn ang="0">
                    <a:pos x="402" y="291"/>
                  </a:cxn>
                  <a:cxn ang="0">
                    <a:pos x="438" y="346"/>
                  </a:cxn>
                  <a:cxn ang="0">
                    <a:pos x="487" y="395"/>
                  </a:cxn>
                  <a:cxn ang="0">
                    <a:pos x="511" y="498"/>
                  </a:cxn>
                  <a:cxn ang="0">
                    <a:pos x="554" y="543"/>
                  </a:cxn>
                  <a:cxn ang="0">
                    <a:pos x="608" y="574"/>
                  </a:cxn>
                  <a:cxn ang="0">
                    <a:pos x="670" y="590"/>
                  </a:cxn>
                  <a:cxn ang="0">
                    <a:pos x="777" y="945"/>
                  </a:cxn>
                  <a:cxn ang="0">
                    <a:pos x="770" y="969"/>
                  </a:cxn>
                  <a:cxn ang="0">
                    <a:pos x="759" y="994"/>
                  </a:cxn>
                  <a:cxn ang="0">
                    <a:pos x="754" y="1045"/>
                  </a:cxn>
                  <a:cxn ang="0">
                    <a:pos x="749" y="1097"/>
                  </a:cxn>
                  <a:cxn ang="0">
                    <a:pos x="746" y="1149"/>
                  </a:cxn>
                  <a:cxn ang="0">
                    <a:pos x="746" y="1201"/>
                  </a:cxn>
                </a:cxnLst>
                <a:rect l="0" t="0" r="r" b="b"/>
                <a:pathLst>
                  <a:path w="777" h="1201">
                    <a:moveTo>
                      <a:pt x="746" y="1201"/>
                    </a:moveTo>
                    <a:lnTo>
                      <a:pt x="728" y="1201"/>
                    </a:lnTo>
                    <a:lnTo>
                      <a:pt x="713" y="1201"/>
                    </a:lnTo>
                    <a:lnTo>
                      <a:pt x="696" y="1201"/>
                    </a:lnTo>
                    <a:lnTo>
                      <a:pt x="680" y="1201"/>
                    </a:lnTo>
                    <a:lnTo>
                      <a:pt x="663" y="1201"/>
                    </a:lnTo>
                    <a:lnTo>
                      <a:pt x="647" y="1201"/>
                    </a:lnTo>
                    <a:lnTo>
                      <a:pt x="630" y="1201"/>
                    </a:lnTo>
                    <a:lnTo>
                      <a:pt x="614" y="1201"/>
                    </a:lnTo>
                    <a:lnTo>
                      <a:pt x="547" y="1190"/>
                    </a:lnTo>
                    <a:lnTo>
                      <a:pt x="490" y="1182"/>
                    </a:lnTo>
                    <a:lnTo>
                      <a:pt x="440" y="1171"/>
                    </a:lnTo>
                    <a:lnTo>
                      <a:pt x="397" y="1161"/>
                    </a:lnTo>
                    <a:lnTo>
                      <a:pt x="355" y="1151"/>
                    </a:lnTo>
                    <a:lnTo>
                      <a:pt x="319" y="1144"/>
                    </a:lnTo>
                    <a:lnTo>
                      <a:pt x="280" y="1140"/>
                    </a:lnTo>
                    <a:lnTo>
                      <a:pt x="242" y="1142"/>
                    </a:lnTo>
                    <a:lnTo>
                      <a:pt x="0" y="1"/>
                    </a:lnTo>
                    <a:lnTo>
                      <a:pt x="26" y="0"/>
                    </a:lnTo>
                    <a:lnTo>
                      <a:pt x="52" y="1"/>
                    </a:lnTo>
                    <a:lnTo>
                      <a:pt x="79" y="1"/>
                    </a:lnTo>
                    <a:lnTo>
                      <a:pt x="110" y="6"/>
                    </a:lnTo>
                    <a:lnTo>
                      <a:pt x="138" y="10"/>
                    </a:lnTo>
                    <a:lnTo>
                      <a:pt x="169" y="15"/>
                    </a:lnTo>
                    <a:lnTo>
                      <a:pt x="200" y="20"/>
                    </a:lnTo>
                    <a:lnTo>
                      <a:pt x="231" y="25"/>
                    </a:lnTo>
                    <a:lnTo>
                      <a:pt x="235" y="27"/>
                    </a:lnTo>
                    <a:lnTo>
                      <a:pt x="240" y="31"/>
                    </a:lnTo>
                    <a:lnTo>
                      <a:pt x="255" y="44"/>
                    </a:lnTo>
                    <a:lnTo>
                      <a:pt x="273" y="62"/>
                    </a:lnTo>
                    <a:lnTo>
                      <a:pt x="288" y="79"/>
                    </a:lnTo>
                    <a:lnTo>
                      <a:pt x="302" y="100"/>
                    </a:lnTo>
                    <a:lnTo>
                      <a:pt x="311" y="120"/>
                    </a:lnTo>
                    <a:lnTo>
                      <a:pt x="317" y="141"/>
                    </a:lnTo>
                    <a:lnTo>
                      <a:pt x="321" y="163"/>
                    </a:lnTo>
                    <a:lnTo>
                      <a:pt x="323" y="189"/>
                    </a:lnTo>
                    <a:lnTo>
                      <a:pt x="345" y="210"/>
                    </a:lnTo>
                    <a:lnTo>
                      <a:pt x="366" y="236"/>
                    </a:lnTo>
                    <a:lnTo>
                      <a:pt x="383" y="262"/>
                    </a:lnTo>
                    <a:lnTo>
                      <a:pt x="402" y="291"/>
                    </a:lnTo>
                    <a:lnTo>
                      <a:pt x="419" y="319"/>
                    </a:lnTo>
                    <a:lnTo>
                      <a:pt x="438" y="346"/>
                    </a:lnTo>
                    <a:lnTo>
                      <a:pt x="459" y="371"/>
                    </a:lnTo>
                    <a:lnTo>
                      <a:pt x="487" y="395"/>
                    </a:lnTo>
                    <a:lnTo>
                      <a:pt x="495" y="472"/>
                    </a:lnTo>
                    <a:lnTo>
                      <a:pt x="511" y="498"/>
                    </a:lnTo>
                    <a:lnTo>
                      <a:pt x="532" y="524"/>
                    </a:lnTo>
                    <a:lnTo>
                      <a:pt x="554" y="543"/>
                    </a:lnTo>
                    <a:lnTo>
                      <a:pt x="582" y="562"/>
                    </a:lnTo>
                    <a:lnTo>
                      <a:pt x="608" y="574"/>
                    </a:lnTo>
                    <a:lnTo>
                      <a:pt x="639" y="585"/>
                    </a:lnTo>
                    <a:lnTo>
                      <a:pt x="670" y="590"/>
                    </a:lnTo>
                    <a:lnTo>
                      <a:pt x="703" y="591"/>
                    </a:lnTo>
                    <a:lnTo>
                      <a:pt x="777" y="945"/>
                    </a:lnTo>
                    <a:lnTo>
                      <a:pt x="773" y="956"/>
                    </a:lnTo>
                    <a:lnTo>
                      <a:pt x="770" y="969"/>
                    </a:lnTo>
                    <a:lnTo>
                      <a:pt x="765" y="980"/>
                    </a:lnTo>
                    <a:lnTo>
                      <a:pt x="759" y="994"/>
                    </a:lnTo>
                    <a:lnTo>
                      <a:pt x="756" y="1019"/>
                    </a:lnTo>
                    <a:lnTo>
                      <a:pt x="754" y="1045"/>
                    </a:lnTo>
                    <a:lnTo>
                      <a:pt x="751" y="1071"/>
                    </a:lnTo>
                    <a:lnTo>
                      <a:pt x="749" y="1097"/>
                    </a:lnTo>
                    <a:lnTo>
                      <a:pt x="747" y="1123"/>
                    </a:lnTo>
                    <a:lnTo>
                      <a:pt x="746" y="1149"/>
                    </a:lnTo>
                    <a:lnTo>
                      <a:pt x="746" y="1175"/>
                    </a:lnTo>
                    <a:lnTo>
                      <a:pt x="746" y="1201"/>
                    </a:lnTo>
                    <a:close/>
                  </a:path>
                </a:pathLst>
              </a:custGeom>
              <a:solidFill>
                <a:srgbClr val="F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40658" name="Freeform 18"/>
              <p:cNvSpPr>
                <a:spLocks/>
              </p:cNvSpPr>
              <p:nvPr/>
            </p:nvSpPr>
            <p:spPr bwMode="auto">
              <a:xfrm>
                <a:off x="2779" y="1209"/>
                <a:ext cx="533" cy="1203"/>
              </a:xfrm>
              <a:custGeom>
                <a:avLst/>
                <a:gdLst/>
                <a:ahLst/>
                <a:cxnLst>
                  <a:cxn ang="0">
                    <a:pos x="533" y="1203"/>
                  </a:cxn>
                  <a:cxn ang="0">
                    <a:pos x="297" y="93"/>
                  </a:cxn>
                  <a:cxn ang="0">
                    <a:pos x="283" y="74"/>
                  </a:cxn>
                  <a:cxn ang="0">
                    <a:pos x="269" y="59"/>
                  </a:cxn>
                  <a:cxn ang="0">
                    <a:pos x="252" y="43"/>
                  </a:cxn>
                  <a:cxn ang="0">
                    <a:pos x="237" y="31"/>
                  </a:cxn>
                  <a:cxn ang="0">
                    <a:pos x="200" y="22"/>
                  </a:cxn>
                  <a:cxn ang="0">
                    <a:pos x="166" y="16"/>
                  </a:cxn>
                  <a:cxn ang="0">
                    <a:pos x="131" y="10"/>
                  </a:cxn>
                  <a:cxn ang="0">
                    <a:pos x="100" y="7"/>
                  </a:cxn>
                  <a:cxn ang="0">
                    <a:pos x="69" y="2"/>
                  </a:cxn>
                  <a:cxn ang="0">
                    <a:pos x="43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40" y="1136"/>
                  </a:cxn>
                  <a:cxn ang="0">
                    <a:pos x="269" y="1136"/>
                  </a:cxn>
                  <a:cxn ang="0">
                    <a:pos x="302" y="1141"/>
                  </a:cxn>
                  <a:cxn ang="0">
                    <a:pos x="337" y="1149"/>
                  </a:cxn>
                  <a:cxn ang="0">
                    <a:pos x="373" y="1161"/>
                  </a:cxn>
                  <a:cxn ang="0">
                    <a:pos x="409" y="1172"/>
                  </a:cxn>
                  <a:cxn ang="0">
                    <a:pos x="451" y="1184"/>
                  </a:cxn>
                  <a:cxn ang="0">
                    <a:pos x="492" y="1194"/>
                  </a:cxn>
                  <a:cxn ang="0">
                    <a:pos x="533" y="1203"/>
                  </a:cxn>
                </a:cxnLst>
                <a:rect l="0" t="0" r="r" b="b"/>
                <a:pathLst>
                  <a:path w="533" h="1203">
                    <a:moveTo>
                      <a:pt x="533" y="1203"/>
                    </a:moveTo>
                    <a:lnTo>
                      <a:pt x="297" y="93"/>
                    </a:lnTo>
                    <a:lnTo>
                      <a:pt x="283" y="74"/>
                    </a:lnTo>
                    <a:lnTo>
                      <a:pt x="269" y="59"/>
                    </a:lnTo>
                    <a:lnTo>
                      <a:pt x="252" y="43"/>
                    </a:lnTo>
                    <a:lnTo>
                      <a:pt x="237" y="31"/>
                    </a:lnTo>
                    <a:lnTo>
                      <a:pt x="200" y="22"/>
                    </a:lnTo>
                    <a:lnTo>
                      <a:pt x="166" y="16"/>
                    </a:lnTo>
                    <a:lnTo>
                      <a:pt x="131" y="10"/>
                    </a:lnTo>
                    <a:lnTo>
                      <a:pt x="100" y="7"/>
                    </a:lnTo>
                    <a:lnTo>
                      <a:pt x="69" y="2"/>
                    </a:lnTo>
                    <a:lnTo>
                      <a:pt x="43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40" y="1136"/>
                    </a:lnTo>
                    <a:lnTo>
                      <a:pt x="269" y="1136"/>
                    </a:lnTo>
                    <a:lnTo>
                      <a:pt x="302" y="1141"/>
                    </a:lnTo>
                    <a:lnTo>
                      <a:pt x="337" y="1149"/>
                    </a:lnTo>
                    <a:lnTo>
                      <a:pt x="373" y="1161"/>
                    </a:lnTo>
                    <a:lnTo>
                      <a:pt x="409" y="1172"/>
                    </a:lnTo>
                    <a:lnTo>
                      <a:pt x="451" y="1184"/>
                    </a:lnTo>
                    <a:lnTo>
                      <a:pt x="492" y="1194"/>
                    </a:lnTo>
                    <a:lnTo>
                      <a:pt x="533" y="1203"/>
                    </a:lnTo>
                    <a:close/>
                  </a:path>
                </a:pathLst>
              </a:custGeom>
              <a:solidFill>
                <a:srgbClr val="F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59" name="Freeform 19"/>
              <p:cNvSpPr>
                <a:spLocks/>
              </p:cNvSpPr>
              <p:nvPr/>
            </p:nvSpPr>
            <p:spPr bwMode="auto">
              <a:xfrm>
                <a:off x="2779" y="1209"/>
                <a:ext cx="513" cy="1198"/>
              </a:xfrm>
              <a:custGeom>
                <a:avLst/>
                <a:gdLst/>
                <a:ahLst/>
                <a:cxnLst>
                  <a:cxn ang="0">
                    <a:pos x="513" y="1198"/>
                  </a:cxn>
                  <a:cxn ang="0">
                    <a:pos x="482" y="1054"/>
                  </a:cxn>
                  <a:cxn ang="0">
                    <a:pos x="451" y="911"/>
                  </a:cxn>
                  <a:cxn ang="0">
                    <a:pos x="420" y="768"/>
                  </a:cxn>
                  <a:cxn ang="0">
                    <a:pos x="390" y="626"/>
                  </a:cxn>
                  <a:cxn ang="0">
                    <a:pos x="359" y="483"/>
                  </a:cxn>
                  <a:cxn ang="0">
                    <a:pos x="330" y="342"/>
                  </a:cxn>
                  <a:cxn ang="0">
                    <a:pos x="299" y="198"/>
                  </a:cxn>
                  <a:cxn ang="0">
                    <a:pos x="269" y="57"/>
                  </a:cxn>
                  <a:cxn ang="0">
                    <a:pos x="254" y="43"/>
                  </a:cxn>
                  <a:cxn ang="0">
                    <a:pos x="240" y="31"/>
                  </a:cxn>
                  <a:cxn ang="0">
                    <a:pos x="204" y="22"/>
                  </a:cxn>
                  <a:cxn ang="0">
                    <a:pos x="169" y="16"/>
                  </a:cxn>
                  <a:cxn ang="0">
                    <a:pos x="135" y="10"/>
                  </a:cxn>
                  <a:cxn ang="0">
                    <a:pos x="104" y="7"/>
                  </a:cxn>
                  <a:cxn ang="0">
                    <a:pos x="73" y="2"/>
                  </a:cxn>
                  <a:cxn ang="0">
                    <a:pos x="45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9" y="141"/>
                  </a:cxn>
                  <a:cxn ang="0">
                    <a:pos x="60" y="283"/>
                  </a:cxn>
                  <a:cxn ang="0">
                    <a:pos x="90" y="425"/>
                  </a:cxn>
                  <a:cxn ang="0">
                    <a:pos x="121" y="568"/>
                  </a:cxn>
                  <a:cxn ang="0">
                    <a:pos x="150" y="709"/>
                  </a:cxn>
                  <a:cxn ang="0">
                    <a:pos x="180" y="851"/>
                  </a:cxn>
                  <a:cxn ang="0">
                    <a:pos x="209" y="992"/>
                  </a:cxn>
                  <a:cxn ang="0">
                    <a:pos x="240" y="1136"/>
                  </a:cxn>
                  <a:cxn ang="0">
                    <a:pos x="268" y="1134"/>
                  </a:cxn>
                  <a:cxn ang="0">
                    <a:pos x="299" y="1139"/>
                  </a:cxn>
                  <a:cxn ang="0">
                    <a:pos x="330" y="1148"/>
                  </a:cxn>
                  <a:cxn ang="0">
                    <a:pos x="366" y="1158"/>
                  </a:cxn>
                  <a:cxn ang="0">
                    <a:pos x="401" y="1168"/>
                  </a:cxn>
                  <a:cxn ang="0">
                    <a:pos x="437" y="1180"/>
                  </a:cxn>
                  <a:cxn ang="0">
                    <a:pos x="475" y="1189"/>
                  </a:cxn>
                  <a:cxn ang="0">
                    <a:pos x="513" y="1198"/>
                  </a:cxn>
                </a:cxnLst>
                <a:rect l="0" t="0" r="r" b="b"/>
                <a:pathLst>
                  <a:path w="513" h="1198">
                    <a:moveTo>
                      <a:pt x="513" y="1198"/>
                    </a:moveTo>
                    <a:lnTo>
                      <a:pt x="482" y="1054"/>
                    </a:lnTo>
                    <a:lnTo>
                      <a:pt x="451" y="911"/>
                    </a:lnTo>
                    <a:lnTo>
                      <a:pt x="420" y="768"/>
                    </a:lnTo>
                    <a:lnTo>
                      <a:pt x="390" y="626"/>
                    </a:lnTo>
                    <a:lnTo>
                      <a:pt x="359" y="483"/>
                    </a:lnTo>
                    <a:lnTo>
                      <a:pt x="330" y="342"/>
                    </a:lnTo>
                    <a:lnTo>
                      <a:pt x="299" y="198"/>
                    </a:lnTo>
                    <a:lnTo>
                      <a:pt x="269" y="57"/>
                    </a:lnTo>
                    <a:lnTo>
                      <a:pt x="254" y="43"/>
                    </a:lnTo>
                    <a:lnTo>
                      <a:pt x="240" y="31"/>
                    </a:lnTo>
                    <a:lnTo>
                      <a:pt x="204" y="22"/>
                    </a:lnTo>
                    <a:lnTo>
                      <a:pt x="169" y="16"/>
                    </a:lnTo>
                    <a:lnTo>
                      <a:pt x="135" y="10"/>
                    </a:lnTo>
                    <a:lnTo>
                      <a:pt x="104" y="7"/>
                    </a:lnTo>
                    <a:lnTo>
                      <a:pt x="73" y="2"/>
                    </a:lnTo>
                    <a:lnTo>
                      <a:pt x="45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9" y="141"/>
                    </a:lnTo>
                    <a:lnTo>
                      <a:pt x="60" y="283"/>
                    </a:lnTo>
                    <a:lnTo>
                      <a:pt x="90" y="425"/>
                    </a:lnTo>
                    <a:lnTo>
                      <a:pt x="121" y="568"/>
                    </a:lnTo>
                    <a:lnTo>
                      <a:pt x="150" y="709"/>
                    </a:lnTo>
                    <a:lnTo>
                      <a:pt x="180" y="851"/>
                    </a:lnTo>
                    <a:lnTo>
                      <a:pt x="209" y="992"/>
                    </a:lnTo>
                    <a:lnTo>
                      <a:pt x="240" y="1136"/>
                    </a:lnTo>
                    <a:lnTo>
                      <a:pt x="268" y="1134"/>
                    </a:lnTo>
                    <a:lnTo>
                      <a:pt x="299" y="1139"/>
                    </a:lnTo>
                    <a:lnTo>
                      <a:pt x="330" y="1148"/>
                    </a:lnTo>
                    <a:lnTo>
                      <a:pt x="366" y="1158"/>
                    </a:lnTo>
                    <a:lnTo>
                      <a:pt x="401" y="1168"/>
                    </a:lnTo>
                    <a:lnTo>
                      <a:pt x="437" y="1180"/>
                    </a:lnTo>
                    <a:lnTo>
                      <a:pt x="475" y="1189"/>
                    </a:lnTo>
                    <a:lnTo>
                      <a:pt x="513" y="1198"/>
                    </a:lnTo>
                    <a:close/>
                  </a:path>
                </a:pathLst>
              </a:custGeom>
              <a:solidFill>
                <a:srgbClr val="F2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0" name="Freeform 20"/>
              <p:cNvSpPr>
                <a:spLocks/>
              </p:cNvSpPr>
              <p:nvPr/>
            </p:nvSpPr>
            <p:spPr bwMode="auto">
              <a:xfrm>
                <a:off x="2779" y="1209"/>
                <a:ext cx="494" cy="1196"/>
              </a:xfrm>
              <a:custGeom>
                <a:avLst/>
                <a:gdLst/>
                <a:ahLst/>
                <a:cxnLst>
                  <a:cxn ang="0">
                    <a:pos x="494" y="1196"/>
                  </a:cxn>
                  <a:cxn ang="0">
                    <a:pos x="461" y="1049"/>
                  </a:cxn>
                  <a:cxn ang="0">
                    <a:pos x="430" y="904"/>
                  </a:cxn>
                  <a:cxn ang="0">
                    <a:pos x="399" y="759"/>
                  </a:cxn>
                  <a:cxn ang="0">
                    <a:pos x="368" y="614"/>
                  </a:cxn>
                  <a:cxn ang="0">
                    <a:pos x="337" y="469"/>
                  </a:cxn>
                  <a:cxn ang="0">
                    <a:pos x="306" y="324"/>
                  </a:cxn>
                  <a:cxn ang="0">
                    <a:pos x="275" y="179"/>
                  </a:cxn>
                  <a:cxn ang="0">
                    <a:pos x="245" y="36"/>
                  </a:cxn>
                  <a:cxn ang="0">
                    <a:pos x="240" y="33"/>
                  </a:cxn>
                  <a:cxn ang="0">
                    <a:pos x="240" y="31"/>
                  </a:cxn>
                  <a:cxn ang="0">
                    <a:pos x="205" y="22"/>
                  </a:cxn>
                  <a:cxn ang="0">
                    <a:pos x="173" y="16"/>
                  </a:cxn>
                  <a:cxn ang="0">
                    <a:pos x="136" y="10"/>
                  </a:cxn>
                  <a:cxn ang="0">
                    <a:pos x="105" y="7"/>
                  </a:cxn>
                  <a:cxn ang="0">
                    <a:pos x="73" y="2"/>
                  </a:cxn>
                  <a:cxn ang="0">
                    <a:pos x="45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9" y="141"/>
                  </a:cxn>
                  <a:cxn ang="0">
                    <a:pos x="60" y="283"/>
                  </a:cxn>
                  <a:cxn ang="0">
                    <a:pos x="90" y="425"/>
                  </a:cxn>
                  <a:cxn ang="0">
                    <a:pos x="121" y="568"/>
                  </a:cxn>
                  <a:cxn ang="0">
                    <a:pos x="150" y="709"/>
                  </a:cxn>
                  <a:cxn ang="0">
                    <a:pos x="180" y="851"/>
                  </a:cxn>
                  <a:cxn ang="0">
                    <a:pos x="209" y="992"/>
                  </a:cxn>
                  <a:cxn ang="0">
                    <a:pos x="240" y="1136"/>
                  </a:cxn>
                  <a:cxn ang="0">
                    <a:pos x="264" y="1134"/>
                  </a:cxn>
                  <a:cxn ang="0">
                    <a:pos x="294" y="1139"/>
                  </a:cxn>
                  <a:cxn ang="0">
                    <a:pos x="323" y="1146"/>
                  </a:cxn>
                  <a:cxn ang="0">
                    <a:pos x="356" y="1156"/>
                  </a:cxn>
                  <a:cxn ang="0">
                    <a:pos x="387" y="1167"/>
                  </a:cxn>
                  <a:cxn ang="0">
                    <a:pos x="421" y="1177"/>
                  </a:cxn>
                  <a:cxn ang="0">
                    <a:pos x="458" y="1186"/>
                  </a:cxn>
                  <a:cxn ang="0">
                    <a:pos x="494" y="1196"/>
                  </a:cxn>
                </a:cxnLst>
                <a:rect l="0" t="0" r="r" b="b"/>
                <a:pathLst>
                  <a:path w="494" h="1196">
                    <a:moveTo>
                      <a:pt x="494" y="1196"/>
                    </a:moveTo>
                    <a:lnTo>
                      <a:pt x="461" y="1049"/>
                    </a:lnTo>
                    <a:lnTo>
                      <a:pt x="430" y="904"/>
                    </a:lnTo>
                    <a:lnTo>
                      <a:pt x="399" y="759"/>
                    </a:lnTo>
                    <a:lnTo>
                      <a:pt x="368" y="614"/>
                    </a:lnTo>
                    <a:lnTo>
                      <a:pt x="337" y="469"/>
                    </a:lnTo>
                    <a:lnTo>
                      <a:pt x="306" y="324"/>
                    </a:lnTo>
                    <a:lnTo>
                      <a:pt x="275" y="179"/>
                    </a:lnTo>
                    <a:lnTo>
                      <a:pt x="245" y="36"/>
                    </a:lnTo>
                    <a:lnTo>
                      <a:pt x="240" y="33"/>
                    </a:lnTo>
                    <a:lnTo>
                      <a:pt x="240" y="31"/>
                    </a:lnTo>
                    <a:lnTo>
                      <a:pt x="205" y="22"/>
                    </a:lnTo>
                    <a:lnTo>
                      <a:pt x="173" y="16"/>
                    </a:lnTo>
                    <a:lnTo>
                      <a:pt x="136" y="10"/>
                    </a:lnTo>
                    <a:lnTo>
                      <a:pt x="105" y="7"/>
                    </a:lnTo>
                    <a:lnTo>
                      <a:pt x="73" y="2"/>
                    </a:lnTo>
                    <a:lnTo>
                      <a:pt x="45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9" y="141"/>
                    </a:lnTo>
                    <a:lnTo>
                      <a:pt x="60" y="283"/>
                    </a:lnTo>
                    <a:lnTo>
                      <a:pt x="90" y="425"/>
                    </a:lnTo>
                    <a:lnTo>
                      <a:pt x="121" y="568"/>
                    </a:lnTo>
                    <a:lnTo>
                      <a:pt x="150" y="709"/>
                    </a:lnTo>
                    <a:lnTo>
                      <a:pt x="180" y="851"/>
                    </a:lnTo>
                    <a:lnTo>
                      <a:pt x="209" y="992"/>
                    </a:lnTo>
                    <a:lnTo>
                      <a:pt x="240" y="1136"/>
                    </a:lnTo>
                    <a:lnTo>
                      <a:pt x="264" y="1134"/>
                    </a:lnTo>
                    <a:lnTo>
                      <a:pt x="294" y="1139"/>
                    </a:lnTo>
                    <a:lnTo>
                      <a:pt x="323" y="1146"/>
                    </a:lnTo>
                    <a:lnTo>
                      <a:pt x="356" y="1156"/>
                    </a:lnTo>
                    <a:lnTo>
                      <a:pt x="387" y="1167"/>
                    </a:lnTo>
                    <a:lnTo>
                      <a:pt x="421" y="1177"/>
                    </a:lnTo>
                    <a:lnTo>
                      <a:pt x="458" y="1186"/>
                    </a:lnTo>
                    <a:lnTo>
                      <a:pt x="494" y="1196"/>
                    </a:lnTo>
                    <a:close/>
                  </a:path>
                </a:pathLst>
              </a:custGeom>
              <a:solidFill>
                <a:srgbClr val="E8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1" name="Freeform 21"/>
              <p:cNvSpPr>
                <a:spLocks/>
              </p:cNvSpPr>
              <p:nvPr/>
            </p:nvSpPr>
            <p:spPr bwMode="auto">
              <a:xfrm>
                <a:off x="2779" y="1209"/>
                <a:ext cx="475" cy="1191"/>
              </a:xfrm>
              <a:custGeom>
                <a:avLst/>
                <a:gdLst/>
                <a:ahLst/>
                <a:cxnLst>
                  <a:cxn ang="0">
                    <a:pos x="475" y="1191"/>
                  </a:cxn>
                  <a:cxn ang="0">
                    <a:pos x="442" y="1044"/>
                  </a:cxn>
                  <a:cxn ang="0">
                    <a:pos x="411" y="899"/>
                  </a:cxn>
                  <a:cxn ang="0">
                    <a:pos x="380" y="754"/>
                  </a:cxn>
                  <a:cxn ang="0">
                    <a:pos x="349" y="609"/>
                  </a:cxn>
                  <a:cxn ang="0">
                    <a:pos x="318" y="463"/>
                  </a:cxn>
                  <a:cxn ang="0">
                    <a:pos x="287" y="318"/>
                  </a:cxn>
                  <a:cxn ang="0">
                    <a:pos x="256" y="173"/>
                  </a:cxn>
                  <a:cxn ang="0">
                    <a:pos x="226" y="28"/>
                  </a:cxn>
                  <a:cxn ang="0">
                    <a:pos x="195" y="21"/>
                  </a:cxn>
                  <a:cxn ang="0">
                    <a:pos x="164" y="16"/>
                  </a:cxn>
                  <a:cxn ang="0">
                    <a:pos x="131" y="10"/>
                  </a:cxn>
                  <a:cxn ang="0">
                    <a:pos x="102" y="7"/>
                  </a:cxn>
                  <a:cxn ang="0">
                    <a:pos x="71" y="2"/>
                  </a:cxn>
                  <a:cxn ang="0">
                    <a:pos x="43" y="2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29" y="141"/>
                  </a:cxn>
                  <a:cxn ang="0">
                    <a:pos x="60" y="283"/>
                  </a:cxn>
                  <a:cxn ang="0">
                    <a:pos x="90" y="425"/>
                  </a:cxn>
                  <a:cxn ang="0">
                    <a:pos x="121" y="568"/>
                  </a:cxn>
                  <a:cxn ang="0">
                    <a:pos x="150" y="709"/>
                  </a:cxn>
                  <a:cxn ang="0">
                    <a:pos x="180" y="851"/>
                  </a:cxn>
                  <a:cxn ang="0">
                    <a:pos x="209" y="992"/>
                  </a:cxn>
                  <a:cxn ang="0">
                    <a:pos x="240" y="1136"/>
                  </a:cxn>
                  <a:cxn ang="0">
                    <a:pos x="262" y="1134"/>
                  </a:cxn>
                  <a:cxn ang="0">
                    <a:pos x="290" y="1137"/>
                  </a:cxn>
                  <a:cxn ang="0">
                    <a:pos x="316" y="1142"/>
                  </a:cxn>
                  <a:cxn ang="0">
                    <a:pos x="347" y="1153"/>
                  </a:cxn>
                  <a:cxn ang="0">
                    <a:pos x="376" y="1161"/>
                  </a:cxn>
                  <a:cxn ang="0">
                    <a:pos x="407" y="1172"/>
                  </a:cxn>
                  <a:cxn ang="0">
                    <a:pos x="440" y="1180"/>
                  </a:cxn>
                  <a:cxn ang="0">
                    <a:pos x="475" y="1191"/>
                  </a:cxn>
                </a:cxnLst>
                <a:rect l="0" t="0" r="r" b="b"/>
                <a:pathLst>
                  <a:path w="475" h="1191">
                    <a:moveTo>
                      <a:pt x="475" y="1191"/>
                    </a:moveTo>
                    <a:lnTo>
                      <a:pt x="442" y="1044"/>
                    </a:lnTo>
                    <a:lnTo>
                      <a:pt x="411" y="899"/>
                    </a:lnTo>
                    <a:lnTo>
                      <a:pt x="380" y="754"/>
                    </a:lnTo>
                    <a:lnTo>
                      <a:pt x="349" y="609"/>
                    </a:lnTo>
                    <a:lnTo>
                      <a:pt x="318" y="463"/>
                    </a:lnTo>
                    <a:lnTo>
                      <a:pt x="287" y="318"/>
                    </a:lnTo>
                    <a:lnTo>
                      <a:pt x="256" y="173"/>
                    </a:lnTo>
                    <a:lnTo>
                      <a:pt x="226" y="28"/>
                    </a:lnTo>
                    <a:lnTo>
                      <a:pt x="195" y="21"/>
                    </a:lnTo>
                    <a:lnTo>
                      <a:pt x="164" y="16"/>
                    </a:lnTo>
                    <a:lnTo>
                      <a:pt x="131" y="10"/>
                    </a:lnTo>
                    <a:lnTo>
                      <a:pt x="102" y="7"/>
                    </a:lnTo>
                    <a:lnTo>
                      <a:pt x="71" y="2"/>
                    </a:lnTo>
                    <a:lnTo>
                      <a:pt x="43" y="2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29" y="141"/>
                    </a:lnTo>
                    <a:lnTo>
                      <a:pt x="60" y="283"/>
                    </a:lnTo>
                    <a:lnTo>
                      <a:pt x="90" y="425"/>
                    </a:lnTo>
                    <a:lnTo>
                      <a:pt x="121" y="568"/>
                    </a:lnTo>
                    <a:lnTo>
                      <a:pt x="150" y="709"/>
                    </a:lnTo>
                    <a:lnTo>
                      <a:pt x="180" y="851"/>
                    </a:lnTo>
                    <a:lnTo>
                      <a:pt x="209" y="992"/>
                    </a:lnTo>
                    <a:lnTo>
                      <a:pt x="240" y="1136"/>
                    </a:lnTo>
                    <a:lnTo>
                      <a:pt x="262" y="1134"/>
                    </a:lnTo>
                    <a:lnTo>
                      <a:pt x="290" y="1137"/>
                    </a:lnTo>
                    <a:lnTo>
                      <a:pt x="316" y="1142"/>
                    </a:lnTo>
                    <a:lnTo>
                      <a:pt x="347" y="1153"/>
                    </a:lnTo>
                    <a:lnTo>
                      <a:pt x="376" y="1161"/>
                    </a:lnTo>
                    <a:lnTo>
                      <a:pt x="407" y="1172"/>
                    </a:lnTo>
                    <a:lnTo>
                      <a:pt x="440" y="1180"/>
                    </a:lnTo>
                    <a:lnTo>
                      <a:pt x="475" y="1191"/>
                    </a:lnTo>
                    <a:close/>
                  </a:path>
                </a:pathLst>
              </a:custGeom>
              <a:solidFill>
                <a:srgbClr val="E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2" name="Freeform 22"/>
              <p:cNvSpPr>
                <a:spLocks/>
              </p:cNvSpPr>
              <p:nvPr/>
            </p:nvSpPr>
            <p:spPr bwMode="auto">
              <a:xfrm>
                <a:off x="2776" y="1209"/>
                <a:ext cx="455" cy="1186"/>
              </a:xfrm>
              <a:custGeom>
                <a:avLst/>
                <a:gdLst/>
                <a:ahLst/>
                <a:cxnLst>
                  <a:cxn ang="0">
                    <a:pos x="455" y="1186"/>
                  </a:cxn>
                  <a:cxn ang="0">
                    <a:pos x="424" y="1039"/>
                  </a:cxn>
                  <a:cxn ang="0">
                    <a:pos x="393" y="894"/>
                  </a:cxn>
                  <a:cxn ang="0">
                    <a:pos x="362" y="749"/>
                  </a:cxn>
                  <a:cxn ang="0">
                    <a:pos x="333" y="604"/>
                  </a:cxn>
                  <a:cxn ang="0">
                    <a:pos x="302" y="459"/>
                  </a:cxn>
                  <a:cxn ang="0">
                    <a:pos x="271" y="314"/>
                  </a:cxn>
                  <a:cxn ang="0">
                    <a:pos x="240" y="169"/>
                  </a:cxn>
                  <a:cxn ang="0">
                    <a:pos x="210" y="26"/>
                  </a:cxn>
                  <a:cxn ang="0">
                    <a:pos x="181" y="19"/>
                  </a:cxn>
                  <a:cxn ang="0">
                    <a:pos x="153" y="14"/>
                  </a:cxn>
                  <a:cxn ang="0">
                    <a:pos x="124" y="9"/>
                  </a:cxn>
                  <a:cxn ang="0">
                    <a:pos x="96" y="5"/>
                  </a:cxn>
                  <a:cxn ang="0">
                    <a:pos x="67" y="2"/>
                  </a:cxn>
                  <a:cxn ang="0">
                    <a:pos x="43" y="0"/>
                  </a:cxn>
                  <a:cxn ang="0">
                    <a:pos x="19" y="0"/>
                  </a:cxn>
                  <a:cxn ang="0">
                    <a:pos x="0" y="2"/>
                  </a:cxn>
                  <a:cxn ang="0">
                    <a:pos x="31" y="141"/>
                  </a:cxn>
                  <a:cxn ang="0">
                    <a:pos x="62" y="283"/>
                  </a:cxn>
                  <a:cxn ang="0">
                    <a:pos x="93" y="425"/>
                  </a:cxn>
                  <a:cxn ang="0">
                    <a:pos x="124" y="568"/>
                  </a:cxn>
                  <a:cxn ang="0">
                    <a:pos x="153" y="709"/>
                  </a:cxn>
                  <a:cxn ang="0">
                    <a:pos x="183" y="851"/>
                  </a:cxn>
                  <a:cxn ang="0">
                    <a:pos x="212" y="992"/>
                  </a:cxn>
                  <a:cxn ang="0">
                    <a:pos x="243" y="1136"/>
                  </a:cxn>
                  <a:cxn ang="0">
                    <a:pos x="264" y="1134"/>
                  </a:cxn>
                  <a:cxn ang="0">
                    <a:pos x="288" y="1137"/>
                  </a:cxn>
                  <a:cxn ang="0">
                    <a:pos x="314" y="1142"/>
                  </a:cxn>
                  <a:cxn ang="0">
                    <a:pos x="340" y="1151"/>
                  </a:cxn>
                  <a:cxn ang="0">
                    <a:pos x="366" y="1158"/>
                  </a:cxn>
                  <a:cxn ang="0">
                    <a:pos x="395" y="1168"/>
                  </a:cxn>
                  <a:cxn ang="0">
                    <a:pos x="424" y="1177"/>
                  </a:cxn>
                  <a:cxn ang="0">
                    <a:pos x="455" y="1186"/>
                  </a:cxn>
                </a:cxnLst>
                <a:rect l="0" t="0" r="r" b="b"/>
                <a:pathLst>
                  <a:path w="455" h="1186">
                    <a:moveTo>
                      <a:pt x="455" y="1186"/>
                    </a:moveTo>
                    <a:lnTo>
                      <a:pt x="424" y="1039"/>
                    </a:lnTo>
                    <a:lnTo>
                      <a:pt x="393" y="894"/>
                    </a:lnTo>
                    <a:lnTo>
                      <a:pt x="362" y="749"/>
                    </a:lnTo>
                    <a:lnTo>
                      <a:pt x="333" y="604"/>
                    </a:lnTo>
                    <a:lnTo>
                      <a:pt x="302" y="459"/>
                    </a:lnTo>
                    <a:lnTo>
                      <a:pt x="271" y="314"/>
                    </a:lnTo>
                    <a:lnTo>
                      <a:pt x="240" y="169"/>
                    </a:lnTo>
                    <a:lnTo>
                      <a:pt x="210" y="26"/>
                    </a:lnTo>
                    <a:lnTo>
                      <a:pt x="181" y="19"/>
                    </a:lnTo>
                    <a:lnTo>
                      <a:pt x="153" y="14"/>
                    </a:lnTo>
                    <a:lnTo>
                      <a:pt x="124" y="9"/>
                    </a:lnTo>
                    <a:lnTo>
                      <a:pt x="96" y="5"/>
                    </a:lnTo>
                    <a:lnTo>
                      <a:pt x="67" y="2"/>
                    </a:lnTo>
                    <a:lnTo>
                      <a:pt x="43" y="0"/>
                    </a:lnTo>
                    <a:lnTo>
                      <a:pt x="19" y="0"/>
                    </a:lnTo>
                    <a:lnTo>
                      <a:pt x="0" y="2"/>
                    </a:lnTo>
                    <a:lnTo>
                      <a:pt x="31" y="141"/>
                    </a:lnTo>
                    <a:lnTo>
                      <a:pt x="62" y="283"/>
                    </a:lnTo>
                    <a:lnTo>
                      <a:pt x="93" y="425"/>
                    </a:lnTo>
                    <a:lnTo>
                      <a:pt x="124" y="568"/>
                    </a:lnTo>
                    <a:lnTo>
                      <a:pt x="153" y="709"/>
                    </a:lnTo>
                    <a:lnTo>
                      <a:pt x="183" y="851"/>
                    </a:lnTo>
                    <a:lnTo>
                      <a:pt x="212" y="992"/>
                    </a:lnTo>
                    <a:lnTo>
                      <a:pt x="243" y="1136"/>
                    </a:lnTo>
                    <a:lnTo>
                      <a:pt x="264" y="1134"/>
                    </a:lnTo>
                    <a:lnTo>
                      <a:pt x="288" y="1137"/>
                    </a:lnTo>
                    <a:lnTo>
                      <a:pt x="314" y="1142"/>
                    </a:lnTo>
                    <a:lnTo>
                      <a:pt x="340" y="1151"/>
                    </a:lnTo>
                    <a:lnTo>
                      <a:pt x="366" y="1158"/>
                    </a:lnTo>
                    <a:lnTo>
                      <a:pt x="395" y="1168"/>
                    </a:lnTo>
                    <a:lnTo>
                      <a:pt x="424" y="1177"/>
                    </a:lnTo>
                    <a:lnTo>
                      <a:pt x="455" y="1186"/>
                    </a:lnTo>
                    <a:close/>
                  </a:path>
                </a:pathLst>
              </a:custGeom>
              <a:solidFill>
                <a:srgbClr val="D6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3" name="Freeform 23"/>
              <p:cNvSpPr>
                <a:spLocks/>
              </p:cNvSpPr>
              <p:nvPr/>
            </p:nvSpPr>
            <p:spPr bwMode="auto">
              <a:xfrm>
                <a:off x="2776" y="1209"/>
                <a:ext cx="436" cy="1179"/>
              </a:xfrm>
              <a:custGeom>
                <a:avLst/>
                <a:gdLst/>
                <a:ahLst/>
                <a:cxnLst>
                  <a:cxn ang="0">
                    <a:pos x="436" y="1179"/>
                  </a:cxn>
                  <a:cxn ang="0">
                    <a:pos x="405" y="1034"/>
                  </a:cxn>
                  <a:cxn ang="0">
                    <a:pos x="374" y="889"/>
                  </a:cxn>
                  <a:cxn ang="0">
                    <a:pos x="343" y="744"/>
                  </a:cxn>
                  <a:cxn ang="0">
                    <a:pos x="312" y="601"/>
                  </a:cxn>
                  <a:cxn ang="0">
                    <a:pos x="281" y="456"/>
                  </a:cxn>
                  <a:cxn ang="0">
                    <a:pos x="250" y="311"/>
                  </a:cxn>
                  <a:cxn ang="0">
                    <a:pos x="219" y="166"/>
                  </a:cxn>
                  <a:cxn ang="0">
                    <a:pos x="189" y="22"/>
                  </a:cxn>
                  <a:cxn ang="0">
                    <a:pos x="164" y="16"/>
                  </a:cxn>
                  <a:cxn ang="0">
                    <a:pos x="139" y="10"/>
                  </a:cxn>
                  <a:cxn ang="0">
                    <a:pos x="113" y="7"/>
                  </a:cxn>
                  <a:cxn ang="0">
                    <a:pos x="88" y="3"/>
                  </a:cxn>
                  <a:cxn ang="0">
                    <a:pos x="62" y="0"/>
                  </a:cxn>
                  <a:cxn ang="0">
                    <a:pos x="38" y="0"/>
                  </a:cxn>
                  <a:cxn ang="0">
                    <a:pos x="15" y="0"/>
                  </a:cxn>
                  <a:cxn ang="0">
                    <a:pos x="0" y="2"/>
                  </a:cxn>
                  <a:cxn ang="0">
                    <a:pos x="31" y="141"/>
                  </a:cxn>
                  <a:cxn ang="0">
                    <a:pos x="62" y="283"/>
                  </a:cxn>
                  <a:cxn ang="0">
                    <a:pos x="93" y="425"/>
                  </a:cxn>
                  <a:cxn ang="0">
                    <a:pos x="124" y="568"/>
                  </a:cxn>
                  <a:cxn ang="0">
                    <a:pos x="153" y="709"/>
                  </a:cxn>
                  <a:cxn ang="0">
                    <a:pos x="183" y="851"/>
                  </a:cxn>
                  <a:cxn ang="0">
                    <a:pos x="212" y="992"/>
                  </a:cxn>
                  <a:cxn ang="0">
                    <a:pos x="243" y="1136"/>
                  </a:cxn>
                  <a:cxn ang="0">
                    <a:pos x="262" y="1134"/>
                  </a:cxn>
                  <a:cxn ang="0">
                    <a:pos x="284" y="1136"/>
                  </a:cxn>
                  <a:cxn ang="0">
                    <a:pos x="305" y="1141"/>
                  </a:cxn>
                  <a:cxn ang="0">
                    <a:pos x="331" y="1148"/>
                  </a:cxn>
                  <a:cxn ang="0">
                    <a:pos x="355" y="1153"/>
                  </a:cxn>
                  <a:cxn ang="0">
                    <a:pos x="381" y="1161"/>
                  </a:cxn>
                  <a:cxn ang="0">
                    <a:pos x="407" y="1170"/>
                  </a:cxn>
                  <a:cxn ang="0">
                    <a:pos x="436" y="1179"/>
                  </a:cxn>
                </a:cxnLst>
                <a:rect l="0" t="0" r="r" b="b"/>
                <a:pathLst>
                  <a:path w="436" h="1179">
                    <a:moveTo>
                      <a:pt x="436" y="1179"/>
                    </a:moveTo>
                    <a:lnTo>
                      <a:pt x="405" y="1034"/>
                    </a:lnTo>
                    <a:lnTo>
                      <a:pt x="374" y="889"/>
                    </a:lnTo>
                    <a:lnTo>
                      <a:pt x="343" y="744"/>
                    </a:lnTo>
                    <a:lnTo>
                      <a:pt x="312" y="601"/>
                    </a:lnTo>
                    <a:lnTo>
                      <a:pt x="281" y="456"/>
                    </a:lnTo>
                    <a:lnTo>
                      <a:pt x="250" y="311"/>
                    </a:lnTo>
                    <a:lnTo>
                      <a:pt x="219" y="166"/>
                    </a:lnTo>
                    <a:lnTo>
                      <a:pt x="189" y="22"/>
                    </a:lnTo>
                    <a:lnTo>
                      <a:pt x="164" y="16"/>
                    </a:lnTo>
                    <a:lnTo>
                      <a:pt x="139" y="10"/>
                    </a:lnTo>
                    <a:lnTo>
                      <a:pt x="113" y="7"/>
                    </a:lnTo>
                    <a:lnTo>
                      <a:pt x="88" y="3"/>
                    </a:lnTo>
                    <a:lnTo>
                      <a:pt x="62" y="0"/>
                    </a:lnTo>
                    <a:lnTo>
                      <a:pt x="38" y="0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31" y="141"/>
                    </a:lnTo>
                    <a:lnTo>
                      <a:pt x="62" y="283"/>
                    </a:lnTo>
                    <a:lnTo>
                      <a:pt x="93" y="425"/>
                    </a:lnTo>
                    <a:lnTo>
                      <a:pt x="124" y="568"/>
                    </a:lnTo>
                    <a:lnTo>
                      <a:pt x="153" y="709"/>
                    </a:lnTo>
                    <a:lnTo>
                      <a:pt x="183" y="851"/>
                    </a:lnTo>
                    <a:lnTo>
                      <a:pt x="212" y="992"/>
                    </a:lnTo>
                    <a:lnTo>
                      <a:pt x="243" y="1136"/>
                    </a:lnTo>
                    <a:lnTo>
                      <a:pt x="262" y="1134"/>
                    </a:lnTo>
                    <a:lnTo>
                      <a:pt x="284" y="1136"/>
                    </a:lnTo>
                    <a:lnTo>
                      <a:pt x="305" y="1141"/>
                    </a:lnTo>
                    <a:lnTo>
                      <a:pt x="331" y="1148"/>
                    </a:lnTo>
                    <a:lnTo>
                      <a:pt x="355" y="1153"/>
                    </a:lnTo>
                    <a:lnTo>
                      <a:pt x="381" y="1161"/>
                    </a:lnTo>
                    <a:lnTo>
                      <a:pt x="407" y="1170"/>
                    </a:lnTo>
                    <a:lnTo>
                      <a:pt x="436" y="1179"/>
                    </a:lnTo>
                    <a:close/>
                  </a:path>
                </a:pathLst>
              </a:custGeom>
              <a:solidFill>
                <a:srgbClr val="C9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4" name="Freeform 24"/>
              <p:cNvSpPr>
                <a:spLocks/>
              </p:cNvSpPr>
              <p:nvPr/>
            </p:nvSpPr>
            <p:spPr bwMode="auto">
              <a:xfrm>
                <a:off x="2776" y="1209"/>
                <a:ext cx="417" cy="1177"/>
              </a:xfrm>
              <a:custGeom>
                <a:avLst/>
                <a:gdLst/>
                <a:ahLst/>
                <a:cxnLst>
                  <a:cxn ang="0">
                    <a:pos x="417" y="1177"/>
                  </a:cxn>
                  <a:cxn ang="0">
                    <a:pos x="170" y="21"/>
                  </a:cxn>
                  <a:cxn ang="0">
                    <a:pos x="150" y="14"/>
                  </a:cxn>
                  <a:cxn ang="0">
                    <a:pos x="129" y="9"/>
                  </a:cxn>
                  <a:cxn ang="0">
                    <a:pos x="105" y="3"/>
                  </a:cxn>
                  <a:cxn ang="0">
                    <a:pos x="82" y="3"/>
                  </a:cxn>
                  <a:cxn ang="0">
                    <a:pos x="57" y="0"/>
                  </a:cxn>
                  <a:cxn ang="0">
                    <a:pos x="36" y="0"/>
                  </a:cxn>
                  <a:cxn ang="0">
                    <a:pos x="15" y="0"/>
                  </a:cxn>
                  <a:cxn ang="0">
                    <a:pos x="0" y="2"/>
                  </a:cxn>
                  <a:cxn ang="0">
                    <a:pos x="243" y="1136"/>
                  </a:cxn>
                  <a:cxn ang="0">
                    <a:pos x="259" y="1134"/>
                  </a:cxn>
                  <a:cxn ang="0">
                    <a:pos x="279" y="1136"/>
                  </a:cxn>
                  <a:cxn ang="0">
                    <a:pos x="298" y="1139"/>
                  </a:cxn>
                  <a:cxn ang="0">
                    <a:pos x="321" y="1146"/>
                  </a:cxn>
                  <a:cxn ang="0">
                    <a:pos x="341" y="1151"/>
                  </a:cxn>
                  <a:cxn ang="0">
                    <a:pos x="366" y="1158"/>
                  </a:cxn>
                  <a:cxn ang="0">
                    <a:pos x="391" y="1167"/>
                  </a:cxn>
                  <a:cxn ang="0">
                    <a:pos x="417" y="1177"/>
                  </a:cxn>
                </a:cxnLst>
                <a:rect l="0" t="0" r="r" b="b"/>
                <a:pathLst>
                  <a:path w="417" h="1177">
                    <a:moveTo>
                      <a:pt x="417" y="1177"/>
                    </a:moveTo>
                    <a:lnTo>
                      <a:pt x="170" y="21"/>
                    </a:lnTo>
                    <a:lnTo>
                      <a:pt x="150" y="14"/>
                    </a:lnTo>
                    <a:lnTo>
                      <a:pt x="129" y="9"/>
                    </a:lnTo>
                    <a:lnTo>
                      <a:pt x="105" y="3"/>
                    </a:lnTo>
                    <a:lnTo>
                      <a:pt x="82" y="3"/>
                    </a:lnTo>
                    <a:lnTo>
                      <a:pt x="57" y="0"/>
                    </a:lnTo>
                    <a:lnTo>
                      <a:pt x="36" y="0"/>
                    </a:lnTo>
                    <a:lnTo>
                      <a:pt x="15" y="0"/>
                    </a:lnTo>
                    <a:lnTo>
                      <a:pt x="0" y="2"/>
                    </a:lnTo>
                    <a:lnTo>
                      <a:pt x="243" y="1136"/>
                    </a:lnTo>
                    <a:lnTo>
                      <a:pt x="259" y="1134"/>
                    </a:lnTo>
                    <a:lnTo>
                      <a:pt x="279" y="1136"/>
                    </a:lnTo>
                    <a:lnTo>
                      <a:pt x="298" y="1139"/>
                    </a:lnTo>
                    <a:lnTo>
                      <a:pt x="321" y="1146"/>
                    </a:lnTo>
                    <a:lnTo>
                      <a:pt x="341" y="1151"/>
                    </a:lnTo>
                    <a:lnTo>
                      <a:pt x="366" y="1158"/>
                    </a:lnTo>
                    <a:lnTo>
                      <a:pt x="391" y="1167"/>
                    </a:lnTo>
                    <a:lnTo>
                      <a:pt x="417" y="1177"/>
                    </a:lnTo>
                    <a:close/>
                  </a:path>
                </a:pathLst>
              </a:custGeom>
              <a:solidFill>
                <a:srgbClr val="B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 dirty="0"/>
              </a:p>
            </p:txBody>
          </p:sp>
          <p:sp>
            <p:nvSpPr>
              <p:cNvPr id="240665" name="Freeform 25"/>
              <p:cNvSpPr>
                <a:spLocks/>
              </p:cNvSpPr>
              <p:nvPr/>
            </p:nvSpPr>
            <p:spPr bwMode="auto">
              <a:xfrm>
                <a:off x="2028" y="1211"/>
                <a:ext cx="996" cy="1430"/>
              </a:xfrm>
              <a:custGeom>
                <a:avLst/>
                <a:gdLst/>
                <a:ahLst/>
                <a:cxnLst>
                  <a:cxn ang="0">
                    <a:pos x="996" y="1137"/>
                  </a:cxn>
                  <a:cxn ang="0">
                    <a:pos x="756" y="0"/>
                  </a:cxn>
                  <a:cxn ang="0">
                    <a:pos x="732" y="0"/>
                  </a:cxn>
                  <a:cxn ang="0">
                    <a:pos x="710" y="0"/>
                  </a:cxn>
                  <a:cxn ang="0">
                    <a:pos x="685" y="1"/>
                  </a:cxn>
                  <a:cxn ang="0">
                    <a:pos x="665" y="7"/>
                  </a:cxn>
                  <a:cxn ang="0">
                    <a:pos x="642" y="10"/>
                  </a:cxn>
                  <a:cxn ang="0">
                    <a:pos x="620" y="15"/>
                  </a:cxn>
                  <a:cxn ang="0">
                    <a:pos x="599" y="20"/>
                  </a:cxn>
                  <a:cxn ang="0">
                    <a:pos x="578" y="29"/>
                  </a:cxn>
                  <a:cxn ang="0">
                    <a:pos x="568" y="39"/>
                  </a:cxn>
                  <a:cxn ang="0">
                    <a:pos x="556" y="50"/>
                  </a:cxn>
                  <a:cxn ang="0">
                    <a:pos x="544" y="46"/>
                  </a:cxn>
                  <a:cxn ang="0">
                    <a:pos x="535" y="45"/>
                  </a:cxn>
                  <a:cxn ang="0">
                    <a:pos x="459" y="74"/>
                  </a:cxn>
                  <a:cxn ang="0">
                    <a:pos x="388" y="110"/>
                  </a:cxn>
                  <a:cxn ang="0">
                    <a:pos x="319" y="148"/>
                  </a:cxn>
                  <a:cxn ang="0">
                    <a:pos x="254" y="188"/>
                  </a:cxn>
                  <a:cxn ang="0">
                    <a:pos x="186" y="224"/>
                  </a:cxn>
                  <a:cxn ang="0">
                    <a:pos x="124" y="257"/>
                  </a:cxn>
                  <a:cxn ang="0">
                    <a:pos x="62" y="283"/>
                  </a:cxn>
                  <a:cxn ang="0">
                    <a:pos x="0" y="302"/>
                  </a:cxn>
                  <a:cxn ang="0">
                    <a:pos x="240" y="1430"/>
                  </a:cxn>
                  <a:cxn ang="0">
                    <a:pos x="312" y="1411"/>
                  </a:cxn>
                  <a:cxn ang="0">
                    <a:pos x="402" y="1379"/>
                  </a:cxn>
                  <a:cxn ang="0">
                    <a:pos x="504" y="1332"/>
                  </a:cxn>
                  <a:cxn ang="0">
                    <a:pos x="615" y="1282"/>
                  </a:cxn>
                  <a:cxn ang="0">
                    <a:pos x="722" y="1230"/>
                  </a:cxn>
                  <a:cxn ang="0">
                    <a:pos x="825" y="1185"/>
                  </a:cxn>
                  <a:cxn ang="0">
                    <a:pos x="918" y="1153"/>
                  </a:cxn>
                  <a:cxn ang="0">
                    <a:pos x="996" y="1137"/>
                  </a:cxn>
                </a:cxnLst>
                <a:rect l="0" t="0" r="r" b="b"/>
                <a:pathLst>
                  <a:path w="996" h="1430">
                    <a:moveTo>
                      <a:pt x="996" y="1137"/>
                    </a:moveTo>
                    <a:lnTo>
                      <a:pt x="756" y="0"/>
                    </a:lnTo>
                    <a:lnTo>
                      <a:pt x="732" y="0"/>
                    </a:lnTo>
                    <a:lnTo>
                      <a:pt x="710" y="0"/>
                    </a:lnTo>
                    <a:lnTo>
                      <a:pt x="685" y="1"/>
                    </a:lnTo>
                    <a:lnTo>
                      <a:pt x="665" y="7"/>
                    </a:lnTo>
                    <a:lnTo>
                      <a:pt x="642" y="10"/>
                    </a:lnTo>
                    <a:lnTo>
                      <a:pt x="620" y="15"/>
                    </a:lnTo>
                    <a:lnTo>
                      <a:pt x="599" y="20"/>
                    </a:lnTo>
                    <a:lnTo>
                      <a:pt x="578" y="29"/>
                    </a:lnTo>
                    <a:lnTo>
                      <a:pt x="568" y="39"/>
                    </a:lnTo>
                    <a:lnTo>
                      <a:pt x="556" y="50"/>
                    </a:lnTo>
                    <a:lnTo>
                      <a:pt x="544" y="46"/>
                    </a:lnTo>
                    <a:lnTo>
                      <a:pt x="535" y="45"/>
                    </a:lnTo>
                    <a:lnTo>
                      <a:pt x="459" y="74"/>
                    </a:lnTo>
                    <a:lnTo>
                      <a:pt x="388" y="110"/>
                    </a:lnTo>
                    <a:lnTo>
                      <a:pt x="319" y="148"/>
                    </a:lnTo>
                    <a:lnTo>
                      <a:pt x="254" y="188"/>
                    </a:lnTo>
                    <a:lnTo>
                      <a:pt x="186" y="224"/>
                    </a:lnTo>
                    <a:lnTo>
                      <a:pt x="124" y="257"/>
                    </a:lnTo>
                    <a:lnTo>
                      <a:pt x="62" y="283"/>
                    </a:lnTo>
                    <a:lnTo>
                      <a:pt x="0" y="302"/>
                    </a:lnTo>
                    <a:lnTo>
                      <a:pt x="240" y="1430"/>
                    </a:lnTo>
                    <a:lnTo>
                      <a:pt x="312" y="1411"/>
                    </a:lnTo>
                    <a:lnTo>
                      <a:pt x="402" y="1379"/>
                    </a:lnTo>
                    <a:lnTo>
                      <a:pt x="504" y="1332"/>
                    </a:lnTo>
                    <a:lnTo>
                      <a:pt x="615" y="1282"/>
                    </a:lnTo>
                    <a:lnTo>
                      <a:pt x="722" y="1230"/>
                    </a:lnTo>
                    <a:lnTo>
                      <a:pt x="825" y="1185"/>
                    </a:lnTo>
                    <a:lnTo>
                      <a:pt x="918" y="1153"/>
                    </a:lnTo>
                    <a:lnTo>
                      <a:pt x="996" y="1137"/>
                    </a:lnTo>
                    <a:close/>
                  </a:path>
                </a:pathLst>
              </a:custGeom>
              <a:solidFill>
                <a:srgbClr val="FFFFF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6" name="Freeform 26"/>
              <p:cNvSpPr>
                <a:spLocks/>
              </p:cNvSpPr>
              <p:nvPr/>
            </p:nvSpPr>
            <p:spPr bwMode="auto">
              <a:xfrm>
                <a:off x="2071" y="1211"/>
                <a:ext cx="953" cy="1415"/>
              </a:xfrm>
              <a:custGeom>
                <a:avLst/>
                <a:gdLst/>
                <a:ahLst/>
                <a:cxnLst>
                  <a:cxn ang="0">
                    <a:pos x="953" y="1137"/>
                  </a:cxn>
                  <a:cxn ang="0">
                    <a:pos x="922" y="994"/>
                  </a:cxn>
                  <a:cxn ang="0">
                    <a:pos x="893" y="851"/>
                  </a:cxn>
                  <a:cxn ang="0">
                    <a:pos x="863" y="707"/>
                  </a:cxn>
                  <a:cxn ang="0">
                    <a:pos x="834" y="566"/>
                  </a:cxn>
                  <a:cxn ang="0">
                    <a:pos x="803" y="423"/>
                  </a:cxn>
                  <a:cxn ang="0">
                    <a:pos x="774" y="281"/>
                  </a:cxn>
                  <a:cxn ang="0">
                    <a:pos x="743" y="139"/>
                  </a:cxn>
                  <a:cxn ang="0">
                    <a:pos x="713" y="0"/>
                  </a:cxn>
                  <a:cxn ang="0">
                    <a:pos x="687" y="0"/>
                  </a:cxn>
                  <a:cxn ang="0">
                    <a:pos x="665" y="0"/>
                  </a:cxn>
                  <a:cxn ang="0">
                    <a:pos x="641" y="1"/>
                  </a:cxn>
                  <a:cxn ang="0">
                    <a:pos x="618" y="7"/>
                  </a:cxn>
                  <a:cxn ang="0">
                    <a:pos x="596" y="12"/>
                  </a:cxn>
                  <a:cxn ang="0">
                    <a:pos x="573" y="17"/>
                  </a:cxn>
                  <a:cxn ang="0">
                    <a:pos x="553" y="22"/>
                  </a:cxn>
                  <a:cxn ang="0">
                    <a:pos x="532" y="31"/>
                  </a:cxn>
                  <a:cxn ang="0">
                    <a:pos x="523" y="41"/>
                  </a:cxn>
                  <a:cxn ang="0">
                    <a:pos x="513" y="50"/>
                  </a:cxn>
                  <a:cxn ang="0">
                    <a:pos x="504" y="46"/>
                  </a:cxn>
                  <a:cxn ang="0">
                    <a:pos x="497" y="45"/>
                  </a:cxn>
                  <a:cxn ang="0">
                    <a:pos x="430" y="72"/>
                  </a:cxn>
                  <a:cxn ang="0">
                    <a:pos x="366" y="107"/>
                  </a:cxn>
                  <a:cxn ang="0">
                    <a:pos x="304" y="141"/>
                  </a:cxn>
                  <a:cxn ang="0">
                    <a:pos x="242" y="177"/>
                  </a:cxn>
                  <a:cxn ang="0">
                    <a:pos x="180" y="210"/>
                  </a:cxn>
                  <a:cxn ang="0">
                    <a:pos x="121" y="241"/>
                  </a:cxn>
                  <a:cxn ang="0">
                    <a:pos x="59" y="267"/>
                  </a:cxn>
                  <a:cxn ang="0">
                    <a:pos x="0" y="290"/>
                  </a:cxn>
                  <a:cxn ang="0">
                    <a:pos x="29" y="429"/>
                  </a:cxn>
                  <a:cxn ang="0">
                    <a:pos x="59" y="571"/>
                  </a:cxn>
                  <a:cxn ang="0">
                    <a:pos x="88" y="711"/>
                  </a:cxn>
                  <a:cxn ang="0">
                    <a:pos x="119" y="852"/>
                  </a:cxn>
                  <a:cxn ang="0">
                    <a:pos x="149" y="992"/>
                  </a:cxn>
                  <a:cxn ang="0">
                    <a:pos x="180" y="1134"/>
                  </a:cxn>
                  <a:cxn ang="0">
                    <a:pos x="209" y="1273"/>
                  </a:cxn>
                  <a:cxn ang="0">
                    <a:pos x="240" y="1415"/>
                  </a:cxn>
                  <a:cxn ang="0">
                    <a:pos x="309" y="1396"/>
                  </a:cxn>
                  <a:cxn ang="0">
                    <a:pos x="395" y="1361"/>
                  </a:cxn>
                  <a:cxn ang="0">
                    <a:pos x="492" y="1318"/>
                  </a:cxn>
                  <a:cxn ang="0">
                    <a:pos x="596" y="1272"/>
                  </a:cxn>
                  <a:cxn ang="0">
                    <a:pos x="698" y="1223"/>
                  </a:cxn>
                  <a:cxn ang="0">
                    <a:pos x="794" y="1182"/>
                  </a:cxn>
                  <a:cxn ang="0">
                    <a:pos x="881" y="1151"/>
                  </a:cxn>
                  <a:cxn ang="0">
                    <a:pos x="953" y="1137"/>
                  </a:cxn>
                </a:cxnLst>
                <a:rect l="0" t="0" r="r" b="b"/>
                <a:pathLst>
                  <a:path w="953" h="1415">
                    <a:moveTo>
                      <a:pt x="953" y="1137"/>
                    </a:moveTo>
                    <a:lnTo>
                      <a:pt x="922" y="994"/>
                    </a:lnTo>
                    <a:lnTo>
                      <a:pt x="893" y="851"/>
                    </a:lnTo>
                    <a:lnTo>
                      <a:pt x="863" y="707"/>
                    </a:lnTo>
                    <a:lnTo>
                      <a:pt x="834" y="566"/>
                    </a:lnTo>
                    <a:lnTo>
                      <a:pt x="803" y="423"/>
                    </a:lnTo>
                    <a:lnTo>
                      <a:pt x="774" y="281"/>
                    </a:lnTo>
                    <a:lnTo>
                      <a:pt x="743" y="139"/>
                    </a:lnTo>
                    <a:lnTo>
                      <a:pt x="713" y="0"/>
                    </a:lnTo>
                    <a:lnTo>
                      <a:pt x="687" y="0"/>
                    </a:lnTo>
                    <a:lnTo>
                      <a:pt x="665" y="0"/>
                    </a:lnTo>
                    <a:lnTo>
                      <a:pt x="641" y="1"/>
                    </a:lnTo>
                    <a:lnTo>
                      <a:pt x="618" y="7"/>
                    </a:lnTo>
                    <a:lnTo>
                      <a:pt x="596" y="12"/>
                    </a:lnTo>
                    <a:lnTo>
                      <a:pt x="573" y="17"/>
                    </a:lnTo>
                    <a:lnTo>
                      <a:pt x="553" y="22"/>
                    </a:lnTo>
                    <a:lnTo>
                      <a:pt x="532" y="31"/>
                    </a:lnTo>
                    <a:lnTo>
                      <a:pt x="523" y="41"/>
                    </a:lnTo>
                    <a:lnTo>
                      <a:pt x="513" y="50"/>
                    </a:lnTo>
                    <a:lnTo>
                      <a:pt x="504" y="46"/>
                    </a:lnTo>
                    <a:lnTo>
                      <a:pt x="497" y="45"/>
                    </a:lnTo>
                    <a:lnTo>
                      <a:pt x="430" y="72"/>
                    </a:lnTo>
                    <a:lnTo>
                      <a:pt x="366" y="107"/>
                    </a:lnTo>
                    <a:lnTo>
                      <a:pt x="304" y="141"/>
                    </a:lnTo>
                    <a:lnTo>
                      <a:pt x="242" y="177"/>
                    </a:lnTo>
                    <a:lnTo>
                      <a:pt x="180" y="210"/>
                    </a:lnTo>
                    <a:lnTo>
                      <a:pt x="121" y="241"/>
                    </a:lnTo>
                    <a:lnTo>
                      <a:pt x="59" y="267"/>
                    </a:lnTo>
                    <a:lnTo>
                      <a:pt x="0" y="290"/>
                    </a:lnTo>
                    <a:lnTo>
                      <a:pt x="29" y="429"/>
                    </a:lnTo>
                    <a:lnTo>
                      <a:pt x="59" y="571"/>
                    </a:lnTo>
                    <a:lnTo>
                      <a:pt x="88" y="711"/>
                    </a:lnTo>
                    <a:lnTo>
                      <a:pt x="119" y="852"/>
                    </a:lnTo>
                    <a:lnTo>
                      <a:pt x="149" y="992"/>
                    </a:lnTo>
                    <a:lnTo>
                      <a:pt x="180" y="1134"/>
                    </a:lnTo>
                    <a:lnTo>
                      <a:pt x="209" y="1273"/>
                    </a:lnTo>
                    <a:lnTo>
                      <a:pt x="240" y="1415"/>
                    </a:lnTo>
                    <a:lnTo>
                      <a:pt x="309" y="1396"/>
                    </a:lnTo>
                    <a:lnTo>
                      <a:pt x="395" y="1361"/>
                    </a:lnTo>
                    <a:lnTo>
                      <a:pt x="492" y="1318"/>
                    </a:lnTo>
                    <a:lnTo>
                      <a:pt x="596" y="1272"/>
                    </a:lnTo>
                    <a:lnTo>
                      <a:pt x="698" y="1223"/>
                    </a:lnTo>
                    <a:lnTo>
                      <a:pt x="794" y="1182"/>
                    </a:lnTo>
                    <a:lnTo>
                      <a:pt x="881" y="1151"/>
                    </a:lnTo>
                    <a:lnTo>
                      <a:pt x="953" y="1137"/>
                    </a:lnTo>
                    <a:close/>
                  </a:path>
                </a:pathLst>
              </a:custGeom>
              <a:solidFill>
                <a:srgbClr val="FCFCFC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7" name="Freeform 27"/>
              <p:cNvSpPr>
                <a:spLocks/>
              </p:cNvSpPr>
              <p:nvPr/>
            </p:nvSpPr>
            <p:spPr bwMode="auto">
              <a:xfrm>
                <a:off x="2114" y="1211"/>
                <a:ext cx="910" cy="1401"/>
              </a:xfrm>
              <a:custGeom>
                <a:avLst/>
                <a:gdLst/>
                <a:ahLst/>
                <a:cxnLst>
                  <a:cxn ang="0">
                    <a:pos x="910" y="1137"/>
                  </a:cxn>
                  <a:cxn ang="0">
                    <a:pos x="879" y="994"/>
                  </a:cxn>
                  <a:cxn ang="0">
                    <a:pos x="850" y="851"/>
                  </a:cxn>
                  <a:cxn ang="0">
                    <a:pos x="820" y="707"/>
                  </a:cxn>
                  <a:cxn ang="0">
                    <a:pos x="791" y="566"/>
                  </a:cxn>
                  <a:cxn ang="0">
                    <a:pos x="760" y="423"/>
                  </a:cxn>
                  <a:cxn ang="0">
                    <a:pos x="731" y="281"/>
                  </a:cxn>
                  <a:cxn ang="0">
                    <a:pos x="700" y="139"/>
                  </a:cxn>
                  <a:cxn ang="0">
                    <a:pos x="670" y="0"/>
                  </a:cxn>
                  <a:cxn ang="0">
                    <a:pos x="644" y="0"/>
                  </a:cxn>
                  <a:cxn ang="0">
                    <a:pos x="622" y="1"/>
                  </a:cxn>
                  <a:cxn ang="0">
                    <a:pos x="598" y="3"/>
                  </a:cxn>
                  <a:cxn ang="0">
                    <a:pos x="575" y="8"/>
                  </a:cxn>
                  <a:cxn ang="0">
                    <a:pos x="553" y="12"/>
                  </a:cxn>
                  <a:cxn ang="0">
                    <a:pos x="530" y="19"/>
                  </a:cxn>
                  <a:cxn ang="0">
                    <a:pos x="508" y="26"/>
                  </a:cxn>
                  <a:cxn ang="0">
                    <a:pos x="487" y="36"/>
                  </a:cxn>
                  <a:cxn ang="0">
                    <a:pos x="479" y="41"/>
                  </a:cxn>
                  <a:cxn ang="0">
                    <a:pos x="470" y="50"/>
                  </a:cxn>
                  <a:cxn ang="0">
                    <a:pos x="463" y="48"/>
                  </a:cxn>
                  <a:cxn ang="0">
                    <a:pos x="460" y="48"/>
                  </a:cxn>
                  <a:cxn ang="0">
                    <a:pos x="399" y="72"/>
                  </a:cxn>
                  <a:cxn ang="0">
                    <a:pos x="342" y="102"/>
                  </a:cxn>
                  <a:cxn ang="0">
                    <a:pos x="285" y="133"/>
                  </a:cxn>
                  <a:cxn ang="0">
                    <a:pos x="230" y="167"/>
                  </a:cxn>
                  <a:cxn ang="0">
                    <a:pos x="171" y="196"/>
                  </a:cxn>
                  <a:cxn ang="0">
                    <a:pos x="114" y="228"/>
                  </a:cxn>
                  <a:cxn ang="0">
                    <a:pos x="57" y="255"/>
                  </a:cxn>
                  <a:cxn ang="0">
                    <a:pos x="0" y="279"/>
                  </a:cxn>
                  <a:cxn ang="0">
                    <a:pos x="30" y="419"/>
                  </a:cxn>
                  <a:cxn ang="0">
                    <a:pos x="59" y="559"/>
                  </a:cxn>
                  <a:cxn ang="0">
                    <a:pos x="88" y="699"/>
                  </a:cxn>
                  <a:cxn ang="0">
                    <a:pos x="119" y="838"/>
                  </a:cxn>
                  <a:cxn ang="0">
                    <a:pos x="149" y="978"/>
                  </a:cxn>
                  <a:cxn ang="0">
                    <a:pos x="178" y="1120"/>
                  </a:cxn>
                  <a:cxn ang="0">
                    <a:pos x="207" y="1260"/>
                  </a:cxn>
                  <a:cxn ang="0">
                    <a:pos x="239" y="1401"/>
                  </a:cxn>
                  <a:cxn ang="0">
                    <a:pos x="306" y="1379"/>
                  </a:cxn>
                  <a:cxn ang="0">
                    <a:pos x="389" y="1346"/>
                  </a:cxn>
                  <a:cxn ang="0">
                    <a:pos x="480" y="1303"/>
                  </a:cxn>
                  <a:cxn ang="0">
                    <a:pos x="577" y="1260"/>
                  </a:cxn>
                  <a:cxn ang="0">
                    <a:pos x="672" y="1215"/>
                  </a:cxn>
                  <a:cxn ang="0">
                    <a:pos x="762" y="1177"/>
                  </a:cxn>
                  <a:cxn ang="0">
                    <a:pos x="843" y="1149"/>
                  </a:cxn>
                  <a:cxn ang="0">
                    <a:pos x="910" y="1137"/>
                  </a:cxn>
                </a:cxnLst>
                <a:rect l="0" t="0" r="r" b="b"/>
                <a:pathLst>
                  <a:path w="910" h="1401">
                    <a:moveTo>
                      <a:pt x="910" y="1137"/>
                    </a:moveTo>
                    <a:lnTo>
                      <a:pt x="879" y="994"/>
                    </a:lnTo>
                    <a:lnTo>
                      <a:pt x="850" y="851"/>
                    </a:lnTo>
                    <a:lnTo>
                      <a:pt x="820" y="707"/>
                    </a:lnTo>
                    <a:lnTo>
                      <a:pt x="791" y="566"/>
                    </a:lnTo>
                    <a:lnTo>
                      <a:pt x="760" y="423"/>
                    </a:lnTo>
                    <a:lnTo>
                      <a:pt x="731" y="281"/>
                    </a:lnTo>
                    <a:lnTo>
                      <a:pt x="700" y="139"/>
                    </a:lnTo>
                    <a:lnTo>
                      <a:pt x="670" y="0"/>
                    </a:lnTo>
                    <a:lnTo>
                      <a:pt x="644" y="0"/>
                    </a:lnTo>
                    <a:lnTo>
                      <a:pt x="622" y="1"/>
                    </a:lnTo>
                    <a:lnTo>
                      <a:pt x="598" y="3"/>
                    </a:lnTo>
                    <a:lnTo>
                      <a:pt x="575" y="8"/>
                    </a:lnTo>
                    <a:lnTo>
                      <a:pt x="553" y="12"/>
                    </a:lnTo>
                    <a:lnTo>
                      <a:pt x="530" y="19"/>
                    </a:lnTo>
                    <a:lnTo>
                      <a:pt x="508" y="26"/>
                    </a:lnTo>
                    <a:lnTo>
                      <a:pt x="487" y="36"/>
                    </a:lnTo>
                    <a:lnTo>
                      <a:pt x="479" y="41"/>
                    </a:lnTo>
                    <a:lnTo>
                      <a:pt x="470" y="50"/>
                    </a:lnTo>
                    <a:lnTo>
                      <a:pt x="463" y="48"/>
                    </a:lnTo>
                    <a:lnTo>
                      <a:pt x="460" y="48"/>
                    </a:lnTo>
                    <a:lnTo>
                      <a:pt x="399" y="72"/>
                    </a:lnTo>
                    <a:lnTo>
                      <a:pt x="342" y="102"/>
                    </a:lnTo>
                    <a:lnTo>
                      <a:pt x="285" y="133"/>
                    </a:lnTo>
                    <a:lnTo>
                      <a:pt x="230" y="167"/>
                    </a:lnTo>
                    <a:lnTo>
                      <a:pt x="171" y="196"/>
                    </a:lnTo>
                    <a:lnTo>
                      <a:pt x="114" y="228"/>
                    </a:lnTo>
                    <a:lnTo>
                      <a:pt x="57" y="255"/>
                    </a:lnTo>
                    <a:lnTo>
                      <a:pt x="0" y="279"/>
                    </a:lnTo>
                    <a:lnTo>
                      <a:pt x="30" y="419"/>
                    </a:lnTo>
                    <a:lnTo>
                      <a:pt x="59" y="559"/>
                    </a:lnTo>
                    <a:lnTo>
                      <a:pt x="88" y="699"/>
                    </a:lnTo>
                    <a:lnTo>
                      <a:pt x="119" y="838"/>
                    </a:lnTo>
                    <a:lnTo>
                      <a:pt x="149" y="978"/>
                    </a:lnTo>
                    <a:lnTo>
                      <a:pt x="178" y="1120"/>
                    </a:lnTo>
                    <a:lnTo>
                      <a:pt x="207" y="1260"/>
                    </a:lnTo>
                    <a:lnTo>
                      <a:pt x="239" y="1401"/>
                    </a:lnTo>
                    <a:lnTo>
                      <a:pt x="306" y="1379"/>
                    </a:lnTo>
                    <a:lnTo>
                      <a:pt x="389" y="1346"/>
                    </a:lnTo>
                    <a:lnTo>
                      <a:pt x="480" y="1303"/>
                    </a:lnTo>
                    <a:lnTo>
                      <a:pt x="577" y="1260"/>
                    </a:lnTo>
                    <a:lnTo>
                      <a:pt x="672" y="1215"/>
                    </a:lnTo>
                    <a:lnTo>
                      <a:pt x="762" y="1177"/>
                    </a:lnTo>
                    <a:lnTo>
                      <a:pt x="843" y="1149"/>
                    </a:lnTo>
                    <a:lnTo>
                      <a:pt x="910" y="1137"/>
                    </a:lnTo>
                    <a:close/>
                  </a:path>
                </a:pathLst>
              </a:custGeom>
              <a:solidFill>
                <a:srgbClr val="FCFCFC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68" name="Freeform 28"/>
              <p:cNvSpPr>
                <a:spLocks/>
              </p:cNvSpPr>
              <p:nvPr/>
            </p:nvSpPr>
            <p:spPr bwMode="auto">
              <a:xfrm>
                <a:off x="1950" y="2042"/>
                <a:ext cx="1112" cy="257"/>
              </a:xfrm>
              <a:custGeom>
                <a:avLst/>
                <a:gdLst/>
                <a:ahLst/>
                <a:cxnLst>
                  <a:cxn ang="0">
                    <a:pos x="867" y="1137"/>
                  </a:cxn>
                  <a:cxn ang="0">
                    <a:pos x="836" y="994"/>
                  </a:cxn>
                  <a:cxn ang="0">
                    <a:pos x="807" y="851"/>
                  </a:cxn>
                  <a:cxn ang="0">
                    <a:pos x="777" y="707"/>
                  </a:cxn>
                  <a:cxn ang="0">
                    <a:pos x="748" y="566"/>
                  </a:cxn>
                  <a:cxn ang="0">
                    <a:pos x="717" y="423"/>
                  </a:cxn>
                  <a:cxn ang="0">
                    <a:pos x="688" y="281"/>
                  </a:cxn>
                  <a:cxn ang="0">
                    <a:pos x="657" y="139"/>
                  </a:cxn>
                  <a:cxn ang="0">
                    <a:pos x="627" y="0"/>
                  </a:cxn>
                  <a:cxn ang="0">
                    <a:pos x="601" y="0"/>
                  </a:cxn>
                  <a:cxn ang="0">
                    <a:pos x="575" y="1"/>
                  </a:cxn>
                  <a:cxn ang="0">
                    <a:pos x="551" y="5"/>
                  </a:cxn>
                  <a:cxn ang="0">
                    <a:pos x="529" y="10"/>
                  </a:cxn>
                  <a:cxn ang="0">
                    <a:pos x="505" y="15"/>
                  </a:cxn>
                  <a:cxn ang="0">
                    <a:pos x="482" y="24"/>
                  </a:cxn>
                  <a:cxn ang="0">
                    <a:pos x="458" y="32"/>
                  </a:cxn>
                  <a:cxn ang="0">
                    <a:pos x="436" y="43"/>
                  </a:cxn>
                  <a:cxn ang="0">
                    <a:pos x="430" y="46"/>
                  </a:cxn>
                  <a:cxn ang="0">
                    <a:pos x="427" y="50"/>
                  </a:cxn>
                  <a:cxn ang="0">
                    <a:pos x="423" y="48"/>
                  </a:cxn>
                  <a:cxn ang="0">
                    <a:pos x="422" y="48"/>
                  </a:cxn>
                  <a:cxn ang="0">
                    <a:pos x="370" y="70"/>
                  </a:cxn>
                  <a:cxn ang="0">
                    <a:pos x="320" y="96"/>
                  </a:cxn>
                  <a:cxn ang="0">
                    <a:pos x="268" y="124"/>
                  </a:cxn>
                  <a:cxn ang="0">
                    <a:pos x="216" y="155"/>
                  </a:cxn>
                  <a:cxn ang="0">
                    <a:pos x="163" y="184"/>
                  </a:cxn>
                  <a:cxn ang="0">
                    <a:pos x="111" y="214"/>
                  </a:cxn>
                  <a:cxn ang="0">
                    <a:pos x="56" y="241"/>
                  </a:cxn>
                  <a:cxn ang="0">
                    <a:pos x="0" y="269"/>
                  </a:cxn>
                  <a:cxn ang="0">
                    <a:pos x="28" y="407"/>
                  </a:cxn>
                  <a:cxn ang="0">
                    <a:pos x="59" y="547"/>
                  </a:cxn>
                  <a:cxn ang="0">
                    <a:pos x="87" y="687"/>
                  </a:cxn>
                  <a:cxn ang="0">
                    <a:pos x="118" y="826"/>
                  </a:cxn>
                  <a:cxn ang="0">
                    <a:pos x="147" y="966"/>
                  </a:cxn>
                  <a:cxn ang="0">
                    <a:pos x="177" y="1106"/>
                  </a:cxn>
                  <a:cxn ang="0">
                    <a:pos x="208" y="1246"/>
                  </a:cxn>
                  <a:cxn ang="0">
                    <a:pos x="239" y="1386"/>
                  </a:cxn>
                  <a:cxn ang="0">
                    <a:pos x="303" y="1363"/>
                  </a:cxn>
                  <a:cxn ang="0">
                    <a:pos x="380" y="1330"/>
                  </a:cxn>
                  <a:cxn ang="0">
                    <a:pos x="467" y="1289"/>
                  </a:cxn>
                  <a:cxn ang="0">
                    <a:pos x="558" y="1249"/>
                  </a:cxn>
                  <a:cxn ang="0">
                    <a:pos x="646" y="1208"/>
                  </a:cxn>
                  <a:cxn ang="0">
                    <a:pos x="731" y="1173"/>
                  </a:cxn>
                  <a:cxn ang="0">
                    <a:pos x="805" y="1147"/>
                  </a:cxn>
                  <a:cxn ang="0">
                    <a:pos x="867" y="1137"/>
                  </a:cxn>
                </a:cxnLst>
                <a:rect l="0" t="0" r="r" b="b"/>
                <a:pathLst>
                  <a:path w="867" h="1386">
                    <a:moveTo>
                      <a:pt x="867" y="1137"/>
                    </a:moveTo>
                    <a:lnTo>
                      <a:pt x="836" y="994"/>
                    </a:lnTo>
                    <a:lnTo>
                      <a:pt x="807" y="851"/>
                    </a:lnTo>
                    <a:lnTo>
                      <a:pt x="777" y="707"/>
                    </a:lnTo>
                    <a:lnTo>
                      <a:pt x="748" y="566"/>
                    </a:lnTo>
                    <a:lnTo>
                      <a:pt x="717" y="423"/>
                    </a:lnTo>
                    <a:lnTo>
                      <a:pt x="688" y="281"/>
                    </a:lnTo>
                    <a:lnTo>
                      <a:pt x="657" y="139"/>
                    </a:lnTo>
                    <a:lnTo>
                      <a:pt x="627" y="0"/>
                    </a:lnTo>
                    <a:lnTo>
                      <a:pt x="601" y="0"/>
                    </a:lnTo>
                    <a:lnTo>
                      <a:pt x="575" y="1"/>
                    </a:lnTo>
                    <a:lnTo>
                      <a:pt x="551" y="5"/>
                    </a:lnTo>
                    <a:lnTo>
                      <a:pt x="529" y="10"/>
                    </a:lnTo>
                    <a:lnTo>
                      <a:pt x="505" y="15"/>
                    </a:lnTo>
                    <a:lnTo>
                      <a:pt x="482" y="24"/>
                    </a:lnTo>
                    <a:lnTo>
                      <a:pt x="458" y="32"/>
                    </a:lnTo>
                    <a:lnTo>
                      <a:pt x="436" y="43"/>
                    </a:lnTo>
                    <a:lnTo>
                      <a:pt x="430" y="46"/>
                    </a:lnTo>
                    <a:lnTo>
                      <a:pt x="427" y="50"/>
                    </a:lnTo>
                    <a:lnTo>
                      <a:pt x="423" y="48"/>
                    </a:lnTo>
                    <a:lnTo>
                      <a:pt x="422" y="48"/>
                    </a:lnTo>
                    <a:lnTo>
                      <a:pt x="370" y="70"/>
                    </a:lnTo>
                    <a:lnTo>
                      <a:pt x="320" y="96"/>
                    </a:lnTo>
                    <a:lnTo>
                      <a:pt x="268" y="124"/>
                    </a:lnTo>
                    <a:lnTo>
                      <a:pt x="216" y="155"/>
                    </a:lnTo>
                    <a:lnTo>
                      <a:pt x="163" y="184"/>
                    </a:lnTo>
                    <a:lnTo>
                      <a:pt x="111" y="214"/>
                    </a:lnTo>
                    <a:lnTo>
                      <a:pt x="56" y="241"/>
                    </a:lnTo>
                    <a:lnTo>
                      <a:pt x="0" y="269"/>
                    </a:lnTo>
                    <a:lnTo>
                      <a:pt x="28" y="407"/>
                    </a:lnTo>
                    <a:lnTo>
                      <a:pt x="59" y="547"/>
                    </a:lnTo>
                    <a:lnTo>
                      <a:pt x="87" y="687"/>
                    </a:lnTo>
                    <a:lnTo>
                      <a:pt x="118" y="826"/>
                    </a:lnTo>
                    <a:lnTo>
                      <a:pt x="147" y="966"/>
                    </a:lnTo>
                    <a:lnTo>
                      <a:pt x="177" y="1106"/>
                    </a:lnTo>
                    <a:lnTo>
                      <a:pt x="208" y="1246"/>
                    </a:lnTo>
                    <a:lnTo>
                      <a:pt x="239" y="1386"/>
                    </a:lnTo>
                    <a:lnTo>
                      <a:pt x="303" y="1363"/>
                    </a:lnTo>
                    <a:lnTo>
                      <a:pt x="380" y="1330"/>
                    </a:lnTo>
                    <a:lnTo>
                      <a:pt x="467" y="1289"/>
                    </a:lnTo>
                    <a:lnTo>
                      <a:pt x="558" y="1249"/>
                    </a:lnTo>
                    <a:lnTo>
                      <a:pt x="646" y="1208"/>
                    </a:lnTo>
                    <a:lnTo>
                      <a:pt x="731" y="1173"/>
                    </a:lnTo>
                    <a:lnTo>
                      <a:pt x="805" y="1147"/>
                    </a:lnTo>
                    <a:lnTo>
                      <a:pt x="867" y="1137"/>
                    </a:lnTo>
                    <a:close/>
                  </a:path>
                </a:pathLst>
              </a:custGeom>
              <a:solidFill>
                <a:srgbClr val="F7F7F7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s-MX" sz="2000" dirty="0" smtClean="0">
                    <a:solidFill>
                      <a:schemeClr val="bg2"/>
                    </a:solidFill>
                  </a:rPr>
                  <a:t>DURANGO</a:t>
                </a:r>
                <a:endParaRPr lang="es-MX" sz="20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40669" name="Freeform 29"/>
              <p:cNvSpPr>
                <a:spLocks/>
              </p:cNvSpPr>
              <p:nvPr/>
            </p:nvSpPr>
            <p:spPr bwMode="auto">
              <a:xfrm>
                <a:off x="2201" y="1211"/>
                <a:ext cx="823" cy="1372"/>
              </a:xfrm>
              <a:custGeom>
                <a:avLst/>
                <a:gdLst/>
                <a:ahLst/>
                <a:cxnLst>
                  <a:cxn ang="0">
                    <a:pos x="823" y="1137"/>
                  </a:cxn>
                  <a:cxn ang="0">
                    <a:pos x="792" y="994"/>
                  </a:cxn>
                  <a:cxn ang="0">
                    <a:pos x="763" y="851"/>
                  </a:cxn>
                  <a:cxn ang="0">
                    <a:pos x="733" y="707"/>
                  </a:cxn>
                  <a:cxn ang="0">
                    <a:pos x="704" y="566"/>
                  </a:cxn>
                  <a:cxn ang="0">
                    <a:pos x="673" y="423"/>
                  </a:cxn>
                  <a:cxn ang="0">
                    <a:pos x="644" y="281"/>
                  </a:cxn>
                  <a:cxn ang="0">
                    <a:pos x="613" y="139"/>
                  </a:cxn>
                  <a:cxn ang="0">
                    <a:pos x="583" y="0"/>
                  </a:cxn>
                  <a:cxn ang="0">
                    <a:pos x="514" y="5"/>
                  </a:cxn>
                  <a:cxn ang="0">
                    <a:pos x="447" y="24"/>
                  </a:cxn>
                  <a:cxn ang="0">
                    <a:pos x="378" y="50"/>
                  </a:cxn>
                  <a:cxn ang="0">
                    <a:pos x="309" y="86"/>
                  </a:cxn>
                  <a:cxn ang="0">
                    <a:pos x="234" y="126"/>
                  </a:cxn>
                  <a:cxn ang="0">
                    <a:pos x="160" y="169"/>
                  </a:cxn>
                  <a:cxn ang="0">
                    <a:pos x="82" y="212"/>
                  </a:cxn>
                  <a:cxn ang="0">
                    <a:pos x="0" y="255"/>
                  </a:cxn>
                  <a:cxn ang="0">
                    <a:pos x="27" y="393"/>
                  </a:cxn>
                  <a:cxn ang="0">
                    <a:pos x="58" y="533"/>
                  </a:cxn>
                  <a:cxn ang="0">
                    <a:pos x="86" y="673"/>
                  </a:cxn>
                  <a:cxn ang="0">
                    <a:pos x="117" y="813"/>
                  </a:cxn>
                  <a:cxn ang="0">
                    <a:pos x="145" y="952"/>
                  </a:cxn>
                  <a:cxn ang="0">
                    <a:pos x="176" y="1092"/>
                  </a:cxn>
                  <a:cxn ang="0">
                    <a:pos x="203" y="1232"/>
                  </a:cxn>
                  <a:cxn ang="0">
                    <a:pos x="234" y="1372"/>
                  </a:cxn>
                  <a:cxn ang="0">
                    <a:pos x="297" y="1348"/>
                  </a:cxn>
                  <a:cxn ang="0">
                    <a:pos x="373" y="1315"/>
                  </a:cxn>
                  <a:cxn ang="0">
                    <a:pos x="452" y="1277"/>
                  </a:cxn>
                  <a:cxn ang="0">
                    <a:pos x="538" y="1239"/>
                  </a:cxn>
                  <a:cxn ang="0">
                    <a:pos x="619" y="1201"/>
                  </a:cxn>
                  <a:cxn ang="0">
                    <a:pos x="699" y="1170"/>
                  </a:cxn>
                  <a:cxn ang="0">
                    <a:pos x="766" y="1146"/>
                  </a:cxn>
                  <a:cxn ang="0">
                    <a:pos x="823" y="1137"/>
                  </a:cxn>
                </a:cxnLst>
                <a:rect l="0" t="0" r="r" b="b"/>
                <a:pathLst>
                  <a:path w="823" h="1372">
                    <a:moveTo>
                      <a:pt x="823" y="1137"/>
                    </a:moveTo>
                    <a:lnTo>
                      <a:pt x="792" y="994"/>
                    </a:lnTo>
                    <a:lnTo>
                      <a:pt x="763" y="851"/>
                    </a:lnTo>
                    <a:lnTo>
                      <a:pt x="733" y="707"/>
                    </a:lnTo>
                    <a:lnTo>
                      <a:pt x="704" y="566"/>
                    </a:lnTo>
                    <a:lnTo>
                      <a:pt x="673" y="423"/>
                    </a:lnTo>
                    <a:lnTo>
                      <a:pt x="644" y="281"/>
                    </a:lnTo>
                    <a:lnTo>
                      <a:pt x="613" y="139"/>
                    </a:lnTo>
                    <a:lnTo>
                      <a:pt x="583" y="0"/>
                    </a:lnTo>
                    <a:lnTo>
                      <a:pt x="514" y="5"/>
                    </a:lnTo>
                    <a:lnTo>
                      <a:pt x="447" y="24"/>
                    </a:lnTo>
                    <a:lnTo>
                      <a:pt x="378" y="50"/>
                    </a:lnTo>
                    <a:lnTo>
                      <a:pt x="309" y="86"/>
                    </a:lnTo>
                    <a:lnTo>
                      <a:pt x="234" y="126"/>
                    </a:lnTo>
                    <a:lnTo>
                      <a:pt x="160" y="169"/>
                    </a:lnTo>
                    <a:lnTo>
                      <a:pt x="82" y="212"/>
                    </a:lnTo>
                    <a:lnTo>
                      <a:pt x="0" y="255"/>
                    </a:lnTo>
                    <a:lnTo>
                      <a:pt x="27" y="393"/>
                    </a:lnTo>
                    <a:lnTo>
                      <a:pt x="58" y="533"/>
                    </a:lnTo>
                    <a:lnTo>
                      <a:pt x="86" y="673"/>
                    </a:lnTo>
                    <a:lnTo>
                      <a:pt x="117" y="813"/>
                    </a:lnTo>
                    <a:lnTo>
                      <a:pt x="145" y="952"/>
                    </a:lnTo>
                    <a:lnTo>
                      <a:pt x="176" y="1092"/>
                    </a:lnTo>
                    <a:lnTo>
                      <a:pt x="203" y="1232"/>
                    </a:lnTo>
                    <a:lnTo>
                      <a:pt x="234" y="1372"/>
                    </a:lnTo>
                    <a:lnTo>
                      <a:pt x="297" y="1348"/>
                    </a:lnTo>
                    <a:lnTo>
                      <a:pt x="373" y="1315"/>
                    </a:lnTo>
                    <a:lnTo>
                      <a:pt x="452" y="1277"/>
                    </a:lnTo>
                    <a:lnTo>
                      <a:pt x="538" y="1239"/>
                    </a:lnTo>
                    <a:lnTo>
                      <a:pt x="619" y="1201"/>
                    </a:lnTo>
                    <a:lnTo>
                      <a:pt x="699" y="1170"/>
                    </a:lnTo>
                    <a:lnTo>
                      <a:pt x="766" y="1146"/>
                    </a:lnTo>
                    <a:lnTo>
                      <a:pt x="823" y="1137"/>
                    </a:lnTo>
                    <a:close/>
                  </a:path>
                </a:pathLst>
              </a:custGeom>
              <a:solidFill>
                <a:srgbClr val="F7F7F7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0" name="Freeform 30"/>
              <p:cNvSpPr>
                <a:spLocks/>
              </p:cNvSpPr>
              <p:nvPr/>
            </p:nvSpPr>
            <p:spPr bwMode="auto">
              <a:xfrm>
                <a:off x="2242" y="1211"/>
                <a:ext cx="782" cy="1356"/>
              </a:xfrm>
              <a:custGeom>
                <a:avLst/>
                <a:gdLst/>
                <a:ahLst/>
                <a:cxnLst>
                  <a:cxn ang="0">
                    <a:pos x="782" y="1137"/>
                  </a:cxn>
                  <a:cxn ang="0">
                    <a:pos x="751" y="994"/>
                  </a:cxn>
                  <a:cxn ang="0">
                    <a:pos x="722" y="851"/>
                  </a:cxn>
                  <a:cxn ang="0">
                    <a:pos x="692" y="707"/>
                  </a:cxn>
                  <a:cxn ang="0">
                    <a:pos x="663" y="566"/>
                  </a:cxn>
                  <a:cxn ang="0">
                    <a:pos x="632" y="423"/>
                  </a:cxn>
                  <a:cxn ang="0">
                    <a:pos x="603" y="281"/>
                  </a:cxn>
                  <a:cxn ang="0">
                    <a:pos x="572" y="139"/>
                  </a:cxn>
                  <a:cxn ang="0">
                    <a:pos x="542" y="0"/>
                  </a:cxn>
                  <a:cxn ang="0">
                    <a:pos x="483" y="3"/>
                  </a:cxn>
                  <a:cxn ang="0">
                    <a:pos x="427" y="19"/>
                  </a:cxn>
                  <a:cxn ang="0">
                    <a:pos x="363" y="43"/>
                  </a:cxn>
                  <a:cxn ang="0">
                    <a:pos x="300" y="76"/>
                  </a:cxn>
                  <a:cxn ang="0">
                    <a:pos x="231" y="112"/>
                  </a:cxn>
                  <a:cxn ang="0">
                    <a:pos x="159" y="153"/>
                  </a:cxn>
                  <a:cxn ang="0">
                    <a:pos x="81" y="198"/>
                  </a:cxn>
                  <a:cxn ang="0">
                    <a:pos x="0" y="245"/>
                  </a:cxn>
                  <a:cxn ang="0">
                    <a:pos x="29" y="383"/>
                  </a:cxn>
                  <a:cxn ang="0">
                    <a:pos x="59" y="521"/>
                  </a:cxn>
                  <a:cxn ang="0">
                    <a:pos x="88" y="661"/>
                  </a:cxn>
                  <a:cxn ang="0">
                    <a:pos x="117" y="800"/>
                  </a:cxn>
                  <a:cxn ang="0">
                    <a:pos x="145" y="939"/>
                  </a:cxn>
                  <a:cxn ang="0">
                    <a:pos x="174" y="1077"/>
                  </a:cxn>
                  <a:cxn ang="0">
                    <a:pos x="204" y="1216"/>
                  </a:cxn>
                  <a:cxn ang="0">
                    <a:pos x="235" y="1356"/>
                  </a:cxn>
                  <a:cxn ang="0">
                    <a:pos x="295" y="1329"/>
                  </a:cxn>
                  <a:cxn ang="0">
                    <a:pos x="366" y="1298"/>
                  </a:cxn>
                  <a:cxn ang="0">
                    <a:pos x="440" y="1261"/>
                  </a:cxn>
                  <a:cxn ang="0">
                    <a:pos x="520" y="1227"/>
                  </a:cxn>
                  <a:cxn ang="0">
                    <a:pos x="596" y="1192"/>
                  </a:cxn>
                  <a:cxn ang="0">
                    <a:pos x="666" y="1165"/>
                  </a:cxn>
                  <a:cxn ang="0">
                    <a:pos x="730" y="1144"/>
                  </a:cxn>
                  <a:cxn ang="0">
                    <a:pos x="782" y="1137"/>
                  </a:cxn>
                </a:cxnLst>
                <a:rect l="0" t="0" r="r" b="b"/>
                <a:pathLst>
                  <a:path w="782" h="1356">
                    <a:moveTo>
                      <a:pt x="782" y="1137"/>
                    </a:moveTo>
                    <a:lnTo>
                      <a:pt x="751" y="994"/>
                    </a:lnTo>
                    <a:lnTo>
                      <a:pt x="722" y="851"/>
                    </a:lnTo>
                    <a:lnTo>
                      <a:pt x="692" y="707"/>
                    </a:lnTo>
                    <a:lnTo>
                      <a:pt x="663" y="566"/>
                    </a:lnTo>
                    <a:lnTo>
                      <a:pt x="632" y="423"/>
                    </a:lnTo>
                    <a:lnTo>
                      <a:pt x="603" y="281"/>
                    </a:lnTo>
                    <a:lnTo>
                      <a:pt x="572" y="139"/>
                    </a:lnTo>
                    <a:lnTo>
                      <a:pt x="542" y="0"/>
                    </a:lnTo>
                    <a:lnTo>
                      <a:pt x="483" y="3"/>
                    </a:lnTo>
                    <a:lnTo>
                      <a:pt x="427" y="19"/>
                    </a:lnTo>
                    <a:lnTo>
                      <a:pt x="363" y="43"/>
                    </a:lnTo>
                    <a:lnTo>
                      <a:pt x="300" y="76"/>
                    </a:lnTo>
                    <a:lnTo>
                      <a:pt x="231" y="112"/>
                    </a:lnTo>
                    <a:lnTo>
                      <a:pt x="159" y="153"/>
                    </a:lnTo>
                    <a:lnTo>
                      <a:pt x="81" y="198"/>
                    </a:lnTo>
                    <a:lnTo>
                      <a:pt x="0" y="245"/>
                    </a:lnTo>
                    <a:lnTo>
                      <a:pt x="29" y="383"/>
                    </a:lnTo>
                    <a:lnTo>
                      <a:pt x="59" y="521"/>
                    </a:lnTo>
                    <a:lnTo>
                      <a:pt x="88" y="661"/>
                    </a:lnTo>
                    <a:lnTo>
                      <a:pt x="117" y="800"/>
                    </a:lnTo>
                    <a:lnTo>
                      <a:pt x="145" y="939"/>
                    </a:lnTo>
                    <a:lnTo>
                      <a:pt x="174" y="1077"/>
                    </a:lnTo>
                    <a:lnTo>
                      <a:pt x="204" y="1216"/>
                    </a:lnTo>
                    <a:lnTo>
                      <a:pt x="235" y="1356"/>
                    </a:lnTo>
                    <a:lnTo>
                      <a:pt x="295" y="1329"/>
                    </a:lnTo>
                    <a:lnTo>
                      <a:pt x="366" y="1298"/>
                    </a:lnTo>
                    <a:lnTo>
                      <a:pt x="440" y="1261"/>
                    </a:lnTo>
                    <a:lnTo>
                      <a:pt x="520" y="1227"/>
                    </a:lnTo>
                    <a:lnTo>
                      <a:pt x="596" y="1192"/>
                    </a:lnTo>
                    <a:lnTo>
                      <a:pt x="666" y="1165"/>
                    </a:lnTo>
                    <a:lnTo>
                      <a:pt x="730" y="1144"/>
                    </a:lnTo>
                    <a:lnTo>
                      <a:pt x="782" y="1137"/>
                    </a:lnTo>
                    <a:close/>
                  </a:path>
                </a:pathLst>
              </a:custGeom>
              <a:solidFill>
                <a:srgbClr val="F2F2F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1" name="Freeform 31"/>
              <p:cNvSpPr>
                <a:spLocks/>
              </p:cNvSpPr>
              <p:nvPr/>
            </p:nvSpPr>
            <p:spPr bwMode="auto">
              <a:xfrm>
                <a:off x="2285" y="1211"/>
                <a:ext cx="739" cy="1342"/>
              </a:xfrm>
              <a:custGeom>
                <a:avLst/>
                <a:gdLst/>
                <a:ahLst/>
                <a:cxnLst>
                  <a:cxn ang="0">
                    <a:pos x="739" y="1137"/>
                  </a:cxn>
                  <a:cxn ang="0">
                    <a:pos x="499" y="0"/>
                  </a:cxn>
                  <a:cxn ang="0">
                    <a:pos x="453" y="1"/>
                  </a:cxn>
                  <a:cxn ang="0">
                    <a:pos x="402" y="14"/>
                  </a:cxn>
                  <a:cxn ang="0">
                    <a:pos x="349" y="32"/>
                  </a:cxn>
                  <a:cxn ang="0">
                    <a:pos x="292" y="62"/>
                  </a:cxn>
                  <a:cxn ang="0">
                    <a:pos x="226" y="95"/>
                  </a:cxn>
                  <a:cxn ang="0">
                    <a:pos x="157" y="136"/>
                  </a:cxn>
                  <a:cxn ang="0">
                    <a:pos x="81" y="183"/>
                  </a:cxn>
                  <a:cxn ang="0">
                    <a:pos x="0" y="234"/>
                  </a:cxn>
                  <a:cxn ang="0">
                    <a:pos x="235" y="1342"/>
                  </a:cxn>
                  <a:cxn ang="0">
                    <a:pos x="292" y="1313"/>
                  </a:cxn>
                  <a:cxn ang="0">
                    <a:pos x="358" y="1282"/>
                  </a:cxn>
                  <a:cxn ang="0">
                    <a:pos x="428" y="1249"/>
                  </a:cxn>
                  <a:cxn ang="0">
                    <a:pos x="503" y="1216"/>
                  </a:cxn>
                  <a:cxn ang="0">
                    <a:pos x="572" y="1185"/>
                  </a:cxn>
                  <a:cxn ang="0">
                    <a:pos x="636" y="1161"/>
                  </a:cxn>
                  <a:cxn ang="0">
                    <a:pos x="693" y="1142"/>
                  </a:cxn>
                  <a:cxn ang="0">
                    <a:pos x="739" y="1137"/>
                  </a:cxn>
                </a:cxnLst>
                <a:rect l="0" t="0" r="r" b="b"/>
                <a:pathLst>
                  <a:path w="739" h="1342">
                    <a:moveTo>
                      <a:pt x="739" y="1137"/>
                    </a:moveTo>
                    <a:lnTo>
                      <a:pt x="499" y="0"/>
                    </a:lnTo>
                    <a:lnTo>
                      <a:pt x="453" y="1"/>
                    </a:lnTo>
                    <a:lnTo>
                      <a:pt x="402" y="14"/>
                    </a:lnTo>
                    <a:lnTo>
                      <a:pt x="349" y="32"/>
                    </a:lnTo>
                    <a:lnTo>
                      <a:pt x="292" y="62"/>
                    </a:lnTo>
                    <a:lnTo>
                      <a:pt x="226" y="95"/>
                    </a:lnTo>
                    <a:lnTo>
                      <a:pt x="157" y="136"/>
                    </a:lnTo>
                    <a:lnTo>
                      <a:pt x="81" y="183"/>
                    </a:lnTo>
                    <a:lnTo>
                      <a:pt x="0" y="234"/>
                    </a:lnTo>
                    <a:lnTo>
                      <a:pt x="235" y="1342"/>
                    </a:lnTo>
                    <a:lnTo>
                      <a:pt x="292" y="1313"/>
                    </a:lnTo>
                    <a:lnTo>
                      <a:pt x="358" y="1282"/>
                    </a:lnTo>
                    <a:lnTo>
                      <a:pt x="428" y="1249"/>
                    </a:lnTo>
                    <a:lnTo>
                      <a:pt x="503" y="1216"/>
                    </a:lnTo>
                    <a:lnTo>
                      <a:pt x="572" y="1185"/>
                    </a:lnTo>
                    <a:lnTo>
                      <a:pt x="636" y="1161"/>
                    </a:lnTo>
                    <a:lnTo>
                      <a:pt x="693" y="1142"/>
                    </a:lnTo>
                    <a:lnTo>
                      <a:pt x="739" y="1137"/>
                    </a:lnTo>
                    <a:close/>
                  </a:path>
                </a:pathLst>
              </a:custGeom>
              <a:solidFill>
                <a:srgbClr val="F2F2F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2" name="Freeform 32"/>
              <p:cNvSpPr>
                <a:spLocks/>
              </p:cNvSpPr>
              <p:nvPr/>
            </p:nvSpPr>
            <p:spPr bwMode="auto">
              <a:xfrm>
                <a:off x="2477" y="1211"/>
                <a:ext cx="551" cy="1244"/>
              </a:xfrm>
              <a:custGeom>
                <a:avLst/>
                <a:gdLst/>
                <a:ahLst/>
                <a:cxnLst>
                  <a:cxn ang="0">
                    <a:pos x="248" y="1244"/>
                  </a:cxn>
                  <a:cxn ang="0">
                    <a:pos x="0" y="79"/>
                  </a:cxn>
                  <a:cxn ang="0">
                    <a:pos x="10" y="74"/>
                  </a:cxn>
                  <a:cxn ang="0">
                    <a:pos x="21" y="69"/>
                  </a:cxn>
                  <a:cxn ang="0">
                    <a:pos x="31" y="64"/>
                  </a:cxn>
                  <a:cxn ang="0">
                    <a:pos x="43" y="60"/>
                  </a:cxn>
                  <a:cxn ang="0">
                    <a:pos x="53" y="55"/>
                  </a:cxn>
                  <a:cxn ang="0">
                    <a:pos x="64" y="51"/>
                  </a:cxn>
                  <a:cxn ang="0">
                    <a:pos x="74" y="48"/>
                  </a:cxn>
                  <a:cxn ang="0">
                    <a:pos x="86" y="45"/>
                  </a:cxn>
                  <a:cxn ang="0">
                    <a:pos x="95" y="46"/>
                  </a:cxn>
                  <a:cxn ang="0">
                    <a:pos x="107" y="50"/>
                  </a:cxn>
                  <a:cxn ang="0">
                    <a:pos x="119" y="39"/>
                  </a:cxn>
                  <a:cxn ang="0">
                    <a:pos x="129" y="29"/>
                  </a:cxn>
                  <a:cxn ang="0">
                    <a:pos x="152" y="20"/>
                  </a:cxn>
                  <a:cxn ang="0">
                    <a:pos x="176" y="15"/>
                  </a:cxn>
                  <a:cxn ang="0">
                    <a:pos x="198" y="10"/>
                  </a:cxn>
                  <a:cxn ang="0">
                    <a:pos x="223" y="7"/>
                  </a:cxn>
                  <a:cxn ang="0">
                    <a:pos x="243" y="1"/>
                  </a:cxn>
                  <a:cxn ang="0">
                    <a:pos x="266" y="0"/>
                  </a:cxn>
                  <a:cxn ang="0">
                    <a:pos x="286" y="0"/>
                  </a:cxn>
                  <a:cxn ang="0">
                    <a:pos x="307" y="0"/>
                  </a:cxn>
                  <a:cxn ang="0">
                    <a:pos x="551" y="1134"/>
                  </a:cxn>
                  <a:cxn ang="0">
                    <a:pos x="514" y="1137"/>
                  </a:cxn>
                  <a:cxn ang="0">
                    <a:pos x="478" y="1147"/>
                  </a:cxn>
                  <a:cxn ang="0">
                    <a:pos x="437" y="1161"/>
                  </a:cxn>
                  <a:cxn ang="0">
                    <a:pos x="397" y="1178"/>
                  </a:cxn>
                  <a:cxn ang="0">
                    <a:pos x="356" y="1194"/>
                  </a:cxn>
                  <a:cxn ang="0">
                    <a:pos x="316" y="1213"/>
                  </a:cxn>
                  <a:cxn ang="0">
                    <a:pos x="280" y="1228"/>
                  </a:cxn>
                  <a:cxn ang="0">
                    <a:pos x="248" y="1244"/>
                  </a:cxn>
                </a:cxnLst>
                <a:rect l="0" t="0" r="r" b="b"/>
                <a:pathLst>
                  <a:path w="551" h="1244">
                    <a:moveTo>
                      <a:pt x="248" y="1244"/>
                    </a:moveTo>
                    <a:lnTo>
                      <a:pt x="0" y="79"/>
                    </a:lnTo>
                    <a:lnTo>
                      <a:pt x="10" y="74"/>
                    </a:lnTo>
                    <a:lnTo>
                      <a:pt x="21" y="69"/>
                    </a:lnTo>
                    <a:lnTo>
                      <a:pt x="31" y="64"/>
                    </a:lnTo>
                    <a:lnTo>
                      <a:pt x="43" y="60"/>
                    </a:lnTo>
                    <a:lnTo>
                      <a:pt x="53" y="55"/>
                    </a:lnTo>
                    <a:lnTo>
                      <a:pt x="64" y="51"/>
                    </a:lnTo>
                    <a:lnTo>
                      <a:pt x="74" y="48"/>
                    </a:lnTo>
                    <a:lnTo>
                      <a:pt x="86" y="45"/>
                    </a:lnTo>
                    <a:lnTo>
                      <a:pt x="95" y="46"/>
                    </a:lnTo>
                    <a:lnTo>
                      <a:pt x="107" y="50"/>
                    </a:lnTo>
                    <a:lnTo>
                      <a:pt x="119" y="39"/>
                    </a:lnTo>
                    <a:lnTo>
                      <a:pt x="129" y="29"/>
                    </a:lnTo>
                    <a:lnTo>
                      <a:pt x="152" y="20"/>
                    </a:lnTo>
                    <a:lnTo>
                      <a:pt x="176" y="15"/>
                    </a:lnTo>
                    <a:lnTo>
                      <a:pt x="198" y="10"/>
                    </a:lnTo>
                    <a:lnTo>
                      <a:pt x="223" y="7"/>
                    </a:lnTo>
                    <a:lnTo>
                      <a:pt x="243" y="1"/>
                    </a:lnTo>
                    <a:lnTo>
                      <a:pt x="266" y="0"/>
                    </a:lnTo>
                    <a:lnTo>
                      <a:pt x="286" y="0"/>
                    </a:lnTo>
                    <a:lnTo>
                      <a:pt x="307" y="0"/>
                    </a:lnTo>
                    <a:lnTo>
                      <a:pt x="551" y="1134"/>
                    </a:lnTo>
                    <a:lnTo>
                      <a:pt x="514" y="1137"/>
                    </a:lnTo>
                    <a:lnTo>
                      <a:pt x="478" y="1147"/>
                    </a:lnTo>
                    <a:lnTo>
                      <a:pt x="437" y="1161"/>
                    </a:lnTo>
                    <a:lnTo>
                      <a:pt x="397" y="1178"/>
                    </a:lnTo>
                    <a:lnTo>
                      <a:pt x="356" y="1194"/>
                    </a:lnTo>
                    <a:lnTo>
                      <a:pt x="316" y="1213"/>
                    </a:lnTo>
                    <a:lnTo>
                      <a:pt x="280" y="1228"/>
                    </a:lnTo>
                    <a:lnTo>
                      <a:pt x="248" y="1244"/>
                    </a:lnTo>
                    <a:close/>
                  </a:path>
                </a:pathLst>
              </a:custGeom>
              <a:solidFill>
                <a:srgbClr val="F2F2F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3" name="Freeform 33"/>
              <p:cNvSpPr>
                <a:spLocks/>
              </p:cNvSpPr>
              <p:nvPr/>
            </p:nvSpPr>
            <p:spPr bwMode="auto">
              <a:xfrm>
                <a:off x="2498" y="1211"/>
                <a:ext cx="530" cy="1234"/>
              </a:xfrm>
              <a:custGeom>
                <a:avLst/>
                <a:gdLst/>
                <a:ahLst/>
                <a:cxnLst>
                  <a:cxn ang="0">
                    <a:pos x="248" y="1234"/>
                  </a:cxn>
                  <a:cxn ang="0">
                    <a:pos x="215" y="1089"/>
                  </a:cxn>
                  <a:cxn ang="0">
                    <a:pos x="184" y="944"/>
                  </a:cxn>
                  <a:cxn ang="0">
                    <a:pos x="153" y="799"/>
                  </a:cxn>
                  <a:cxn ang="0">
                    <a:pos x="122" y="654"/>
                  </a:cxn>
                  <a:cxn ang="0">
                    <a:pos x="91" y="507"/>
                  </a:cxn>
                  <a:cxn ang="0">
                    <a:pos x="60" y="362"/>
                  </a:cxn>
                  <a:cxn ang="0">
                    <a:pos x="29" y="217"/>
                  </a:cxn>
                  <a:cxn ang="0">
                    <a:pos x="0" y="72"/>
                  </a:cxn>
                  <a:cxn ang="0">
                    <a:pos x="15" y="64"/>
                  </a:cxn>
                  <a:cxn ang="0">
                    <a:pos x="32" y="57"/>
                  </a:cxn>
                  <a:cxn ang="0">
                    <a:pos x="48" y="50"/>
                  </a:cxn>
                  <a:cxn ang="0">
                    <a:pos x="65" y="45"/>
                  </a:cxn>
                  <a:cxn ang="0">
                    <a:pos x="76" y="46"/>
                  </a:cxn>
                  <a:cxn ang="0">
                    <a:pos x="86" y="50"/>
                  </a:cxn>
                  <a:cxn ang="0">
                    <a:pos x="96" y="39"/>
                  </a:cxn>
                  <a:cxn ang="0">
                    <a:pos x="108" y="29"/>
                  </a:cxn>
                  <a:cxn ang="0">
                    <a:pos x="131" y="20"/>
                  </a:cxn>
                  <a:cxn ang="0">
                    <a:pos x="155" y="15"/>
                  </a:cxn>
                  <a:cxn ang="0">
                    <a:pos x="177" y="10"/>
                  </a:cxn>
                  <a:cxn ang="0">
                    <a:pos x="202" y="7"/>
                  </a:cxn>
                  <a:cxn ang="0">
                    <a:pos x="222" y="1"/>
                  </a:cxn>
                  <a:cxn ang="0">
                    <a:pos x="245" y="0"/>
                  </a:cxn>
                  <a:cxn ang="0">
                    <a:pos x="265" y="0"/>
                  </a:cxn>
                  <a:cxn ang="0">
                    <a:pos x="286" y="0"/>
                  </a:cxn>
                  <a:cxn ang="0">
                    <a:pos x="316" y="139"/>
                  </a:cxn>
                  <a:cxn ang="0">
                    <a:pos x="347" y="281"/>
                  </a:cxn>
                  <a:cxn ang="0">
                    <a:pos x="376" y="423"/>
                  </a:cxn>
                  <a:cxn ang="0">
                    <a:pos x="407" y="566"/>
                  </a:cxn>
                  <a:cxn ang="0">
                    <a:pos x="436" y="707"/>
                  </a:cxn>
                  <a:cxn ang="0">
                    <a:pos x="467" y="849"/>
                  </a:cxn>
                  <a:cxn ang="0">
                    <a:pos x="499" y="990"/>
                  </a:cxn>
                  <a:cxn ang="0">
                    <a:pos x="530" y="1134"/>
                  </a:cxn>
                  <a:cxn ang="0">
                    <a:pos x="497" y="1137"/>
                  </a:cxn>
                  <a:cxn ang="0">
                    <a:pos x="462" y="1146"/>
                  </a:cxn>
                  <a:cxn ang="0">
                    <a:pos x="424" y="1158"/>
                  </a:cxn>
                  <a:cxn ang="0">
                    <a:pos x="386" y="1173"/>
                  </a:cxn>
                  <a:cxn ang="0">
                    <a:pos x="348" y="1187"/>
                  </a:cxn>
                  <a:cxn ang="0">
                    <a:pos x="312" y="1203"/>
                  </a:cxn>
                  <a:cxn ang="0">
                    <a:pos x="278" y="1218"/>
                  </a:cxn>
                  <a:cxn ang="0">
                    <a:pos x="248" y="1234"/>
                  </a:cxn>
                </a:cxnLst>
                <a:rect l="0" t="0" r="r" b="b"/>
                <a:pathLst>
                  <a:path w="530" h="1234">
                    <a:moveTo>
                      <a:pt x="248" y="1234"/>
                    </a:moveTo>
                    <a:lnTo>
                      <a:pt x="215" y="1089"/>
                    </a:lnTo>
                    <a:lnTo>
                      <a:pt x="184" y="944"/>
                    </a:lnTo>
                    <a:lnTo>
                      <a:pt x="153" y="799"/>
                    </a:lnTo>
                    <a:lnTo>
                      <a:pt x="122" y="654"/>
                    </a:lnTo>
                    <a:lnTo>
                      <a:pt x="91" y="507"/>
                    </a:lnTo>
                    <a:lnTo>
                      <a:pt x="60" y="362"/>
                    </a:lnTo>
                    <a:lnTo>
                      <a:pt x="29" y="217"/>
                    </a:lnTo>
                    <a:lnTo>
                      <a:pt x="0" y="72"/>
                    </a:lnTo>
                    <a:lnTo>
                      <a:pt x="15" y="64"/>
                    </a:lnTo>
                    <a:lnTo>
                      <a:pt x="32" y="57"/>
                    </a:lnTo>
                    <a:lnTo>
                      <a:pt x="48" y="50"/>
                    </a:lnTo>
                    <a:lnTo>
                      <a:pt x="65" y="45"/>
                    </a:lnTo>
                    <a:lnTo>
                      <a:pt x="76" y="46"/>
                    </a:lnTo>
                    <a:lnTo>
                      <a:pt x="86" y="50"/>
                    </a:lnTo>
                    <a:lnTo>
                      <a:pt x="96" y="39"/>
                    </a:lnTo>
                    <a:lnTo>
                      <a:pt x="108" y="29"/>
                    </a:lnTo>
                    <a:lnTo>
                      <a:pt x="131" y="20"/>
                    </a:lnTo>
                    <a:lnTo>
                      <a:pt x="155" y="15"/>
                    </a:lnTo>
                    <a:lnTo>
                      <a:pt x="177" y="10"/>
                    </a:lnTo>
                    <a:lnTo>
                      <a:pt x="202" y="7"/>
                    </a:lnTo>
                    <a:lnTo>
                      <a:pt x="222" y="1"/>
                    </a:lnTo>
                    <a:lnTo>
                      <a:pt x="245" y="0"/>
                    </a:lnTo>
                    <a:lnTo>
                      <a:pt x="265" y="0"/>
                    </a:lnTo>
                    <a:lnTo>
                      <a:pt x="286" y="0"/>
                    </a:lnTo>
                    <a:lnTo>
                      <a:pt x="316" y="139"/>
                    </a:lnTo>
                    <a:lnTo>
                      <a:pt x="347" y="281"/>
                    </a:lnTo>
                    <a:lnTo>
                      <a:pt x="376" y="423"/>
                    </a:lnTo>
                    <a:lnTo>
                      <a:pt x="407" y="566"/>
                    </a:lnTo>
                    <a:lnTo>
                      <a:pt x="436" y="707"/>
                    </a:lnTo>
                    <a:lnTo>
                      <a:pt x="467" y="849"/>
                    </a:lnTo>
                    <a:lnTo>
                      <a:pt x="499" y="990"/>
                    </a:lnTo>
                    <a:lnTo>
                      <a:pt x="530" y="1134"/>
                    </a:lnTo>
                    <a:lnTo>
                      <a:pt x="497" y="1137"/>
                    </a:lnTo>
                    <a:lnTo>
                      <a:pt x="462" y="1146"/>
                    </a:lnTo>
                    <a:lnTo>
                      <a:pt x="424" y="1158"/>
                    </a:lnTo>
                    <a:lnTo>
                      <a:pt x="386" y="1173"/>
                    </a:lnTo>
                    <a:lnTo>
                      <a:pt x="348" y="1187"/>
                    </a:lnTo>
                    <a:lnTo>
                      <a:pt x="312" y="1203"/>
                    </a:lnTo>
                    <a:lnTo>
                      <a:pt x="278" y="1218"/>
                    </a:lnTo>
                    <a:lnTo>
                      <a:pt x="248" y="1234"/>
                    </a:lnTo>
                    <a:close/>
                  </a:path>
                </a:pathLst>
              </a:custGeom>
              <a:solidFill>
                <a:srgbClr val="EDEDED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4" name="Freeform 34"/>
              <p:cNvSpPr>
                <a:spLocks/>
              </p:cNvSpPr>
              <p:nvPr/>
            </p:nvSpPr>
            <p:spPr bwMode="auto">
              <a:xfrm>
                <a:off x="2517" y="1211"/>
                <a:ext cx="511" cy="1227"/>
              </a:xfrm>
              <a:custGeom>
                <a:avLst/>
                <a:gdLst/>
                <a:ahLst/>
                <a:cxnLst>
                  <a:cxn ang="0">
                    <a:pos x="248" y="1227"/>
                  </a:cxn>
                  <a:cxn ang="0">
                    <a:pos x="217" y="1080"/>
                  </a:cxn>
                  <a:cxn ang="0">
                    <a:pos x="186" y="935"/>
                  </a:cxn>
                  <a:cxn ang="0">
                    <a:pos x="155" y="790"/>
                  </a:cxn>
                  <a:cxn ang="0">
                    <a:pos x="124" y="645"/>
                  </a:cxn>
                  <a:cxn ang="0">
                    <a:pos x="93" y="498"/>
                  </a:cxn>
                  <a:cxn ang="0">
                    <a:pos x="62" y="353"/>
                  </a:cxn>
                  <a:cxn ang="0">
                    <a:pos x="31" y="209"/>
                  </a:cxn>
                  <a:cxn ang="0">
                    <a:pos x="0" y="64"/>
                  </a:cxn>
                  <a:cxn ang="0">
                    <a:pos x="12" y="58"/>
                  </a:cxn>
                  <a:cxn ang="0">
                    <a:pos x="24" y="53"/>
                  </a:cxn>
                  <a:cxn ang="0">
                    <a:pos x="36" y="48"/>
                  </a:cxn>
                  <a:cxn ang="0">
                    <a:pos x="48" y="45"/>
                  </a:cxn>
                  <a:cxn ang="0">
                    <a:pos x="57" y="46"/>
                  </a:cxn>
                  <a:cxn ang="0">
                    <a:pos x="67" y="50"/>
                  </a:cxn>
                  <a:cxn ang="0">
                    <a:pos x="77" y="39"/>
                  </a:cxn>
                  <a:cxn ang="0">
                    <a:pos x="86" y="31"/>
                  </a:cxn>
                  <a:cxn ang="0">
                    <a:pos x="110" y="22"/>
                  </a:cxn>
                  <a:cxn ang="0">
                    <a:pos x="134" y="15"/>
                  </a:cxn>
                  <a:cxn ang="0">
                    <a:pos x="158" y="10"/>
                  </a:cxn>
                  <a:cxn ang="0">
                    <a:pos x="183" y="7"/>
                  </a:cxn>
                  <a:cxn ang="0">
                    <a:pos x="205" y="1"/>
                  </a:cxn>
                  <a:cxn ang="0">
                    <a:pos x="227" y="0"/>
                  </a:cxn>
                  <a:cxn ang="0">
                    <a:pos x="246" y="0"/>
                  </a:cxn>
                  <a:cxn ang="0">
                    <a:pos x="267" y="0"/>
                  </a:cxn>
                  <a:cxn ang="0">
                    <a:pos x="297" y="139"/>
                  </a:cxn>
                  <a:cxn ang="0">
                    <a:pos x="328" y="281"/>
                  </a:cxn>
                  <a:cxn ang="0">
                    <a:pos x="357" y="423"/>
                  </a:cxn>
                  <a:cxn ang="0">
                    <a:pos x="388" y="564"/>
                  </a:cxn>
                  <a:cxn ang="0">
                    <a:pos x="417" y="706"/>
                  </a:cxn>
                  <a:cxn ang="0">
                    <a:pos x="448" y="849"/>
                  </a:cxn>
                  <a:cxn ang="0">
                    <a:pos x="480" y="990"/>
                  </a:cxn>
                  <a:cxn ang="0">
                    <a:pos x="511" y="1134"/>
                  </a:cxn>
                  <a:cxn ang="0">
                    <a:pos x="480" y="1137"/>
                  </a:cxn>
                  <a:cxn ang="0">
                    <a:pos x="447" y="1146"/>
                  </a:cxn>
                  <a:cxn ang="0">
                    <a:pos x="412" y="1156"/>
                  </a:cxn>
                  <a:cxn ang="0">
                    <a:pos x="379" y="1170"/>
                  </a:cxn>
                  <a:cxn ang="0">
                    <a:pos x="343" y="1184"/>
                  </a:cxn>
                  <a:cxn ang="0">
                    <a:pos x="310" y="1197"/>
                  </a:cxn>
                  <a:cxn ang="0">
                    <a:pos x="278" y="1211"/>
                  </a:cxn>
                  <a:cxn ang="0">
                    <a:pos x="248" y="1227"/>
                  </a:cxn>
                </a:cxnLst>
                <a:rect l="0" t="0" r="r" b="b"/>
                <a:pathLst>
                  <a:path w="511" h="1227">
                    <a:moveTo>
                      <a:pt x="248" y="1227"/>
                    </a:moveTo>
                    <a:lnTo>
                      <a:pt x="217" y="1080"/>
                    </a:lnTo>
                    <a:lnTo>
                      <a:pt x="186" y="935"/>
                    </a:lnTo>
                    <a:lnTo>
                      <a:pt x="155" y="790"/>
                    </a:lnTo>
                    <a:lnTo>
                      <a:pt x="124" y="645"/>
                    </a:lnTo>
                    <a:lnTo>
                      <a:pt x="93" y="498"/>
                    </a:lnTo>
                    <a:lnTo>
                      <a:pt x="62" y="353"/>
                    </a:lnTo>
                    <a:lnTo>
                      <a:pt x="31" y="209"/>
                    </a:lnTo>
                    <a:lnTo>
                      <a:pt x="0" y="64"/>
                    </a:lnTo>
                    <a:lnTo>
                      <a:pt x="12" y="58"/>
                    </a:lnTo>
                    <a:lnTo>
                      <a:pt x="24" y="53"/>
                    </a:lnTo>
                    <a:lnTo>
                      <a:pt x="36" y="48"/>
                    </a:lnTo>
                    <a:lnTo>
                      <a:pt x="48" y="45"/>
                    </a:lnTo>
                    <a:lnTo>
                      <a:pt x="57" y="46"/>
                    </a:lnTo>
                    <a:lnTo>
                      <a:pt x="67" y="50"/>
                    </a:lnTo>
                    <a:lnTo>
                      <a:pt x="77" y="39"/>
                    </a:lnTo>
                    <a:lnTo>
                      <a:pt x="86" y="31"/>
                    </a:lnTo>
                    <a:lnTo>
                      <a:pt x="110" y="22"/>
                    </a:lnTo>
                    <a:lnTo>
                      <a:pt x="134" y="15"/>
                    </a:lnTo>
                    <a:lnTo>
                      <a:pt x="158" y="10"/>
                    </a:lnTo>
                    <a:lnTo>
                      <a:pt x="183" y="7"/>
                    </a:lnTo>
                    <a:lnTo>
                      <a:pt x="205" y="1"/>
                    </a:lnTo>
                    <a:lnTo>
                      <a:pt x="227" y="0"/>
                    </a:lnTo>
                    <a:lnTo>
                      <a:pt x="246" y="0"/>
                    </a:lnTo>
                    <a:lnTo>
                      <a:pt x="267" y="0"/>
                    </a:lnTo>
                    <a:lnTo>
                      <a:pt x="297" y="139"/>
                    </a:lnTo>
                    <a:lnTo>
                      <a:pt x="328" y="281"/>
                    </a:lnTo>
                    <a:lnTo>
                      <a:pt x="357" y="423"/>
                    </a:lnTo>
                    <a:lnTo>
                      <a:pt x="388" y="564"/>
                    </a:lnTo>
                    <a:lnTo>
                      <a:pt x="417" y="706"/>
                    </a:lnTo>
                    <a:lnTo>
                      <a:pt x="448" y="849"/>
                    </a:lnTo>
                    <a:lnTo>
                      <a:pt x="480" y="990"/>
                    </a:lnTo>
                    <a:lnTo>
                      <a:pt x="511" y="1134"/>
                    </a:lnTo>
                    <a:lnTo>
                      <a:pt x="480" y="1137"/>
                    </a:lnTo>
                    <a:lnTo>
                      <a:pt x="447" y="1146"/>
                    </a:lnTo>
                    <a:lnTo>
                      <a:pt x="412" y="1156"/>
                    </a:lnTo>
                    <a:lnTo>
                      <a:pt x="379" y="1170"/>
                    </a:lnTo>
                    <a:lnTo>
                      <a:pt x="343" y="1184"/>
                    </a:lnTo>
                    <a:lnTo>
                      <a:pt x="310" y="1197"/>
                    </a:lnTo>
                    <a:lnTo>
                      <a:pt x="278" y="1211"/>
                    </a:lnTo>
                    <a:lnTo>
                      <a:pt x="248" y="1227"/>
                    </a:lnTo>
                    <a:close/>
                  </a:path>
                </a:pathLst>
              </a:custGeom>
              <a:solidFill>
                <a:srgbClr val="E8E8E8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5" name="Freeform 35"/>
              <p:cNvSpPr>
                <a:spLocks/>
              </p:cNvSpPr>
              <p:nvPr/>
            </p:nvSpPr>
            <p:spPr bwMode="auto">
              <a:xfrm>
                <a:off x="2539" y="1211"/>
                <a:ext cx="489" cy="1218"/>
              </a:xfrm>
              <a:custGeom>
                <a:avLst/>
                <a:gdLst/>
                <a:ahLst/>
                <a:cxnLst>
                  <a:cxn ang="0">
                    <a:pos x="247" y="1218"/>
                  </a:cxn>
                  <a:cxn ang="0">
                    <a:pos x="216" y="1071"/>
                  </a:cxn>
                  <a:cxn ang="0">
                    <a:pos x="185" y="926"/>
                  </a:cxn>
                  <a:cxn ang="0">
                    <a:pos x="154" y="782"/>
                  </a:cxn>
                  <a:cxn ang="0">
                    <a:pos x="123" y="637"/>
                  </a:cxn>
                  <a:cxn ang="0">
                    <a:pos x="92" y="490"/>
                  </a:cxn>
                  <a:cxn ang="0">
                    <a:pos x="60" y="345"/>
                  </a:cxn>
                  <a:cxn ang="0">
                    <a:pos x="29" y="200"/>
                  </a:cxn>
                  <a:cxn ang="0">
                    <a:pos x="0" y="55"/>
                  </a:cxn>
                  <a:cxn ang="0">
                    <a:pos x="12" y="50"/>
                  </a:cxn>
                  <a:cxn ang="0">
                    <a:pos x="26" y="45"/>
                  </a:cxn>
                  <a:cxn ang="0">
                    <a:pos x="35" y="46"/>
                  </a:cxn>
                  <a:cxn ang="0">
                    <a:pos x="45" y="50"/>
                  </a:cxn>
                  <a:cxn ang="0">
                    <a:pos x="55" y="39"/>
                  </a:cxn>
                  <a:cxn ang="0">
                    <a:pos x="64" y="31"/>
                  </a:cxn>
                  <a:cxn ang="0">
                    <a:pos x="88" y="22"/>
                  </a:cxn>
                  <a:cxn ang="0">
                    <a:pos x="112" y="15"/>
                  </a:cxn>
                  <a:cxn ang="0">
                    <a:pos x="136" y="10"/>
                  </a:cxn>
                  <a:cxn ang="0">
                    <a:pos x="161" y="7"/>
                  </a:cxn>
                  <a:cxn ang="0">
                    <a:pos x="183" y="1"/>
                  </a:cxn>
                  <a:cxn ang="0">
                    <a:pos x="205" y="0"/>
                  </a:cxn>
                  <a:cxn ang="0">
                    <a:pos x="224" y="0"/>
                  </a:cxn>
                  <a:cxn ang="0">
                    <a:pos x="245" y="0"/>
                  </a:cxn>
                  <a:cxn ang="0">
                    <a:pos x="275" y="139"/>
                  </a:cxn>
                  <a:cxn ang="0">
                    <a:pos x="306" y="281"/>
                  </a:cxn>
                  <a:cxn ang="0">
                    <a:pos x="335" y="423"/>
                  </a:cxn>
                  <a:cxn ang="0">
                    <a:pos x="366" y="564"/>
                  </a:cxn>
                  <a:cxn ang="0">
                    <a:pos x="395" y="706"/>
                  </a:cxn>
                  <a:cxn ang="0">
                    <a:pos x="426" y="849"/>
                  </a:cxn>
                  <a:cxn ang="0">
                    <a:pos x="458" y="990"/>
                  </a:cxn>
                  <a:cxn ang="0">
                    <a:pos x="489" y="1134"/>
                  </a:cxn>
                  <a:cxn ang="0">
                    <a:pos x="459" y="1137"/>
                  </a:cxn>
                  <a:cxn ang="0">
                    <a:pos x="430" y="1144"/>
                  </a:cxn>
                  <a:cxn ang="0">
                    <a:pos x="399" y="1154"/>
                  </a:cxn>
                  <a:cxn ang="0">
                    <a:pos x="368" y="1166"/>
                  </a:cxn>
                  <a:cxn ang="0">
                    <a:pos x="335" y="1177"/>
                  </a:cxn>
                  <a:cxn ang="0">
                    <a:pos x="304" y="1191"/>
                  </a:cxn>
                  <a:cxn ang="0">
                    <a:pos x="275" y="1204"/>
                  </a:cxn>
                  <a:cxn ang="0">
                    <a:pos x="247" y="1218"/>
                  </a:cxn>
                </a:cxnLst>
                <a:rect l="0" t="0" r="r" b="b"/>
                <a:pathLst>
                  <a:path w="489" h="1218">
                    <a:moveTo>
                      <a:pt x="247" y="1218"/>
                    </a:moveTo>
                    <a:lnTo>
                      <a:pt x="216" y="1071"/>
                    </a:lnTo>
                    <a:lnTo>
                      <a:pt x="185" y="926"/>
                    </a:lnTo>
                    <a:lnTo>
                      <a:pt x="154" y="782"/>
                    </a:lnTo>
                    <a:lnTo>
                      <a:pt x="123" y="637"/>
                    </a:lnTo>
                    <a:lnTo>
                      <a:pt x="92" y="490"/>
                    </a:lnTo>
                    <a:lnTo>
                      <a:pt x="60" y="345"/>
                    </a:lnTo>
                    <a:lnTo>
                      <a:pt x="29" y="200"/>
                    </a:lnTo>
                    <a:lnTo>
                      <a:pt x="0" y="55"/>
                    </a:lnTo>
                    <a:lnTo>
                      <a:pt x="12" y="50"/>
                    </a:lnTo>
                    <a:lnTo>
                      <a:pt x="26" y="45"/>
                    </a:lnTo>
                    <a:lnTo>
                      <a:pt x="35" y="46"/>
                    </a:lnTo>
                    <a:lnTo>
                      <a:pt x="45" y="50"/>
                    </a:lnTo>
                    <a:lnTo>
                      <a:pt x="55" y="39"/>
                    </a:lnTo>
                    <a:lnTo>
                      <a:pt x="64" y="31"/>
                    </a:lnTo>
                    <a:lnTo>
                      <a:pt x="88" y="22"/>
                    </a:lnTo>
                    <a:lnTo>
                      <a:pt x="112" y="15"/>
                    </a:lnTo>
                    <a:lnTo>
                      <a:pt x="136" y="10"/>
                    </a:lnTo>
                    <a:lnTo>
                      <a:pt x="161" y="7"/>
                    </a:lnTo>
                    <a:lnTo>
                      <a:pt x="183" y="1"/>
                    </a:lnTo>
                    <a:lnTo>
                      <a:pt x="205" y="0"/>
                    </a:lnTo>
                    <a:lnTo>
                      <a:pt x="224" y="0"/>
                    </a:lnTo>
                    <a:lnTo>
                      <a:pt x="245" y="0"/>
                    </a:lnTo>
                    <a:lnTo>
                      <a:pt x="275" y="139"/>
                    </a:lnTo>
                    <a:lnTo>
                      <a:pt x="306" y="281"/>
                    </a:lnTo>
                    <a:lnTo>
                      <a:pt x="335" y="423"/>
                    </a:lnTo>
                    <a:lnTo>
                      <a:pt x="366" y="564"/>
                    </a:lnTo>
                    <a:lnTo>
                      <a:pt x="395" y="706"/>
                    </a:lnTo>
                    <a:lnTo>
                      <a:pt x="426" y="849"/>
                    </a:lnTo>
                    <a:lnTo>
                      <a:pt x="458" y="990"/>
                    </a:lnTo>
                    <a:lnTo>
                      <a:pt x="489" y="1134"/>
                    </a:lnTo>
                    <a:lnTo>
                      <a:pt x="459" y="1137"/>
                    </a:lnTo>
                    <a:lnTo>
                      <a:pt x="430" y="1144"/>
                    </a:lnTo>
                    <a:lnTo>
                      <a:pt x="399" y="1154"/>
                    </a:lnTo>
                    <a:lnTo>
                      <a:pt x="368" y="1166"/>
                    </a:lnTo>
                    <a:lnTo>
                      <a:pt x="335" y="1177"/>
                    </a:lnTo>
                    <a:lnTo>
                      <a:pt x="304" y="1191"/>
                    </a:lnTo>
                    <a:lnTo>
                      <a:pt x="275" y="1204"/>
                    </a:lnTo>
                    <a:lnTo>
                      <a:pt x="247" y="1218"/>
                    </a:lnTo>
                    <a:close/>
                  </a:path>
                </a:pathLst>
              </a:custGeom>
              <a:solidFill>
                <a:srgbClr val="E6E6E6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6" name="Freeform 36"/>
              <p:cNvSpPr>
                <a:spLocks/>
              </p:cNvSpPr>
              <p:nvPr/>
            </p:nvSpPr>
            <p:spPr bwMode="auto">
              <a:xfrm>
                <a:off x="2558" y="1207"/>
                <a:ext cx="470" cy="1214"/>
              </a:xfrm>
              <a:custGeom>
                <a:avLst/>
                <a:gdLst/>
                <a:ahLst/>
                <a:cxnLst>
                  <a:cxn ang="0">
                    <a:pos x="247" y="1214"/>
                  </a:cxn>
                  <a:cxn ang="0">
                    <a:pos x="216" y="1067"/>
                  </a:cxn>
                  <a:cxn ang="0">
                    <a:pos x="185" y="922"/>
                  </a:cxn>
                  <a:cxn ang="0">
                    <a:pos x="154" y="777"/>
                  </a:cxn>
                  <a:cxn ang="0">
                    <a:pos x="123" y="632"/>
                  </a:cxn>
                  <a:cxn ang="0">
                    <a:pos x="92" y="487"/>
                  </a:cxn>
                  <a:cxn ang="0">
                    <a:pos x="60" y="342"/>
                  </a:cxn>
                  <a:cxn ang="0">
                    <a:pos x="29" y="197"/>
                  </a:cxn>
                  <a:cxn ang="0">
                    <a:pos x="0" y="52"/>
                  </a:cxn>
                  <a:cxn ang="0">
                    <a:pos x="3" y="50"/>
                  </a:cxn>
                  <a:cxn ang="0">
                    <a:pos x="7" y="49"/>
                  </a:cxn>
                  <a:cxn ang="0">
                    <a:pos x="16" y="50"/>
                  </a:cxn>
                  <a:cxn ang="0">
                    <a:pos x="26" y="54"/>
                  </a:cxn>
                  <a:cxn ang="0">
                    <a:pos x="36" y="45"/>
                  </a:cxn>
                  <a:cxn ang="0">
                    <a:pos x="45" y="35"/>
                  </a:cxn>
                  <a:cxn ang="0">
                    <a:pos x="69" y="26"/>
                  </a:cxn>
                  <a:cxn ang="0">
                    <a:pos x="93" y="19"/>
                  </a:cxn>
                  <a:cxn ang="0">
                    <a:pos x="117" y="14"/>
                  </a:cxn>
                  <a:cxn ang="0">
                    <a:pos x="142" y="11"/>
                  </a:cxn>
                  <a:cxn ang="0">
                    <a:pos x="164" y="5"/>
                  </a:cxn>
                  <a:cxn ang="0">
                    <a:pos x="186" y="4"/>
                  </a:cxn>
                  <a:cxn ang="0">
                    <a:pos x="205" y="0"/>
                  </a:cxn>
                  <a:cxn ang="0">
                    <a:pos x="226" y="0"/>
                  </a:cxn>
                  <a:cxn ang="0">
                    <a:pos x="256" y="142"/>
                  </a:cxn>
                  <a:cxn ang="0">
                    <a:pos x="287" y="283"/>
                  </a:cxn>
                  <a:cxn ang="0">
                    <a:pos x="316" y="425"/>
                  </a:cxn>
                  <a:cxn ang="0">
                    <a:pos x="347" y="568"/>
                  </a:cxn>
                  <a:cxn ang="0">
                    <a:pos x="376" y="710"/>
                  </a:cxn>
                  <a:cxn ang="0">
                    <a:pos x="407" y="853"/>
                  </a:cxn>
                  <a:cxn ang="0">
                    <a:pos x="439" y="994"/>
                  </a:cxn>
                  <a:cxn ang="0">
                    <a:pos x="470" y="1138"/>
                  </a:cxn>
                  <a:cxn ang="0">
                    <a:pos x="442" y="1141"/>
                  </a:cxn>
                  <a:cxn ang="0">
                    <a:pos x="416" y="1146"/>
                  </a:cxn>
                  <a:cxn ang="0">
                    <a:pos x="387" y="1155"/>
                  </a:cxn>
                  <a:cxn ang="0">
                    <a:pos x="359" y="1165"/>
                  </a:cxn>
                  <a:cxn ang="0">
                    <a:pos x="330" y="1176"/>
                  </a:cxn>
                  <a:cxn ang="0">
                    <a:pos x="300" y="1188"/>
                  </a:cxn>
                  <a:cxn ang="0">
                    <a:pos x="273" y="1200"/>
                  </a:cxn>
                  <a:cxn ang="0">
                    <a:pos x="247" y="1214"/>
                  </a:cxn>
                </a:cxnLst>
                <a:rect l="0" t="0" r="r" b="b"/>
                <a:pathLst>
                  <a:path w="470" h="1214">
                    <a:moveTo>
                      <a:pt x="247" y="1214"/>
                    </a:moveTo>
                    <a:lnTo>
                      <a:pt x="216" y="1067"/>
                    </a:lnTo>
                    <a:lnTo>
                      <a:pt x="185" y="922"/>
                    </a:lnTo>
                    <a:lnTo>
                      <a:pt x="154" y="777"/>
                    </a:lnTo>
                    <a:lnTo>
                      <a:pt x="123" y="632"/>
                    </a:lnTo>
                    <a:lnTo>
                      <a:pt x="92" y="487"/>
                    </a:lnTo>
                    <a:lnTo>
                      <a:pt x="60" y="342"/>
                    </a:lnTo>
                    <a:lnTo>
                      <a:pt x="29" y="197"/>
                    </a:lnTo>
                    <a:lnTo>
                      <a:pt x="0" y="52"/>
                    </a:lnTo>
                    <a:lnTo>
                      <a:pt x="3" y="50"/>
                    </a:lnTo>
                    <a:lnTo>
                      <a:pt x="7" y="49"/>
                    </a:lnTo>
                    <a:lnTo>
                      <a:pt x="16" y="50"/>
                    </a:lnTo>
                    <a:lnTo>
                      <a:pt x="26" y="54"/>
                    </a:lnTo>
                    <a:lnTo>
                      <a:pt x="36" y="45"/>
                    </a:lnTo>
                    <a:lnTo>
                      <a:pt x="45" y="35"/>
                    </a:lnTo>
                    <a:lnTo>
                      <a:pt x="69" y="26"/>
                    </a:lnTo>
                    <a:lnTo>
                      <a:pt x="93" y="19"/>
                    </a:lnTo>
                    <a:lnTo>
                      <a:pt x="117" y="14"/>
                    </a:lnTo>
                    <a:lnTo>
                      <a:pt x="142" y="11"/>
                    </a:lnTo>
                    <a:lnTo>
                      <a:pt x="164" y="5"/>
                    </a:lnTo>
                    <a:lnTo>
                      <a:pt x="186" y="4"/>
                    </a:lnTo>
                    <a:lnTo>
                      <a:pt x="205" y="0"/>
                    </a:lnTo>
                    <a:lnTo>
                      <a:pt x="226" y="0"/>
                    </a:lnTo>
                    <a:lnTo>
                      <a:pt x="256" y="142"/>
                    </a:lnTo>
                    <a:lnTo>
                      <a:pt x="287" y="283"/>
                    </a:lnTo>
                    <a:lnTo>
                      <a:pt x="316" y="425"/>
                    </a:lnTo>
                    <a:lnTo>
                      <a:pt x="347" y="568"/>
                    </a:lnTo>
                    <a:lnTo>
                      <a:pt x="376" y="710"/>
                    </a:lnTo>
                    <a:lnTo>
                      <a:pt x="407" y="853"/>
                    </a:lnTo>
                    <a:lnTo>
                      <a:pt x="439" y="994"/>
                    </a:lnTo>
                    <a:lnTo>
                      <a:pt x="470" y="1138"/>
                    </a:lnTo>
                    <a:lnTo>
                      <a:pt x="442" y="1141"/>
                    </a:lnTo>
                    <a:lnTo>
                      <a:pt x="416" y="1146"/>
                    </a:lnTo>
                    <a:lnTo>
                      <a:pt x="387" y="1155"/>
                    </a:lnTo>
                    <a:lnTo>
                      <a:pt x="359" y="1165"/>
                    </a:lnTo>
                    <a:lnTo>
                      <a:pt x="330" y="1176"/>
                    </a:lnTo>
                    <a:lnTo>
                      <a:pt x="300" y="1188"/>
                    </a:lnTo>
                    <a:lnTo>
                      <a:pt x="273" y="1200"/>
                    </a:lnTo>
                    <a:lnTo>
                      <a:pt x="247" y="1214"/>
                    </a:lnTo>
                    <a:close/>
                  </a:path>
                </a:pathLst>
              </a:custGeom>
              <a:solidFill>
                <a:srgbClr val="E6E6E6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7" name="Freeform 37"/>
              <p:cNvSpPr>
                <a:spLocks/>
              </p:cNvSpPr>
              <p:nvPr/>
            </p:nvSpPr>
            <p:spPr bwMode="auto">
              <a:xfrm>
                <a:off x="2579" y="1207"/>
                <a:ext cx="449" cy="1203"/>
              </a:xfrm>
              <a:custGeom>
                <a:avLst/>
                <a:gdLst/>
                <a:ahLst/>
                <a:cxnLst>
                  <a:cxn ang="0">
                    <a:pos x="245" y="1203"/>
                  </a:cxn>
                  <a:cxn ang="0">
                    <a:pos x="214" y="1058"/>
                  </a:cxn>
                  <a:cxn ang="0">
                    <a:pos x="183" y="915"/>
                  </a:cxn>
                  <a:cxn ang="0">
                    <a:pos x="152" y="770"/>
                  </a:cxn>
                  <a:cxn ang="0">
                    <a:pos x="122" y="627"/>
                  </a:cxn>
                  <a:cxn ang="0">
                    <a:pos x="91" y="482"/>
                  </a:cxn>
                  <a:cxn ang="0">
                    <a:pos x="60" y="339"/>
                  </a:cxn>
                  <a:cxn ang="0">
                    <a:pos x="29" y="195"/>
                  </a:cxn>
                  <a:cxn ang="0">
                    <a:pos x="0" y="52"/>
                  </a:cxn>
                  <a:cxn ang="0">
                    <a:pos x="3" y="52"/>
                  </a:cxn>
                  <a:cxn ang="0">
                    <a:pos x="5" y="54"/>
                  </a:cxn>
                  <a:cxn ang="0">
                    <a:pos x="15" y="43"/>
                  </a:cxn>
                  <a:cxn ang="0">
                    <a:pos x="24" y="35"/>
                  </a:cxn>
                  <a:cxn ang="0">
                    <a:pos x="48" y="26"/>
                  </a:cxn>
                  <a:cxn ang="0">
                    <a:pos x="72" y="19"/>
                  </a:cxn>
                  <a:cxn ang="0">
                    <a:pos x="96" y="14"/>
                  </a:cxn>
                  <a:cxn ang="0">
                    <a:pos x="122" y="11"/>
                  </a:cxn>
                  <a:cxn ang="0">
                    <a:pos x="143" y="5"/>
                  </a:cxn>
                  <a:cxn ang="0">
                    <a:pos x="165" y="4"/>
                  </a:cxn>
                  <a:cxn ang="0">
                    <a:pos x="186" y="0"/>
                  </a:cxn>
                  <a:cxn ang="0">
                    <a:pos x="205" y="0"/>
                  </a:cxn>
                  <a:cxn ang="0">
                    <a:pos x="235" y="142"/>
                  </a:cxn>
                  <a:cxn ang="0">
                    <a:pos x="266" y="283"/>
                  </a:cxn>
                  <a:cxn ang="0">
                    <a:pos x="295" y="425"/>
                  </a:cxn>
                  <a:cxn ang="0">
                    <a:pos x="326" y="568"/>
                  </a:cxn>
                  <a:cxn ang="0">
                    <a:pos x="355" y="710"/>
                  </a:cxn>
                  <a:cxn ang="0">
                    <a:pos x="386" y="853"/>
                  </a:cxn>
                  <a:cxn ang="0">
                    <a:pos x="418" y="994"/>
                  </a:cxn>
                  <a:cxn ang="0">
                    <a:pos x="449" y="1138"/>
                  </a:cxn>
                  <a:cxn ang="0">
                    <a:pos x="423" y="1139"/>
                  </a:cxn>
                  <a:cxn ang="0">
                    <a:pos x="399" y="1146"/>
                  </a:cxn>
                  <a:cxn ang="0">
                    <a:pos x="373" y="1151"/>
                  </a:cxn>
                  <a:cxn ang="0">
                    <a:pos x="348" y="1162"/>
                  </a:cxn>
                  <a:cxn ang="0">
                    <a:pos x="323" y="1170"/>
                  </a:cxn>
                  <a:cxn ang="0">
                    <a:pos x="297" y="1181"/>
                  </a:cxn>
                  <a:cxn ang="0">
                    <a:pos x="271" y="1191"/>
                  </a:cxn>
                  <a:cxn ang="0">
                    <a:pos x="245" y="1203"/>
                  </a:cxn>
                </a:cxnLst>
                <a:rect l="0" t="0" r="r" b="b"/>
                <a:pathLst>
                  <a:path w="449" h="1203">
                    <a:moveTo>
                      <a:pt x="245" y="1203"/>
                    </a:moveTo>
                    <a:lnTo>
                      <a:pt x="214" y="1058"/>
                    </a:lnTo>
                    <a:lnTo>
                      <a:pt x="183" y="915"/>
                    </a:lnTo>
                    <a:lnTo>
                      <a:pt x="152" y="770"/>
                    </a:lnTo>
                    <a:lnTo>
                      <a:pt x="122" y="627"/>
                    </a:lnTo>
                    <a:lnTo>
                      <a:pt x="91" y="482"/>
                    </a:lnTo>
                    <a:lnTo>
                      <a:pt x="60" y="339"/>
                    </a:lnTo>
                    <a:lnTo>
                      <a:pt x="29" y="195"/>
                    </a:lnTo>
                    <a:lnTo>
                      <a:pt x="0" y="52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15" y="43"/>
                    </a:lnTo>
                    <a:lnTo>
                      <a:pt x="24" y="35"/>
                    </a:lnTo>
                    <a:lnTo>
                      <a:pt x="48" y="26"/>
                    </a:lnTo>
                    <a:lnTo>
                      <a:pt x="72" y="19"/>
                    </a:lnTo>
                    <a:lnTo>
                      <a:pt x="96" y="14"/>
                    </a:lnTo>
                    <a:lnTo>
                      <a:pt x="122" y="11"/>
                    </a:lnTo>
                    <a:lnTo>
                      <a:pt x="143" y="5"/>
                    </a:lnTo>
                    <a:lnTo>
                      <a:pt x="165" y="4"/>
                    </a:lnTo>
                    <a:lnTo>
                      <a:pt x="186" y="0"/>
                    </a:lnTo>
                    <a:lnTo>
                      <a:pt x="205" y="0"/>
                    </a:lnTo>
                    <a:lnTo>
                      <a:pt x="235" y="142"/>
                    </a:lnTo>
                    <a:lnTo>
                      <a:pt x="266" y="283"/>
                    </a:lnTo>
                    <a:lnTo>
                      <a:pt x="295" y="425"/>
                    </a:lnTo>
                    <a:lnTo>
                      <a:pt x="326" y="568"/>
                    </a:lnTo>
                    <a:lnTo>
                      <a:pt x="355" y="710"/>
                    </a:lnTo>
                    <a:lnTo>
                      <a:pt x="386" y="853"/>
                    </a:lnTo>
                    <a:lnTo>
                      <a:pt x="418" y="994"/>
                    </a:lnTo>
                    <a:lnTo>
                      <a:pt x="449" y="1138"/>
                    </a:lnTo>
                    <a:lnTo>
                      <a:pt x="423" y="1139"/>
                    </a:lnTo>
                    <a:lnTo>
                      <a:pt x="399" y="1146"/>
                    </a:lnTo>
                    <a:lnTo>
                      <a:pt x="373" y="1151"/>
                    </a:lnTo>
                    <a:lnTo>
                      <a:pt x="348" y="1162"/>
                    </a:lnTo>
                    <a:lnTo>
                      <a:pt x="323" y="1170"/>
                    </a:lnTo>
                    <a:lnTo>
                      <a:pt x="297" y="1181"/>
                    </a:lnTo>
                    <a:lnTo>
                      <a:pt x="271" y="1191"/>
                    </a:lnTo>
                    <a:lnTo>
                      <a:pt x="245" y="1203"/>
                    </a:lnTo>
                    <a:close/>
                  </a:path>
                </a:pathLst>
              </a:custGeom>
              <a:solidFill>
                <a:srgbClr val="E0E0E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8" name="Freeform 38"/>
              <p:cNvSpPr>
                <a:spLocks/>
              </p:cNvSpPr>
              <p:nvPr/>
            </p:nvSpPr>
            <p:spPr bwMode="auto">
              <a:xfrm>
                <a:off x="2601" y="1207"/>
                <a:ext cx="427" cy="1195"/>
              </a:xfrm>
              <a:custGeom>
                <a:avLst/>
                <a:gdLst/>
                <a:ahLst/>
                <a:cxnLst>
                  <a:cxn ang="0">
                    <a:pos x="245" y="1195"/>
                  </a:cxn>
                  <a:cxn ang="0">
                    <a:pos x="0" y="40"/>
                  </a:cxn>
                  <a:cxn ang="0">
                    <a:pos x="2" y="36"/>
                  </a:cxn>
                  <a:cxn ang="0">
                    <a:pos x="5" y="33"/>
                  </a:cxn>
                  <a:cxn ang="0">
                    <a:pos x="26" y="24"/>
                  </a:cxn>
                  <a:cxn ang="0">
                    <a:pos x="50" y="18"/>
                  </a:cxn>
                  <a:cxn ang="0">
                    <a:pos x="74" y="12"/>
                  </a:cxn>
                  <a:cxn ang="0">
                    <a:pos x="100" y="9"/>
                  </a:cxn>
                  <a:cxn ang="0">
                    <a:pos x="123" y="4"/>
                  </a:cxn>
                  <a:cxn ang="0">
                    <a:pos x="145" y="2"/>
                  </a:cxn>
                  <a:cxn ang="0">
                    <a:pos x="164" y="0"/>
                  </a:cxn>
                  <a:cxn ang="0">
                    <a:pos x="183" y="0"/>
                  </a:cxn>
                  <a:cxn ang="0">
                    <a:pos x="427" y="1138"/>
                  </a:cxn>
                  <a:cxn ang="0">
                    <a:pos x="404" y="1139"/>
                  </a:cxn>
                  <a:cxn ang="0">
                    <a:pos x="382" y="1144"/>
                  </a:cxn>
                  <a:cxn ang="0">
                    <a:pos x="359" y="1150"/>
                  </a:cxn>
                  <a:cxn ang="0">
                    <a:pos x="339" y="1158"/>
                  </a:cxn>
                  <a:cxn ang="0">
                    <a:pos x="314" y="1163"/>
                  </a:cxn>
                  <a:cxn ang="0">
                    <a:pos x="292" y="1174"/>
                  </a:cxn>
                  <a:cxn ang="0">
                    <a:pos x="268" y="1182"/>
                  </a:cxn>
                  <a:cxn ang="0">
                    <a:pos x="245" y="1195"/>
                  </a:cxn>
                </a:cxnLst>
                <a:rect l="0" t="0" r="r" b="b"/>
                <a:pathLst>
                  <a:path w="427" h="1195">
                    <a:moveTo>
                      <a:pt x="245" y="1195"/>
                    </a:moveTo>
                    <a:lnTo>
                      <a:pt x="0" y="40"/>
                    </a:lnTo>
                    <a:lnTo>
                      <a:pt x="2" y="36"/>
                    </a:lnTo>
                    <a:lnTo>
                      <a:pt x="5" y="33"/>
                    </a:lnTo>
                    <a:lnTo>
                      <a:pt x="26" y="24"/>
                    </a:lnTo>
                    <a:lnTo>
                      <a:pt x="50" y="18"/>
                    </a:lnTo>
                    <a:lnTo>
                      <a:pt x="74" y="12"/>
                    </a:lnTo>
                    <a:lnTo>
                      <a:pt x="100" y="9"/>
                    </a:lnTo>
                    <a:lnTo>
                      <a:pt x="123" y="4"/>
                    </a:lnTo>
                    <a:lnTo>
                      <a:pt x="145" y="2"/>
                    </a:lnTo>
                    <a:lnTo>
                      <a:pt x="164" y="0"/>
                    </a:lnTo>
                    <a:lnTo>
                      <a:pt x="183" y="0"/>
                    </a:lnTo>
                    <a:lnTo>
                      <a:pt x="427" y="1138"/>
                    </a:lnTo>
                    <a:lnTo>
                      <a:pt x="404" y="1139"/>
                    </a:lnTo>
                    <a:lnTo>
                      <a:pt x="382" y="1144"/>
                    </a:lnTo>
                    <a:lnTo>
                      <a:pt x="359" y="1150"/>
                    </a:lnTo>
                    <a:lnTo>
                      <a:pt x="339" y="1158"/>
                    </a:lnTo>
                    <a:lnTo>
                      <a:pt x="314" y="1163"/>
                    </a:lnTo>
                    <a:lnTo>
                      <a:pt x="292" y="1174"/>
                    </a:lnTo>
                    <a:lnTo>
                      <a:pt x="268" y="1182"/>
                    </a:lnTo>
                    <a:lnTo>
                      <a:pt x="245" y="1195"/>
                    </a:lnTo>
                    <a:close/>
                  </a:path>
                </a:pathLst>
              </a:custGeom>
              <a:solidFill>
                <a:srgbClr val="E0E0E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79" name="Freeform 39"/>
              <p:cNvSpPr>
                <a:spLocks noEditPoints="1"/>
              </p:cNvSpPr>
              <p:nvPr/>
            </p:nvSpPr>
            <p:spPr bwMode="auto">
              <a:xfrm>
                <a:off x="1368" y="1452"/>
                <a:ext cx="903" cy="1203"/>
              </a:xfrm>
              <a:custGeom>
                <a:avLst/>
                <a:gdLst/>
                <a:ahLst/>
                <a:cxnLst>
                  <a:cxn ang="0">
                    <a:pos x="888" y="1193"/>
                  </a:cxn>
                  <a:cxn ang="0">
                    <a:pos x="859" y="1200"/>
                  </a:cxn>
                  <a:cxn ang="0">
                    <a:pos x="852" y="1186"/>
                  </a:cxn>
                  <a:cxn ang="0">
                    <a:pos x="769" y="1046"/>
                  </a:cxn>
                  <a:cxn ang="0">
                    <a:pos x="726" y="996"/>
                  </a:cxn>
                  <a:cxn ang="0">
                    <a:pos x="700" y="939"/>
                  </a:cxn>
                  <a:cxn ang="0">
                    <a:pos x="679" y="880"/>
                  </a:cxn>
                  <a:cxn ang="0">
                    <a:pos x="653" y="825"/>
                  </a:cxn>
                  <a:cxn ang="0">
                    <a:pos x="617" y="775"/>
                  </a:cxn>
                  <a:cxn ang="0">
                    <a:pos x="570" y="746"/>
                  </a:cxn>
                  <a:cxn ang="0">
                    <a:pos x="517" y="722"/>
                  </a:cxn>
                  <a:cxn ang="0">
                    <a:pos x="467" y="696"/>
                  </a:cxn>
                  <a:cxn ang="0">
                    <a:pos x="446" y="656"/>
                  </a:cxn>
                  <a:cxn ang="0">
                    <a:pos x="420" y="622"/>
                  </a:cxn>
                  <a:cxn ang="0">
                    <a:pos x="392" y="587"/>
                  </a:cxn>
                  <a:cxn ang="0">
                    <a:pos x="372" y="551"/>
                  </a:cxn>
                  <a:cxn ang="0">
                    <a:pos x="339" y="515"/>
                  </a:cxn>
                  <a:cxn ang="0">
                    <a:pos x="297" y="504"/>
                  </a:cxn>
                  <a:cxn ang="0">
                    <a:pos x="251" y="497"/>
                  </a:cxn>
                  <a:cxn ang="0">
                    <a:pos x="209" y="484"/>
                  </a:cxn>
                  <a:cxn ang="0">
                    <a:pos x="199" y="451"/>
                  </a:cxn>
                  <a:cxn ang="0">
                    <a:pos x="180" y="425"/>
                  </a:cxn>
                  <a:cxn ang="0">
                    <a:pos x="158" y="392"/>
                  </a:cxn>
                  <a:cxn ang="0">
                    <a:pos x="164" y="361"/>
                  </a:cxn>
                  <a:cxn ang="0">
                    <a:pos x="177" y="327"/>
                  </a:cxn>
                  <a:cxn ang="0">
                    <a:pos x="178" y="292"/>
                  </a:cxn>
                  <a:cxn ang="0">
                    <a:pos x="140" y="256"/>
                  </a:cxn>
                  <a:cxn ang="0">
                    <a:pos x="101" y="223"/>
                  </a:cxn>
                  <a:cxn ang="0">
                    <a:pos x="61" y="190"/>
                  </a:cxn>
                  <a:cxn ang="0">
                    <a:pos x="25" y="159"/>
                  </a:cxn>
                  <a:cxn ang="0">
                    <a:pos x="104" y="11"/>
                  </a:cxn>
                  <a:cxn ang="0">
                    <a:pos x="282" y="7"/>
                  </a:cxn>
                  <a:cxn ang="0">
                    <a:pos x="437" y="47"/>
                  </a:cxn>
                  <a:cxn ang="0">
                    <a:pos x="586" y="71"/>
                  </a:cxn>
                  <a:cxn ang="0">
                    <a:pos x="903" y="1189"/>
                  </a:cxn>
                  <a:cxn ang="0">
                    <a:pos x="190" y="884"/>
                  </a:cxn>
                  <a:cxn ang="0">
                    <a:pos x="204" y="853"/>
                  </a:cxn>
                  <a:cxn ang="0">
                    <a:pos x="202" y="825"/>
                  </a:cxn>
                  <a:cxn ang="0">
                    <a:pos x="182" y="803"/>
                  </a:cxn>
                  <a:cxn ang="0">
                    <a:pos x="164" y="780"/>
                  </a:cxn>
                  <a:cxn ang="0">
                    <a:pos x="152" y="756"/>
                  </a:cxn>
                  <a:cxn ang="0">
                    <a:pos x="183" y="899"/>
                  </a:cxn>
                </a:cxnLst>
                <a:rect l="0" t="0" r="r" b="b"/>
                <a:pathLst>
                  <a:path w="903" h="1203">
                    <a:moveTo>
                      <a:pt x="903" y="1189"/>
                    </a:moveTo>
                    <a:lnTo>
                      <a:pt x="888" y="1193"/>
                    </a:lnTo>
                    <a:lnTo>
                      <a:pt x="872" y="1196"/>
                    </a:lnTo>
                    <a:lnTo>
                      <a:pt x="859" y="1200"/>
                    </a:lnTo>
                    <a:lnTo>
                      <a:pt x="846" y="1203"/>
                    </a:lnTo>
                    <a:lnTo>
                      <a:pt x="852" y="1186"/>
                    </a:lnTo>
                    <a:lnTo>
                      <a:pt x="852" y="1170"/>
                    </a:lnTo>
                    <a:lnTo>
                      <a:pt x="769" y="1046"/>
                    </a:lnTo>
                    <a:lnTo>
                      <a:pt x="743" y="1020"/>
                    </a:lnTo>
                    <a:lnTo>
                      <a:pt x="726" y="996"/>
                    </a:lnTo>
                    <a:lnTo>
                      <a:pt x="710" y="967"/>
                    </a:lnTo>
                    <a:lnTo>
                      <a:pt x="700" y="939"/>
                    </a:lnTo>
                    <a:lnTo>
                      <a:pt x="689" y="910"/>
                    </a:lnTo>
                    <a:lnTo>
                      <a:pt x="679" y="880"/>
                    </a:lnTo>
                    <a:lnTo>
                      <a:pt x="667" y="851"/>
                    </a:lnTo>
                    <a:lnTo>
                      <a:pt x="653" y="825"/>
                    </a:lnTo>
                    <a:lnTo>
                      <a:pt x="638" y="798"/>
                    </a:lnTo>
                    <a:lnTo>
                      <a:pt x="617" y="775"/>
                    </a:lnTo>
                    <a:lnTo>
                      <a:pt x="594" y="758"/>
                    </a:lnTo>
                    <a:lnTo>
                      <a:pt x="570" y="746"/>
                    </a:lnTo>
                    <a:lnTo>
                      <a:pt x="543" y="732"/>
                    </a:lnTo>
                    <a:lnTo>
                      <a:pt x="517" y="722"/>
                    </a:lnTo>
                    <a:lnTo>
                      <a:pt x="491" y="708"/>
                    </a:lnTo>
                    <a:lnTo>
                      <a:pt x="467" y="696"/>
                    </a:lnTo>
                    <a:lnTo>
                      <a:pt x="456" y="675"/>
                    </a:lnTo>
                    <a:lnTo>
                      <a:pt x="446" y="656"/>
                    </a:lnTo>
                    <a:lnTo>
                      <a:pt x="432" y="639"/>
                    </a:lnTo>
                    <a:lnTo>
                      <a:pt x="420" y="622"/>
                    </a:lnTo>
                    <a:lnTo>
                      <a:pt x="406" y="604"/>
                    </a:lnTo>
                    <a:lnTo>
                      <a:pt x="392" y="587"/>
                    </a:lnTo>
                    <a:lnTo>
                      <a:pt x="380" y="568"/>
                    </a:lnTo>
                    <a:lnTo>
                      <a:pt x="372" y="551"/>
                    </a:lnTo>
                    <a:lnTo>
                      <a:pt x="356" y="528"/>
                    </a:lnTo>
                    <a:lnTo>
                      <a:pt x="339" y="515"/>
                    </a:lnTo>
                    <a:lnTo>
                      <a:pt x="318" y="506"/>
                    </a:lnTo>
                    <a:lnTo>
                      <a:pt x="297" y="504"/>
                    </a:lnTo>
                    <a:lnTo>
                      <a:pt x="273" y="499"/>
                    </a:lnTo>
                    <a:lnTo>
                      <a:pt x="251" y="497"/>
                    </a:lnTo>
                    <a:lnTo>
                      <a:pt x="228" y="490"/>
                    </a:lnTo>
                    <a:lnTo>
                      <a:pt x="209" y="484"/>
                    </a:lnTo>
                    <a:lnTo>
                      <a:pt x="204" y="465"/>
                    </a:lnTo>
                    <a:lnTo>
                      <a:pt x="199" y="451"/>
                    </a:lnTo>
                    <a:lnTo>
                      <a:pt x="189" y="435"/>
                    </a:lnTo>
                    <a:lnTo>
                      <a:pt x="180" y="425"/>
                    </a:lnTo>
                    <a:lnTo>
                      <a:pt x="163" y="408"/>
                    </a:lnTo>
                    <a:lnTo>
                      <a:pt x="158" y="392"/>
                    </a:lnTo>
                    <a:lnTo>
                      <a:pt x="158" y="377"/>
                    </a:lnTo>
                    <a:lnTo>
                      <a:pt x="164" y="361"/>
                    </a:lnTo>
                    <a:lnTo>
                      <a:pt x="170" y="344"/>
                    </a:lnTo>
                    <a:lnTo>
                      <a:pt x="177" y="327"/>
                    </a:lnTo>
                    <a:lnTo>
                      <a:pt x="180" y="309"/>
                    </a:lnTo>
                    <a:lnTo>
                      <a:pt x="178" y="292"/>
                    </a:lnTo>
                    <a:lnTo>
                      <a:pt x="159" y="273"/>
                    </a:lnTo>
                    <a:lnTo>
                      <a:pt x="140" y="256"/>
                    </a:lnTo>
                    <a:lnTo>
                      <a:pt x="120" y="238"/>
                    </a:lnTo>
                    <a:lnTo>
                      <a:pt x="101" y="223"/>
                    </a:lnTo>
                    <a:lnTo>
                      <a:pt x="80" y="206"/>
                    </a:lnTo>
                    <a:lnTo>
                      <a:pt x="61" y="190"/>
                    </a:lnTo>
                    <a:lnTo>
                      <a:pt x="42" y="175"/>
                    </a:lnTo>
                    <a:lnTo>
                      <a:pt x="25" y="159"/>
                    </a:lnTo>
                    <a:lnTo>
                      <a:pt x="0" y="49"/>
                    </a:lnTo>
                    <a:lnTo>
                      <a:pt x="104" y="11"/>
                    </a:lnTo>
                    <a:lnTo>
                      <a:pt x="197" y="0"/>
                    </a:lnTo>
                    <a:lnTo>
                      <a:pt x="282" y="7"/>
                    </a:lnTo>
                    <a:lnTo>
                      <a:pt x="363" y="26"/>
                    </a:lnTo>
                    <a:lnTo>
                      <a:pt x="437" y="47"/>
                    </a:lnTo>
                    <a:lnTo>
                      <a:pt x="513" y="64"/>
                    </a:lnTo>
                    <a:lnTo>
                      <a:pt x="586" y="71"/>
                    </a:lnTo>
                    <a:lnTo>
                      <a:pt x="663" y="62"/>
                    </a:lnTo>
                    <a:lnTo>
                      <a:pt x="903" y="1189"/>
                    </a:lnTo>
                    <a:close/>
                    <a:moveTo>
                      <a:pt x="183" y="899"/>
                    </a:moveTo>
                    <a:lnTo>
                      <a:pt x="190" y="884"/>
                    </a:lnTo>
                    <a:lnTo>
                      <a:pt x="197" y="868"/>
                    </a:lnTo>
                    <a:lnTo>
                      <a:pt x="204" y="853"/>
                    </a:lnTo>
                    <a:lnTo>
                      <a:pt x="213" y="837"/>
                    </a:lnTo>
                    <a:lnTo>
                      <a:pt x="202" y="825"/>
                    </a:lnTo>
                    <a:lnTo>
                      <a:pt x="192" y="813"/>
                    </a:lnTo>
                    <a:lnTo>
                      <a:pt x="182" y="803"/>
                    </a:lnTo>
                    <a:lnTo>
                      <a:pt x="175" y="792"/>
                    </a:lnTo>
                    <a:lnTo>
                      <a:pt x="164" y="780"/>
                    </a:lnTo>
                    <a:lnTo>
                      <a:pt x="159" y="768"/>
                    </a:lnTo>
                    <a:lnTo>
                      <a:pt x="152" y="756"/>
                    </a:lnTo>
                    <a:lnTo>
                      <a:pt x="149" y="744"/>
                    </a:lnTo>
                    <a:lnTo>
                      <a:pt x="183" y="899"/>
                    </a:lnTo>
                    <a:close/>
                  </a:path>
                </a:pathLst>
              </a:custGeom>
              <a:solidFill>
                <a:srgbClr val="12C91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0" name="Freeform 40"/>
              <p:cNvSpPr>
                <a:spLocks noEditPoints="1"/>
              </p:cNvSpPr>
              <p:nvPr/>
            </p:nvSpPr>
            <p:spPr bwMode="auto">
              <a:xfrm>
                <a:off x="1356" y="1452"/>
                <a:ext cx="373" cy="912"/>
              </a:xfrm>
              <a:custGeom>
                <a:avLst/>
                <a:gdLst/>
                <a:ahLst/>
                <a:cxnLst>
                  <a:cxn ang="0">
                    <a:pos x="185" y="912"/>
                  </a:cxn>
                  <a:cxn ang="0">
                    <a:pos x="138" y="699"/>
                  </a:cxn>
                  <a:cxn ang="0">
                    <a:pos x="145" y="704"/>
                  </a:cxn>
                  <a:cxn ang="0">
                    <a:pos x="152" y="710"/>
                  </a:cxn>
                  <a:cxn ang="0">
                    <a:pos x="154" y="727"/>
                  </a:cxn>
                  <a:cxn ang="0">
                    <a:pos x="159" y="746"/>
                  </a:cxn>
                  <a:cxn ang="0">
                    <a:pos x="166" y="761"/>
                  </a:cxn>
                  <a:cxn ang="0">
                    <a:pos x="176" y="779"/>
                  </a:cxn>
                  <a:cxn ang="0">
                    <a:pos x="187" y="792"/>
                  </a:cxn>
                  <a:cxn ang="0">
                    <a:pos x="199" y="808"/>
                  </a:cxn>
                  <a:cxn ang="0">
                    <a:pos x="211" y="822"/>
                  </a:cxn>
                  <a:cxn ang="0">
                    <a:pos x="225" y="837"/>
                  </a:cxn>
                  <a:cxn ang="0">
                    <a:pos x="214" y="855"/>
                  </a:cxn>
                  <a:cxn ang="0">
                    <a:pos x="206" y="874"/>
                  </a:cxn>
                  <a:cxn ang="0">
                    <a:pos x="201" y="882"/>
                  </a:cxn>
                  <a:cxn ang="0">
                    <a:pos x="195" y="893"/>
                  </a:cxn>
                  <a:cxn ang="0">
                    <a:pos x="190" y="901"/>
                  </a:cxn>
                  <a:cxn ang="0">
                    <a:pos x="185" y="912"/>
                  </a:cxn>
                  <a:cxn ang="0">
                    <a:pos x="23" y="152"/>
                  </a:cxn>
                  <a:cxn ang="0">
                    <a:pos x="0" y="54"/>
                  </a:cxn>
                  <a:cxn ang="0">
                    <a:pos x="19" y="38"/>
                  </a:cxn>
                  <a:cxn ang="0">
                    <a:pos x="45" y="26"/>
                  </a:cxn>
                  <a:cxn ang="0">
                    <a:pos x="75" y="16"/>
                  </a:cxn>
                  <a:cxn ang="0">
                    <a:pos x="111" y="11"/>
                  </a:cxn>
                  <a:cxn ang="0">
                    <a:pos x="147" y="4"/>
                  </a:cxn>
                  <a:cxn ang="0">
                    <a:pos x="185" y="2"/>
                  </a:cxn>
                  <a:cxn ang="0">
                    <a:pos x="221" y="0"/>
                  </a:cxn>
                  <a:cxn ang="0">
                    <a:pos x="259" y="4"/>
                  </a:cxn>
                  <a:cxn ang="0">
                    <a:pos x="373" y="535"/>
                  </a:cxn>
                  <a:cxn ang="0">
                    <a:pos x="358" y="520"/>
                  </a:cxn>
                  <a:cxn ang="0">
                    <a:pos x="340" y="511"/>
                  </a:cxn>
                  <a:cxn ang="0">
                    <a:pos x="320" y="506"/>
                  </a:cxn>
                  <a:cxn ang="0">
                    <a:pos x="301" y="504"/>
                  </a:cxn>
                  <a:cxn ang="0">
                    <a:pos x="278" y="499"/>
                  </a:cxn>
                  <a:cxn ang="0">
                    <a:pos x="258" y="496"/>
                  </a:cxn>
                  <a:cxn ang="0">
                    <a:pos x="239" y="490"/>
                  </a:cxn>
                  <a:cxn ang="0">
                    <a:pos x="221" y="484"/>
                  </a:cxn>
                  <a:cxn ang="0">
                    <a:pos x="216" y="465"/>
                  </a:cxn>
                  <a:cxn ang="0">
                    <a:pos x="211" y="451"/>
                  </a:cxn>
                  <a:cxn ang="0">
                    <a:pos x="201" y="435"/>
                  </a:cxn>
                  <a:cxn ang="0">
                    <a:pos x="192" y="425"/>
                  </a:cxn>
                  <a:cxn ang="0">
                    <a:pos x="175" y="408"/>
                  </a:cxn>
                  <a:cxn ang="0">
                    <a:pos x="170" y="392"/>
                  </a:cxn>
                  <a:cxn ang="0">
                    <a:pos x="170" y="377"/>
                  </a:cxn>
                  <a:cxn ang="0">
                    <a:pos x="176" y="361"/>
                  </a:cxn>
                  <a:cxn ang="0">
                    <a:pos x="182" y="344"/>
                  </a:cxn>
                  <a:cxn ang="0">
                    <a:pos x="189" y="327"/>
                  </a:cxn>
                  <a:cxn ang="0">
                    <a:pos x="192" y="309"/>
                  </a:cxn>
                  <a:cxn ang="0">
                    <a:pos x="190" y="292"/>
                  </a:cxn>
                  <a:cxn ang="0">
                    <a:pos x="170" y="271"/>
                  </a:cxn>
                  <a:cxn ang="0">
                    <a:pos x="149" y="254"/>
                  </a:cxn>
                  <a:cxn ang="0">
                    <a:pos x="128" y="235"/>
                  </a:cxn>
                  <a:cxn ang="0">
                    <a:pos x="107" y="218"/>
                  </a:cxn>
                  <a:cxn ang="0">
                    <a:pos x="85" y="201"/>
                  </a:cxn>
                  <a:cxn ang="0">
                    <a:pos x="64" y="183"/>
                  </a:cxn>
                  <a:cxn ang="0">
                    <a:pos x="44" y="168"/>
                  </a:cxn>
                  <a:cxn ang="0">
                    <a:pos x="23" y="152"/>
                  </a:cxn>
                </a:cxnLst>
                <a:rect l="0" t="0" r="r" b="b"/>
                <a:pathLst>
                  <a:path w="373" h="912">
                    <a:moveTo>
                      <a:pt x="185" y="912"/>
                    </a:moveTo>
                    <a:lnTo>
                      <a:pt x="138" y="699"/>
                    </a:lnTo>
                    <a:lnTo>
                      <a:pt x="145" y="704"/>
                    </a:lnTo>
                    <a:lnTo>
                      <a:pt x="152" y="710"/>
                    </a:lnTo>
                    <a:lnTo>
                      <a:pt x="154" y="727"/>
                    </a:lnTo>
                    <a:lnTo>
                      <a:pt x="159" y="746"/>
                    </a:lnTo>
                    <a:lnTo>
                      <a:pt x="166" y="761"/>
                    </a:lnTo>
                    <a:lnTo>
                      <a:pt x="176" y="779"/>
                    </a:lnTo>
                    <a:lnTo>
                      <a:pt x="187" y="792"/>
                    </a:lnTo>
                    <a:lnTo>
                      <a:pt x="199" y="808"/>
                    </a:lnTo>
                    <a:lnTo>
                      <a:pt x="211" y="822"/>
                    </a:lnTo>
                    <a:lnTo>
                      <a:pt x="225" y="837"/>
                    </a:lnTo>
                    <a:lnTo>
                      <a:pt x="214" y="855"/>
                    </a:lnTo>
                    <a:lnTo>
                      <a:pt x="206" y="874"/>
                    </a:lnTo>
                    <a:lnTo>
                      <a:pt x="201" y="882"/>
                    </a:lnTo>
                    <a:lnTo>
                      <a:pt x="195" y="893"/>
                    </a:lnTo>
                    <a:lnTo>
                      <a:pt x="190" y="901"/>
                    </a:lnTo>
                    <a:lnTo>
                      <a:pt x="185" y="912"/>
                    </a:lnTo>
                    <a:close/>
                    <a:moveTo>
                      <a:pt x="23" y="152"/>
                    </a:moveTo>
                    <a:lnTo>
                      <a:pt x="0" y="54"/>
                    </a:lnTo>
                    <a:lnTo>
                      <a:pt x="19" y="38"/>
                    </a:lnTo>
                    <a:lnTo>
                      <a:pt x="45" y="26"/>
                    </a:lnTo>
                    <a:lnTo>
                      <a:pt x="75" y="16"/>
                    </a:lnTo>
                    <a:lnTo>
                      <a:pt x="111" y="11"/>
                    </a:lnTo>
                    <a:lnTo>
                      <a:pt x="147" y="4"/>
                    </a:lnTo>
                    <a:lnTo>
                      <a:pt x="185" y="2"/>
                    </a:lnTo>
                    <a:lnTo>
                      <a:pt x="221" y="0"/>
                    </a:lnTo>
                    <a:lnTo>
                      <a:pt x="259" y="4"/>
                    </a:lnTo>
                    <a:lnTo>
                      <a:pt x="373" y="535"/>
                    </a:lnTo>
                    <a:lnTo>
                      <a:pt x="358" y="520"/>
                    </a:lnTo>
                    <a:lnTo>
                      <a:pt x="340" y="511"/>
                    </a:lnTo>
                    <a:lnTo>
                      <a:pt x="320" y="506"/>
                    </a:lnTo>
                    <a:lnTo>
                      <a:pt x="301" y="504"/>
                    </a:lnTo>
                    <a:lnTo>
                      <a:pt x="278" y="499"/>
                    </a:lnTo>
                    <a:lnTo>
                      <a:pt x="258" y="496"/>
                    </a:lnTo>
                    <a:lnTo>
                      <a:pt x="239" y="490"/>
                    </a:lnTo>
                    <a:lnTo>
                      <a:pt x="221" y="484"/>
                    </a:lnTo>
                    <a:lnTo>
                      <a:pt x="216" y="465"/>
                    </a:lnTo>
                    <a:lnTo>
                      <a:pt x="211" y="451"/>
                    </a:lnTo>
                    <a:lnTo>
                      <a:pt x="201" y="435"/>
                    </a:lnTo>
                    <a:lnTo>
                      <a:pt x="192" y="425"/>
                    </a:lnTo>
                    <a:lnTo>
                      <a:pt x="175" y="408"/>
                    </a:lnTo>
                    <a:lnTo>
                      <a:pt x="170" y="392"/>
                    </a:lnTo>
                    <a:lnTo>
                      <a:pt x="170" y="377"/>
                    </a:lnTo>
                    <a:lnTo>
                      <a:pt x="176" y="361"/>
                    </a:lnTo>
                    <a:lnTo>
                      <a:pt x="182" y="344"/>
                    </a:lnTo>
                    <a:lnTo>
                      <a:pt x="189" y="327"/>
                    </a:lnTo>
                    <a:lnTo>
                      <a:pt x="192" y="309"/>
                    </a:lnTo>
                    <a:lnTo>
                      <a:pt x="190" y="292"/>
                    </a:lnTo>
                    <a:lnTo>
                      <a:pt x="170" y="271"/>
                    </a:lnTo>
                    <a:lnTo>
                      <a:pt x="149" y="254"/>
                    </a:lnTo>
                    <a:lnTo>
                      <a:pt x="128" y="235"/>
                    </a:lnTo>
                    <a:lnTo>
                      <a:pt x="107" y="218"/>
                    </a:lnTo>
                    <a:lnTo>
                      <a:pt x="85" y="201"/>
                    </a:lnTo>
                    <a:lnTo>
                      <a:pt x="64" y="183"/>
                    </a:lnTo>
                    <a:lnTo>
                      <a:pt x="44" y="168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00B3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1" name="Freeform 41"/>
              <p:cNvSpPr>
                <a:spLocks noEditPoints="1"/>
              </p:cNvSpPr>
              <p:nvPr/>
            </p:nvSpPr>
            <p:spPr bwMode="auto">
              <a:xfrm>
                <a:off x="1375" y="1452"/>
                <a:ext cx="354" cy="891"/>
              </a:xfrm>
              <a:custGeom>
                <a:avLst/>
                <a:gdLst/>
                <a:ahLst/>
                <a:cxnLst>
                  <a:cxn ang="0">
                    <a:pos x="175" y="875"/>
                  </a:cxn>
                  <a:cxn ang="0">
                    <a:pos x="168" y="844"/>
                  </a:cxn>
                  <a:cxn ang="0">
                    <a:pos x="163" y="813"/>
                  </a:cxn>
                  <a:cxn ang="0">
                    <a:pos x="156" y="784"/>
                  </a:cxn>
                  <a:cxn ang="0">
                    <a:pos x="164" y="786"/>
                  </a:cxn>
                  <a:cxn ang="0">
                    <a:pos x="190" y="820"/>
                  </a:cxn>
                  <a:cxn ang="0">
                    <a:pos x="199" y="849"/>
                  </a:cxn>
                  <a:cxn ang="0">
                    <a:pos x="185" y="877"/>
                  </a:cxn>
                  <a:cxn ang="0">
                    <a:pos x="25" y="168"/>
                  </a:cxn>
                  <a:cxn ang="0">
                    <a:pos x="18" y="137"/>
                  </a:cxn>
                  <a:cxn ang="0">
                    <a:pos x="12" y="107"/>
                  </a:cxn>
                  <a:cxn ang="0">
                    <a:pos x="6" y="78"/>
                  </a:cxn>
                  <a:cxn ang="0">
                    <a:pos x="0" y="49"/>
                  </a:cxn>
                  <a:cxn ang="0">
                    <a:pos x="43" y="23"/>
                  </a:cxn>
                  <a:cxn ang="0">
                    <a:pos x="106" y="9"/>
                  </a:cxn>
                  <a:cxn ang="0">
                    <a:pos x="173" y="2"/>
                  </a:cxn>
                  <a:cxn ang="0">
                    <a:pos x="240" y="4"/>
                  </a:cxn>
                  <a:cxn ang="0">
                    <a:pos x="268" y="135"/>
                  </a:cxn>
                  <a:cxn ang="0">
                    <a:pos x="297" y="268"/>
                  </a:cxn>
                  <a:cxn ang="0">
                    <a:pos x="325" y="401"/>
                  </a:cxn>
                  <a:cxn ang="0">
                    <a:pos x="354" y="535"/>
                  </a:cxn>
                  <a:cxn ang="0">
                    <a:pos x="321" y="511"/>
                  </a:cxn>
                  <a:cxn ang="0">
                    <a:pos x="282" y="504"/>
                  </a:cxn>
                  <a:cxn ang="0">
                    <a:pos x="239" y="496"/>
                  </a:cxn>
                  <a:cxn ang="0">
                    <a:pos x="202" y="484"/>
                  </a:cxn>
                  <a:cxn ang="0">
                    <a:pos x="192" y="451"/>
                  </a:cxn>
                  <a:cxn ang="0">
                    <a:pos x="173" y="425"/>
                  </a:cxn>
                  <a:cxn ang="0">
                    <a:pos x="151" y="392"/>
                  </a:cxn>
                  <a:cxn ang="0">
                    <a:pos x="157" y="361"/>
                  </a:cxn>
                  <a:cxn ang="0">
                    <a:pos x="170" y="327"/>
                  </a:cxn>
                  <a:cxn ang="0">
                    <a:pos x="171" y="292"/>
                  </a:cxn>
                  <a:cxn ang="0">
                    <a:pos x="135" y="259"/>
                  </a:cxn>
                  <a:cxn ang="0">
                    <a:pos x="99" y="226"/>
                  </a:cxn>
                  <a:cxn ang="0">
                    <a:pos x="61" y="195"/>
                  </a:cxn>
                  <a:cxn ang="0">
                    <a:pos x="25" y="168"/>
                  </a:cxn>
                </a:cxnLst>
                <a:rect l="0" t="0" r="r" b="b"/>
                <a:pathLst>
                  <a:path w="354" h="891">
                    <a:moveTo>
                      <a:pt x="178" y="891"/>
                    </a:moveTo>
                    <a:lnTo>
                      <a:pt x="175" y="875"/>
                    </a:lnTo>
                    <a:lnTo>
                      <a:pt x="171" y="860"/>
                    </a:lnTo>
                    <a:lnTo>
                      <a:pt x="168" y="844"/>
                    </a:lnTo>
                    <a:lnTo>
                      <a:pt x="166" y="829"/>
                    </a:lnTo>
                    <a:lnTo>
                      <a:pt x="163" y="813"/>
                    </a:lnTo>
                    <a:lnTo>
                      <a:pt x="159" y="799"/>
                    </a:lnTo>
                    <a:lnTo>
                      <a:pt x="156" y="784"/>
                    </a:lnTo>
                    <a:lnTo>
                      <a:pt x="154" y="770"/>
                    </a:lnTo>
                    <a:lnTo>
                      <a:pt x="164" y="786"/>
                    </a:lnTo>
                    <a:lnTo>
                      <a:pt x="176" y="803"/>
                    </a:lnTo>
                    <a:lnTo>
                      <a:pt x="190" y="820"/>
                    </a:lnTo>
                    <a:lnTo>
                      <a:pt x="206" y="837"/>
                    </a:lnTo>
                    <a:lnTo>
                      <a:pt x="199" y="849"/>
                    </a:lnTo>
                    <a:lnTo>
                      <a:pt x="194" y="863"/>
                    </a:lnTo>
                    <a:lnTo>
                      <a:pt x="185" y="877"/>
                    </a:lnTo>
                    <a:lnTo>
                      <a:pt x="178" y="891"/>
                    </a:lnTo>
                    <a:close/>
                    <a:moveTo>
                      <a:pt x="25" y="168"/>
                    </a:moveTo>
                    <a:lnTo>
                      <a:pt x="21" y="152"/>
                    </a:lnTo>
                    <a:lnTo>
                      <a:pt x="18" y="137"/>
                    </a:lnTo>
                    <a:lnTo>
                      <a:pt x="14" y="121"/>
                    </a:lnTo>
                    <a:lnTo>
                      <a:pt x="12" y="107"/>
                    </a:lnTo>
                    <a:lnTo>
                      <a:pt x="9" y="92"/>
                    </a:lnTo>
                    <a:lnTo>
                      <a:pt x="6" y="78"/>
                    </a:lnTo>
                    <a:lnTo>
                      <a:pt x="2" y="62"/>
                    </a:lnTo>
                    <a:lnTo>
                      <a:pt x="0" y="49"/>
                    </a:lnTo>
                    <a:lnTo>
                      <a:pt x="18" y="33"/>
                    </a:lnTo>
                    <a:lnTo>
                      <a:pt x="43" y="23"/>
                    </a:lnTo>
                    <a:lnTo>
                      <a:pt x="71" y="14"/>
                    </a:lnTo>
                    <a:lnTo>
                      <a:pt x="106" y="9"/>
                    </a:lnTo>
                    <a:lnTo>
                      <a:pt x="138" y="4"/>
                    </a:lnTo>
                    <a:lnTo>
                      <a:pt x="173" y="2"/>
                    </a:lnTo>
                    <a:lnTo>
                      <a:pt x="208" y="0"/>
                    </a:lnTo>
                    <a:lnTo>
                      <a:pt x="240" y="4"/>
                    </a:lnTo>
                    <a:lnTo>
                      <a:pt x="254" y="69"/>
                    </a:lnTo>
                    <a:lnTo>
                      <a:pt x="268" y="135"/>
                    </a:lnTo>
                    <a:lnTo>
                      <a:pt x="282" y="201"/>
                    </a:lnTo>
                    <a:lnTo>
                      <a:pt x="297" y="268"/>
                    </a:lnTo>
                    <a:lnTo>
                      <a:pt x="311" y="333"/>
                    </a:lnTo>
                    <a:lnTo>
                      <a:pt x="325" y="401"/>
                    </a:lnTo>
                    <a:lnTo>
                      <a:pt x="339" y="468"/>
                    </a:lnTo>
                    <a:lnTo>
                      <a:pt x="354" y="535"/>
                    </a:lnTo>
                    <a:lnTo>
                      <a:pt x="339" y="520"/>
                    </a:lnTo>
                    <a:lnTo>
                      <a:pt x="321" y="511"/>
                    </a:lnTo>
                    <a:lnTo>
                      <a:pt x="301" y="506"/>
                    </a:lnTo>
                    <a:lnTo>
                      <a:pt x="282" y="504"/>
                    </a:lnTo>
                    <a:lnTo>
                      <a:pt x="259" y="499"/>
                    </a:lnTo>
                    <a:lnTo>
                      <a:pt x="239" y="496"/>
                    </a:lnTo>
                    <a:lnTo>
                      <a:pt x="220" y="490"/>
                    </a:lnTo>
                    <a:lnTo>
                      <a:pt x="202" y="484"/>
                    </a:lnTo>
                    <a:lnTo>
                      <a:pt x="197" y="465"/>
                    </a:lnTo>
                    <a:lnTo>
                      <a:pt x="192" y="451"/>
                    </a:lnTo>
                    <a:lnTo>
                      <a:pt x="182" y="435"/>
                    </a:lnTo>
                    <a:lnTo>
                      <a:pt x="173" y="425"/>
                    </a:lnTo>
                    <a:lnTo>
                      <a:pt x="156" y="408"/>
                    </a:lnTo>
                    <a:lnTo>
                      <a:pt x="151" y="392"/>
                    </a:lnTo>
                    <a:lnTo>
                      <a:pt x="151" y="377"/>
                    </a:lnTo>
                    <a:lnTo>
                      <a:pt x="157" y="361"/>
                    </a:lnTo>
                    <a:lnTo>
                      <a:pt x="163" y="344"/>
                    </a:lnTo>
                    <a:lnTo>
                      <a:pt x="170" y="327"/>
                    </a:lnTo>
                    <a:lnTo>
                      <a:pt x="173" y="309"/>
                    </a:lnTo>
                    <a:lnTo>
                      <a:pt x="171" y="292"/>
                    </a:lnTo>
                    <a:lnTo>
                      <a:pt x="152" y="275"/>
                    </a:lnTo>
                    <a:lnTo>
                      <a:pt x="135" y="259"/>
                    </a:lnTo>
                    <a:lnTo>
                      <a:pt x="116" y="242"/>
                    </a:lnTo>
                    <a:lnTo>
                      <a:pt x="99" y="226"/>
                    </a:lnTo>
                    <a:lnTo>
                      <a:pt x="80" y="211"/>
                    </a:lnTo>
                    <a:lnTo>
                      <a:pt x="61" y="195"/>
                    </a:lnTo>
                    <a:lnTo>
                      <a:pt x="42" y="182"/>
                    </a:lnTo>
                    <a:lnTo>
                      <a:pt x="25" y="168"/>
                    </a:lnTo>
                    <a:close/>
                  </a:path>
                </a:pathLst>
              </a:custGeom>
              <a:solidFill>
                <a:srgbClr val="00B5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2" name="Freeform 42"/>
              <p:cNvSpPr>
                <a:spLocks noEditPoints="1"/>
              </p:cNvSpPr>
              <p:nvPr/>
            </p:nvSpPr>
            <p:spPr bwMode="auto">
              <a:xfrm>
                <a:off x="1393" y="1452"/>
                <a:ext cx="336" cy="867"/>
              </a:xfrm>
              <a:custGeom>
                <a:avLst/>
                <a:gdLst/>
                <a:ahLst/>
                <a:cxnLst>
                  <a:cxn ang="0">
                    <a:pos x="174" y="867"/>
                  </a:cxn>
                  <a:cxn ang="0">
                    <a:pos x="169" y="851"/>
                  </a:cxn>
                  <a:cxn ang="0">
                    <a:pos x="167" y="836"/>
                  </a:cxn>
                  <a:cxn ang="0">
                    <a:pos x="164" y="820"/>
                  </a:cxn>
                  <a:cxn ang="0">
                    <a:pos x="160" y="805"/>
                  </a:cxn>
                  <a:cxn ang="0">
                    <a:pos x="174" y="820"/>
                  </a:cxn>
                  <a:cxn ang="0">
                    <a:pos x="188" y="837"/>
                  </a:cxn>
                  <a:cxn ang="0">
                    <a:pos x="181" y="851"/>
                  </a:cxn>
                  <a:cxn ang="0">
                    <a:pos x="174" y="867"/>
                  </a:cxn>
                  <a:cxn ang="0">
                    <a:pos x="29" y="183"/>
                  </a:cxn>
                  <a:cxn ang="0">
                    <a:pos x="24" y="164"/>
                  </a:cxn>
                  <a:cxn ang="0">
                    <a:pos x="20" y="147"/>
                  </a:cxn>
                  <a:cxn ang="0">
                    <a:pos x="17" y="130"/>
                  </a:cxn>
                  <a:cxn ang="0">
                    <a:pos x="13" y="112"/>
                  </a:cxn>
                  <a:cxn ang="0">
                    <a:pos x="8" y="94"/>
                  </a:cxn>
                  <a:cxn ang="0">
                    <a:pos x="7" y="78"/>
                  </a:cxn>
                  <a:cxn ang="0">
                    <a:pos x="1" y="59"/>
                  </a:cxn>
                  <a:cxn ang="0">
                    <a:pos x="0" y="43"/>
                  </a:cxn>
                  <a:cxn ang="0">
                    <a:pos x="17" y="30"/>
                  </a:cxn>
                  <a:cxn ang="0">
                    <a:pos x="41" y="21"/>
                  </a:cxn>
                  <a:cxn ang="0">
                    <a:pos x="69" y="12"/>
                  </a:cxn>
                  <a:cxn ang="0">
                    <a:pos x="100" y="7"/>
                  </a:cxn>
                  <a:cxn ang="0">
                    <a:pos x="131" y="2"/>
                  </a:cxn>
                  <a:cxn ang="0">
                    <a:pos x="162" y="2"/>
                  </a:cxn>
                  <a:cxn ang="0">
                    <a:pos x="191" y="0"/>
                  </a:cxn>
                  <a:cxn ang="0">
                    <a:pos x="222" y="4"/>
                  </a:cxn>
                  <a:cxn ang="0">
                    <a:pos x="236" y="69"/>
                  </a:cxn>
                  <a:cxn ang="0">
                    <a:pos x="250" y="135"/>
                  </a:cxn>
                  <a:cxn ang="0">
                    <a:pos x="264" y="201"/>
                  </a:cxn>
                  <a:cxn ang="0">
                    <a:pos x="279" y="268"/>
                  </a:cxn>
                  <a:cxn ang="0">
                    <a:pos x="293" y="333"/>
                  </a:cxn>
                  <a:cxn ang="0">
                    <a:pos x="307" y="401"/>
                  </a:cxn>
                  <a:cxn ang="0">
                    <a:pos x="321" y="468"/>
                  </a:cxn>
                  <a:cxn ang="0">
                    <a:pos x="336" y="535"/>
                  </a:cxn>
                  <a:cxn ang="0">
                    <a:pos x="321" y="520"/>
                  </a:cxn>
                  <a:cxn ang="0">
                    <a:pos x="303" y="511"/>
                  </a:cxn>
                  <a:cxn ang="0">
                    <a:pos x="283" y="506"/>
                  </a:cxn>
                  <a:cxn ang="0">
                    <a:pos x="264" y="504"/>
                  </a:cxn>
                  <a:cxn ang="0">
                    <a:pos x="241" y="499"/>
                  </a:cxn>
                  <a:cxn ang="0">
                    <a:pos x="221" y="496"/>
                  </a:cxn>
                  <a:cxn ang="0">
                    <a:pos x="202" y="490"/>
                  </a:cxn>
                  <a:cxn ang="0">
                    <a:pos x="184" y="484"/>
                  </a:cxn>
                  <a:cxn ang="0">
                    <a:pos x="179" y="465"/>
                  </a:cxn>
                  <a:cxn ang="0">
                    <a:pos x="174" y="451"/>
                  </a:cxn>
                  <a:cxn ang="0">
                    <a:pos x="164" y="435"/>
                  </a:cxn>
                  <a:cxn ang="0">
                    <a:pos x="155" y="425"/>
                  </a:cxn>
                  <a:cxn ang="0">
                    <a:pos x="138" y="408"/>
                  </a:cxn>
                  <a:cxn ang="0">
                    <a:pos x="133" y="392"/>
                  </a:cxn>
                  <a:cxn ang="0">
                    <a:pos x="133" y="377"/>
                  </a:cxn>
                  <a:cxn ang="0">
                    <a:pos x="139" y="361"/>
                  </a:cxn>
                  <a:cxn ang="0">
                    <a:pos x="145" y="344"/>
                  </a:cxn>
                  <a:cxn ang="0">
                    <a:pos x="152" y="327"/>
                  </a:cxn>
                  <a:cxn ang="0">
                    <a:pos x="155" y="309"/>
                  </a:cxn>
                  <a:cxn ang="0">
                    <a:pos x="153" y="292"/>
                  </a:cxn>
                  <a:cxn ang="0">
                    <a:pos x="138" y="276"/>
                  </a:cxn>
                  <a:cxn ang="0">
                    <a:pos x="122" y="263"/>
                  </a:cxn>
                  <a:cxn ang="0">
                    <a:pos x="107" y="249"/>
                  </a:cxn>
                  <a:cxn ang="0">
                    <a:pos x="91" y="237"/>
                  </a:cxn>
                  <a:cxn ang="0">
                    <a:pos x="76" y="221"/>
                  </a:cxn>
                  <a:cxn ang="0">
                    <a:pos x="60" y="209"/>
                  </a:cxn>
                  <a:cxn ang="0">
                    <a:pos x="44" y="195"/>
                  </a:cxn>
                  <a:cxn ang="0">
                    <a:pos x="29" y="183"/>
                  </a:cxn>
                </a:cxnLst>
                <a:rect l="0" t="0" r="r" b="b"/>
                <a:pathLst>
                  <a:path w="336" h="867">
                    <a:moveTo>
                      <a:pt x="174" y="867"/>
                    </a:moveTo>
                    <a:lnTo>
                      <a:pt x="169" y="851"/>
                    </a:lnTo>
                    <a:lnTo>
                      <a:pt x="167" y="836"/>
                    </a:lnTo>
                    <a:lnTo>
                      <a:pt x="164" y="820"/>
                    </a:lnTo>
                    <a:lnTo>
                      <a:pt x="160" y="805"/>
                    </a:lnTo>
                    <a:lnTo>
                      <a:pt x="174" y="820"/>
                    </a:lnTo>
                    <a:lnTo>
                      <a:pt x="188" y="837"/>
                    </a:lnTo>
                    <a:lnTo>
                      <a:pt x="181" y="851"/>
                    </a:lnTo>
                    <a:lnTo>
                      <a:pt x="174" y="867"/>
                    </a:lnTo>
                    <a:close/>
                    <a:moveTo>
                      <a:pt x="29" y="183"/>
                    </a:moveTo>
                    <a:lnTo>
                      <a:pt x="24" y="164"/>
                    </a:lnTo>
                    <a:lnTo>
                      <a:pt x="20" y="147"/>
                    </a:lnTo>
                    <a:lnTo>
                      <a:pt x="17" y="130"/>
                    </a:lnTo>
                    <a:lnTo>
                      <a:pt x="13" y="112"/>
                    </a:lnTo>
                    <a:lnTo>
                      <a:pt x="8" y="94"/>
                    </a:lnTo>
                    <a:lnTo>
                      <a:pt x="7" y="78"/>
                    </a:lnTo>
                    <a:lnTo>
                      <a:pt x="1" y="59"/>
                    </a:lnTo>
                    <a:lnTo>
                      <a:pt x="0" y="43"/>
                    </a:lnTo>
                    <a:lnTo>
                      <a:pt x="17" y="30"/>
                    </a:lnTo>
                    <a:lnTo>
                      <a:pt x="41" y="21"/>
                    </a:lnTo>
                    <a:lnTo>
                      <a:pt x="69" y="12"/>
                    </a:lnTo>
                    <a:lnTo>
                      <a:pt x="100" y="7"/>
                    </a:lnTo>
                    <a:lnTo>
                      <a:pt x="131" y="2"/>
                    </a:lnTo>
                    <a:lnTo>
                      <a:pt x="162" y="2"/>
                    </a:lnTo>
                    <a:lnTo>
                      <a:pt x="191" y="0"/>
                    </a:lnTo>
                    <a:lnTo>
                      <a:pt x="222" y="4"/>
                    </a:lnTo>
                    <a:lnTo>
                      <a:pt x="236" y="69"/>
                    </a:lnTo>
                    <a:lnTo>
                      <a:pt x="250" y="135"/>
                    </a:lnTo>
                    <a:lnTo>
                      <a:pt x="264" y="201"/>
                    </a:lnTo>
                    <a:lnTo>
                      <a:pt x="279" y="268"/>
                    </a:lnTo>
                    <a:lnTo>
                      <a:pt x="293" y="333"/>
                    </a:lnTo>
                    <a:lnTo>
                      <a:pt x="307" y="401"/>
                    </a:lnTo>
                    <a:lnTo>
                      <a:pt x="321" y="468"/>
                    </a:lnTo>
                    <a:lnTo>
                      <a:pt x="336" y="535"/>
                    </a:lnTo>
                    <a:lnTo>
                      <a:pt x="321" y="520"/>
                    </a:lnTo>
                    <a:lnTo>
                      <a:pt x="303" y="511"/>
                    </a:lnTo>
                    <a:lnTo>
                      <a:pt x="283" y="506"/>
                    </a:lnTo>
                    <a:lnTo>
                      <a:pt x="264" y="504"/>
                    </a:lnTo>
                    <a:lnTo>
                      <a:pt x="241" y="499"/>
                    </a:lnTo>
                    <a:lnTo>
                      <a:pt x="221" y="496"/>
                    </a:lnTo>
                    <a:lnTo>
                      <a:pt x="202" y="490"/>
                    </a:lnTo>
                    <a:lnTo>
                      <a:pt x="184" y="484"/>
                    </a:lnTo>
                    <a:lnTo>
                      <a:pt x="179" y="465"/>
                    </a:lnTo>
                    <a:lnTo>
                      <a:pt x="174" y="451"/>
                    </a:lnTo>
                    <a:lnTo>
                      <a:pt x="164" y="435"/>
                    </a:lnTo>
                    <a:lnTo>
                      <a:pt x="155" y="425"/>
                    </a:lnTo>
                    <a:lnTo>
                      <a:pt x="138" y="408"/>
                    </a:lnTo>
                    <a:lnTo>
                      <a:pt x="133" y="392"/>
                    </a:lnTo>
                    <a:lnTo>
                      <a:pt x="133" y="377"/>
                    </a:lnTo>
                    <a:lnTo>
                      <a:pt x="139" y="361"/>
                    </a:lnTo>
                    <a:lnTo>
                      <a:pt x="145" y="344"/>
                    </a:lnTo>
                    <a:lnTo>
                      <a:pt x="152" y="327"/>
                    </a:lnTo>
                    <a:lnTo>
                      <a:pt x="155" y="309"/>
                    </a:lnTo>
                    <a:lnTo>
                      <a:pt x="153" y="292"/>
                    </a:lnTo>
                    <a:lnTo>
                      <a:pt x="138" y="276"/>
                    </a:lnTo>
                    <a:lnTo>
                      <a:pt x="122" y="263"/>
                    </a:lnTo>
                    <a:lnTo>
                      <a:pt x="107" y="249"/>
                    </a:lnTo>
                    <a:lnTo>
                      <a:pt x="91" y="237"/>
                    </a:lnTo>
                    <a:lnTo>
                      <a:pt x="76" y="221"/>
                    </a:lnTo>
                    <a:lnTo>
                      <a:pt x="60" y="209"/>
                    </a:lnTo>
                    <a:lnTo>
                      <a:pt x="44" y="195"/>
                    </a:lnTo>
                    <a:lnTo>
                      <a:pt x="29" y="183"/>
                    </a:lnTo>
                    <a:close/>
                  </a:path>
                </a:pathLst>
              </a:custGeom>
              <a:solidFill>
                <a:srgbClr val="00BA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3" name="Freeform 43"/>
              <p:cNvSpPr>
                <a:spLocks noEditPoints="1"/>
              </p:cNvSpPr>
              <p:nvPr/>
            </p:nvSpPr>
            <p:spPr bwMode="auto">
              <a:xfrm>
                <a:off x="1408" y="1452"/>
                <a:ext cx="321" cy="843"/>
              </a:xfrm>
              <a:custGeom>
                <a:avLst/>
                <a:gdLst/>
                <a:ahLst/>
                <a:cxnLst>
                  <a:cxn ang="0">
                    <a:pos x="173" y="843"/>
                  </a:cxn>
                  <a:cxn ang="0">
                    <a:pos x="169" y="836"/>
                  </a:cxn>
                  <a:cxn ang="0">
                    <a:pos x="169" y="830"/>
                  </a:cxn>
                  <a:cxn ang="0">
                    <a:pos x="171" y="834"/>
                  </a:cxn>
                  <a:cxn ang="0">
                    <a:pos x="173" y="837"/>
                  </a:cxn>
                  <a:cxn ang="0">
                    <a:pos x="173" y="843"/>
                  </a:cxn>
                  <a:cxn ang="0">
                    <a:pos x="35" y="202"/>
                  </a:cxn>
                  <a:cxn ang="0">
                    <a:pos x="29" y="182"/>
                  </a:cxn>
                  <a:cxn ang="0">
                    <a:pos x="26" y="161"/>
                  </a:cxn>
                  <a:cxn ang="0">
                    <a:pos x="21" y="140"/>
                  </a:cxn>
                  <a:cxn ang="0">
                    <a:pos x="17" y="119"/>
                  </a:cxn>
                  <a:cxn ang="0">
                    <a:pos x="12" y="99"/>
                  </a:cxn>
                  <a:cxn ang="0">
                    <a:pos x="7" y="78"/>
                  </a:cxn>
                  <a:cxn ang="0">
                    <a:pos x="4" y="57"/>
                  </a:cxn>
                  <a:cxn ang="0">
                    <a:pos x="0" y="37"/>
                  </a:cxn>
                  <a:cxn ang="0">
                    <a:pos x="17" y="24"/>
                  </a:cxn>
                  <a:cxn ang="0">
                    <a:pos x="42" y="16"/>
                  </a:cxn>
                  <a:cxn ang="0">
                    <a:pos x="67" y="9"/>
                  </a:cxn>
                  <a:cxn ang="0">
                    <a:pos x="97" y="5"/>
                  </a:cxn>
                  <a:cxn ang="0">
                    <a:pos x="124" y="0"/>
                  </a:cxn>
                  <a:cxn ang="0">
                    <a:pos x="154" y="0"/>
                  </a:cxn>
                  <a:cxn ang="0">
                    <a:pos x="180" y="0"/>
                  </a:cxn>
                  <a:cxn ang="0">
                    <a:pos x="207" y="4"/>
                  </a:cxn>
                  <a:cxn ang="0">
                    <a:pos x="221" y="69"/>
                  </a:cxn>
                  <a:cxn ang="0">
                    <a:pos x="235" y="135"/>
                  </a:cxn>
                  <a:cxn ang="0">
                    <a:pos x="249" y="201"/>
                  </a:cxn>
                  <a:cxn ang="0">
                    <a:pos x="264" y="268"/>
                  </a:cxn>
                  <a:cxn ang="0">
                    <a:pos x="278" y="333"/>
                  </a:cxn>
                  <a:cxn ang="0">
                    <a:pos x="292" y="401"/>
                  </a:cxn>
                  <a:cxn ang="0">
                    <a:pos x="306" y="468"/>
                  </a:cxn>
                  <a:cxn ang="0">
                    <a:pos x="321" y="535"/>
                  </a:cxn>
                  <a:cxn ang="0">
                    <a:pos x="306" y="520"/>
                  </a:cxn>
                  <a:cxn ang="0">
                    <a:pos x="288" y="511"/>
                  </a:cxn>
                  <a:cxn ang="0">
                    <a:pos x="268" y="506"/>
                  </a:cxn>
                  <a:cxn ang="0">
                    <a:pos x="249" y="504"/>
                  </a:cxn>
                  <a:cxn ang="0">
                    <a:pos x="226" y="499"/>
                  </a:cxn>
                  <a:cxn ang="0">
                    <a:pos x="206" y="496"/>
                  </a:cxn>
                  <a:cxn ang="0">
                    <a:pos x="187" y="490"/>
                  </a:cxn>
                  <a:cxn ang="0">
                    <a:pos x="169" y="484"/>
                  </a:cxn>
                  <a:cxn ang="0">
                    <a:pos x="164" y="465"/>
                  </a:cxn>
                  <a:cxn ang="0">
                    <a:pos x="159" y="451"/>
                  </a:cxn>
                  <a:cxn ang="0">
                    <a:pos x="149" y="435"/>
                  </a:cxn>
                  <a:cxn ang="0">
                    <a:pos x="140" y="425"/>
                  </a:cxn>
                  <a:cxn ang="0">
                    <a:pos x="123" y="408"/>
                  </a:cxn>
                  <a:cxn ang="0">
                    <a:pos x="118" y="392"/>
                  </a:cxn>
                  <a:cxn ang="0">
                    <a:pos x="118" y="377"/>
                  </a:cxn>
                  <a:cxn ang="0">
                    <a:pos x="124" y="361"/>
                  </a:cxn>
                  <a:cxn ang="0">
                    <a:pos x="130" y="344"/>
                  </a:cxn>
                  <a:cxn ang="0">
                    <a:pos x="137" y="327"/>
                  </a:cxn>
                  <a:cxn ang="0">
                    <a:pos x="140" y="309"/>
                  </a:cxn>
                  <a:cxn ang="0">
                    <a:pos x="138" y="292"/>
                  </a:cxn>
                  <a:cxn ang="0">
                    <a:pos x="124" y="278"/>
                  </a:cxn>
                  <a:cxn ang="0">
                    <a:pos x="112" y="266"/>
                  </a:cxn>
                  <a:cxn ang="0">
                    <a:pos x="99" y="254"/>
                  </a:cxn>
                  <a:cxn ang="0">
                    <a:pos x="86" y="244"/>
                  </a:cxn>
                  <a:cxn ang="0">
                    <a:pos x="73" y="233"/>
                  </a:cxn>
                  <a:cxn ang="0">
                    <a:pos x="61" y="223"/>
                  </a:cxn>
                  <a:cxn ang="0">
                    <a:pos x="47" y="213"/>
                  </a:cxn>
                  <a:cxn ang="0">
                    <a:pos x="35" y="202"/>
                  </a:cxn>
                </a:cxnLst>
                <a:rect l="0" t="0" r="r" b="b"/>
                <a:pathLst>
                  <a:path w="321" h="843">
                    <a:moveTo>
                      <a:pt x="173" y="843"/>
                    </a:moveTo>
                    <a:lnTo>
                      <a:pt x="169" y="836"/>
                    </a:lnTo>
                    <a:lnTo>
                      <a:pt x="169" y="830"/>
                    </a:lnTo>
                    <a:lnTo>
                      <a:pt x="171" y="834"/>
                    </a:lnTo>
                    <a:lnTo>
                      <a:pt x="173" y="837"/>
                    </a:lnTo>
                    <a:lnTo>
                      <a:pt x="173" y="843"/>
                    </a:lnTo>
                    <a:close/>
                    <a:moveTo>
                      <a:pt x="35" y="202"/>
                    </a:moveTo>
                    <a:lnTo>
                      <a:pt x="29" y="182"/>
                    </a:lnTo>
                    <a:lnTo>
                      <a:pt x="26" y="161"/>
                    </a:lnTo>
                    <a:lnTo>
                      <a:pt x="21" y="140"/>
                    </a:lnTo>
                    <a:lnTo>
                      <a:pt x="17" y="119"/>
                    </a:lnTo>
                    <a:lnTo>
                      <a:pt x="12" y="99"/>
                    </a:lnTo>
                    <a:lnTo>
                      <a:pt x="7" y="78"/>
                    </a:lnTo>
                    <a:lnTo>
                      <a:pt x="4" y="57"/>
                    </a:lnTo>
                    <a:lnTo>
                      <a:pt x="0" y="37"/>
                    </a:lnTo>
                    <a:lnTo>
                      <a:pt x="17" y="24"/>
                    </a:lnTo>
                    <a:lnTo>
                      <a:pt x="42" y="16"/>
                    </a:lnTo>
                    <a:lnTo>
                      <a:pt x="67" y="9"/>
                    </a:lnTo>
                    <a:lnTo>
                      <a:pt x="97" y="5"/>
                    </a:lnTo>
                    <a:lnTo>
                      <a:pt x="124" y="0"/>
                    </a:lnTo>
                    <a:lnTo>
                      <a:pt x="154" y="0"/>
                    </a:lnTo>
                    <a:lnTo>
                      <a:pt x="180" y="0"/>
                    </a:lnTo>
                    <a:lnTo>
                      <a:pt x="207" y="4"/>
                    </a:lnTo>
                    <a:lnTo>
                      <a:pt x="221" y="69"/>
                    </a:lnTo>
                    <a:lnTo>
                      <a:pt x="235" y="135"/>
                    </a:lnTo>
                    <a:lnTo>
                      <a:pt x="249" y="201"/>
                    </a:lnTo>
                    <a:lnTo>
                      <a:pt x="264" y="268"/>
                    </a:lnTo>
                    <a:lnTo>
                      <a:pt x="278" y="333"/>
                    </a:lnTo>
                    <a:lnTo>
                      <a:pt x="292" y="401"/>
                    </a:lnTo>
                    <a:lnTo>
                      <a:pt x="306" y="468"/>
                    </a:lnTo>
                    <a:lnTo>
                      <a:pt x="321" y="535"/>
                    </a:lnTo>
                    <a:lnTo>
                      <a:pt x="306" y="520"/>
                    </a:lnTo>
                    <a:lnTo>
                      <a:pt x="288" y="511"/>
                    </a:lnTo>
                    <a:lnTo>
                      <a:pt x="268" y="506"/>
                    </a:lnTo>
                    <a:lnTo>
                      <a:pt x="249" y="504"/>
                    </a:lnTo>
                    <a:lnTo>
                      <a:pt x="226" y="499"/>
                    </a:lnTo>
                    <a:lnTo>
                      <a:pt x="206" y="496"/>
                    </a:lnTo>
                    <a:lnTo>
                      <a:pt x="187" y="490"/>
                    </a:lnTo>
                    <a:lnTo>
                      <a:pt x="169" y="484"/>
                    </a:lnTo>
                    <a:lnTo>
                      <a:pt x="164" y="465"/>
                    </a:lnTo>
                    <a:lnTo>
                      <a:pt x="159" y="451"/>
                    </a:lnTo>
                    <a:lnTo>
                      <a:pt x="149" y="435"/>
                    </a:lnTo>
                    <a:lnTo>
                      <a:pt x="140" y="425"/>
                    </a:lnTo>
                    <a:lnTo>
                      <a:pt x="123" y="408"/>
                    </a:lnTo>
                    <a:lnTo>
                      <a:pt x="118" y="392"/>
                    </a:lnTo>
                    <a:lnTo>
                      <a:pt x="118" y="377"/>
                    </a:lnTo>
                    <a:lnTo>
                      <a:pt x="124" y="361"/>
                    </a:lnTo>
                    <a:lnTo>
                      <a:pt x="130" y="344"/>
                    </a:lnTo>
                    <a:lnTo>
                      <a:pt x="137" y="327"/>
                    </a:lnTo>
                    <a:lnTo>
                      <a:pt x="140" y="309"/>
                    </a:lnTo>
                    <a:lnTo>
                      <a:pt x="138" y="292"/>
                    </a:lnTo>
                    <a:lnTo>
                      <a:pt x="124" y="278"/>
                    </a:lnTo>
                    <a:lnTo>
                      <a:pt x="112" y="266"/>
                    </a:lnTo>
                    <a:lnTo>
                      <a:pt x="99" y="254"/>
                    </a:lnTo>
                    <a:lnTo>
                      <a:pt x="86" y="244"/>
                    </a:lnTo>
                    <a:lnTo>
                      <a:pt x="73" y="233"/>
                    </a:lnTo>
                    <a:lnTo>
                      <a:pt x="61" y="223"/>
                    </a:lnTo>
                    <a:lnTo>
                      <a:pt x="47" y="213"/>
                    </a:lnTo>
                    <a:lnTo>
                      <a:pt x="35" y="202"/>
                    </a:lnTo>
                    <a:close/>
                  </a:path>
                </a:pathLst>
              </a:custGeom>
              <a:solidFill>
                <a:srgbClr val="00BF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4" name="Freeform 44"/>
              <p:cNvSpPr>
                <a:spLocks/>
              </p:cNvSpPr>
              <p:nvPr/>
            </p:nvSpPr>
            <p:spPr bwMode="auto">
              <a:xfrm>
                <a:off x="1424" y="1454"/>
                <a:ext cx="305" cy="533"/>
              </a:xfrm>
              <a:custGeom>
                <a:avLst/>
                <a:gdLst/>
                <a:ahLst/>
                <a:cxnLst>
                  <a:cxn ang="0">
                    <a:pos x="41" y="219"/>
                  </a:cxn>
                  <a:cxn ang="0">
                    <a:pos x="36" y="193"/>
                  </a:cxn>
                  <a:cxn ang="0">
                    <a:pos x="31" y="169"/>
                  </a:cxn>
                  <a:cxn ang="0">
                    <a:pos x="26" y="145"/>
                  </a:cxn>
                  <a:cxn ang="0">
                    <a:pos x="20" y="123"/>
                  </a:cxn>
                  <a:cxn ang="0">
                    <a:pos x="15" y="97"/>
                  </a:cxn>
                  <a:cxn ang="0">
                    <a:pos x="10" y="74"/>
                  </a:cxn>
                  <a:cxn ang="0">
                    <a:pos x="5" y="50"/>
                  </a:cxn>
                  <a:cxn ang="0">
                    <a:pos x="0" y="28"/>
                  </a:cxn>
                  <a:cxn ang="0">
                    <a:pos x="19" y="17"/>
                  </a:cxn>
                  <a:cxn ang="0">
                    <a:pos x="41" y="10"/>
                  </a:cxn>
                  <a:cxn ang="0">
                    <a:pos x="67" y="5"/>
                  </a:cxn>
                  <a:cxn ang="0">
                    <a:pos x="93" y="3"/>
                  </a:cxn>
                  <a:cxn ang="0">
                    <a:pos x="119" y="0"/>
                  </a:cxn>
                  <a:cxn ang="0">
                    <a:pos x="145" y="0"/>
                  </a:cxn>
                  <a:cxn ang="0">
                    <a:pos x="169" y="0"/>
                  </a:cxn>
                  <a:cxn ang="0">
                    <a:pos x="191" y="2"/>
                  </a:cxn>
                  <a:cxn ang="0">
                    <a:pos x="205" y="67"/>
                  </a:cxn>
                  <a:cxn ang="0">
                    <a:pos x="219" y="133"/>
                  </a:cxn>
                  <a:cxn ang="0">
                    <a:pos x="233" y="199"/>
                  </a:cxn>
                  <a:cxn ang="0">
                    <a:pos x="248" y="266"/>
                  </a:cxn>
                  <a:cxn ang="0">
                    <a:pos x="262" y="331"/>
                  </a:cxn>
                  <a:cxn ang="0">
                    <a:pos x="276" y="399"/>
                  </a:cxn>
                  <a:cxn ang="0">
                    <a:pos x="290" y="466"/>
                  </a:cxn>
                  <a:cxn ang="0">
                    <a:pos x="305" y="533"/>
                  </a:cxn>
                  <a:cxn ang="0">
                    <a:pos x="290" y="518"/>
                  </a:cxn>
                  <a:cxn ang="0">
                    <a:pos x="272" y="509"/>
                  </a:cxn>
                  <a:cxn ang="0">
                    <a:pos x="252" y="504"/>
                  </a:cxn>
                  <a:cxn ang="0">
                    <a:pos x="233" y="502"/>
                  </a:cxn>
                  <a:cxn ang="0">
                    <a:pos x="210" y="497"/>
                  </a:cxn>
                  <a:cxn ang="0">
                    <a:pos x="190" y="494"/>
                  </a:cxn>
                  <a:cxn ang="0">
                    <a:pos x="171" y="488"/>
                  </a:cxn>
                  <a:cxn ang="0">
                    <a:pos x="153" y="482"/>
                  </a:cxn>
                  <a:cxn ang="0">
                    <a:pos x="148" y="463"/>
                  </a:cxn>
                  <a:cxn ang="0">
                    <a:pos x="143" y="449"/>
                  </a:cxn>
                  <a:cxn ang="0">
                    <a:pos x="133" y="433"/>
                  </a:cxn>
                  <a:cxn ang="0">
                    <a:pos x="124" y="423"/>
                  </a:cxn>
                  <a:cxn ang="0">
                    <a:pos x="107" y="406"/>
                  </a:cxn>
                  <a:cxn ang="0">
                    <a:pos x="102" y="390"/>
                  </a:cxn>
                  <a:cxn ang="0">
                    <a:pos x="102" y="375"/>
                  </a:cxn>
                  <a:cxn ang="0">
                    <a:pos x="108" y="359"/>
                  </a:cxn>
                  <a:cxn ang="0">
                    <a:pos x="114" y="342"/>
                  </a:cxn>
                  <a:cxn ang="0">
                    <a:pos x="121" y="325"/>
                  </a:cxn>
                  <a:cxn ang="0">
                    <a:pos x="124" y="307"/>
                  </a:cxn>
                  <a:cxn ang="0">
                    <a:pos x="122" y="290"/>
                  </a:cxn>
                  <a:cxn ang="0">
                    <a:pos x="112" y="280"/>
                  </a:cxn>
                  <a:cxn ang="0">
                    <a:pos x="102" y="271"/>
                  </a:cxn>
                  <a:cxn ang="0">
                    <a:pos x="91" y="262"/>
                  </a:cxn>
                  <a:cxn ang="0">
                    <a:pos x="81" y="254"/>
                  </a:cxn>
                  <a:cxn ang="0">
                    <a:pos x="70" y="243"/>
                  </a:cxn>
                  <a:cxn ang="0">
                    <a:pos x="60" y="235"/>
                  </a:cxn>
                  <a:cxn ang="0">
                    <a:pos x="50" y="226"/>
                  </a:cxn>
                  <a:cxn ang="0">
                    <a:pos x="41" y="219"/>
                  </a:cxn>
                </a:cxnLst>
                <a:rect l="0" t="0" r="r" b="b"/>
                <a:pathLst>
                  <a:path w="305" h="533">
                    <a:moveTo>
                      <a:pt x="41" y="219"/>
                    </a:moveTo>
                    <a:lnTo>
                      <a:pt x="36" y="193"/>
                    </a:lnTo>
                    <a:lnTo>
                      <a:pt x="31" y="169"/>
                    </a:lnTo>
                    <a:lnTo>
                      <a:pt x="26" y="145"/>
                    </a:lnTo>
                    <a:lnTo>
                      <a:pt x="20" y="123"/>
                    </a:lnTo>
                    <a:lnTo>
                      <a:pt x="15" y="97"/>
                    </a:lnTo>
                    <a:lnTo>
                      <a:pt x="10" y="74"/>
                    </a:lnTo>
                    <a:lnTo>
                      <a:pt x="5" y="50"/>
                    </a:lnTo>
                    <a:lnTo>
                      <a:pt x="0" y="28"/>
                    </a:lnTo>
                    <a:lnTo>
                      <a:pt x="19" y="17"/>
                    </a:lnTo>
                    <a:lnTo>
                      <a:pt x="41" y="10"/>
                    </a:lnTo>
                    <a:lnTo>
                      <a:pt x="67" y="5"/>
                    </a:lnTo>
                    <a:lnTo>
                      <a:pt x="93" y="3"/>
                    </a:lnTo>
                    <a:lnTo>
                      <a:pt x="119" y="0"/>
                    </a:lnTo>
                    <a:lnTo>
                      <a:pt x="145" y="0"/>
                    </a:lnTo>
                    <a:lnTo>
                      <a:pt x="169" y="0"/>
                    </a:lnTo>
                    <a:lnTo>
                      <a:pt x="191" y="2"/>
                    </a:lnTo>
                    <a:lnTo>
                      <a:pt x="205" y="67"/>
                    </a:lnTo>
                    <a:lnTo>
                      <a:pt x="219" y="133"/>
                    </a:lnTo>
                    <a:lnTo>
                      <a:pt x="233" y="199"/>
                    </a:lnTo>
                    <a:lnTo>
                      <a:pt x="248" y="266"/>
                    </a:lnTo>
                    <a:lnTo>
                      <a:pt x="262" y="331"/>
                    </a:lnTo>
                    <a:lnTo>
                      <a:pt x="276" y="399"/>
                    </a:lnTo>
                    <a:lnTo>
                      <a:pt x="290" y="466"/>
                    </a:lnTo>
                    <a:lnTo>
                      <a:pt x="305" y="533"/>
                    </a:lnTo>
                    <a:lnTo>
                      <a:pt x="290" y="518"/>
                    </a:lnTo>
                    <a:lnTo>
                      <a:pt x="272" y="509"/>
                    </a:lnTo>
                    <a:lnTo>
                      <a:pt x="252" y="504"/>
                    </a:lnTo>
                    <a:lnTo>
                      <a:pt x="233" y="502"/>
                    </a:lnTo>
                    <a:lnTo>
                      <a:pt x="210" y="497"/>
                    </a:lnTo>
                    <a:lnTo>
                      <a:pt x="190" y="494"/>
                    </a:lnTo>
                    <a:lnTo>
                      <a:pt x="171" y="488"/>
                    </a:lnTo>
                    <a:lnTo>
                      <a:pt x="153" y="482"/>
                    </a:lnTo>
                    <a:lnTo>
                      <a:pt x="148" y="463"/>
                    </a:lnTo>
                    <a:lnTo>
                      <a:pt x="143" y="449"/>
                    </a:lnTo>
                    <a:lnTo>
                      <a:pt x="133" y="433"/>
                    </a:lnTo>
                    <a:lnTo>
                      <a:pt x="124" y="423"/>
                    </a:lnTo>
                    <a:lnTo>
                      <a:pt x="107" y="406"/>
                    </a:lnTo>
                    <a:lnTo>
                      <a:pt x="102" y="390"/>
                    </a:lnTo>
                    <a:lnTo>
                      <a:pt x="102" y="375"/>
                    </a:lnTo>
                    <a:lnTo>
                      <a:pt x="108" y="359"/>
                    </a:lnTo>
                    <a:lnTo>
                      <a:pt x="114" y="342"/>
                    </a:lnTo>
                    <a:lnTo>
                      <a:pt x="121" y="325"/>
                    </a:lnTo>
                    <a:lnTo>
                      <a:pt x="124" y="307"/>
                    </a:lnTo>
                    <a:lnTo>
                      <a:pt x="122" y="290"/>
                    </a:lnTo>
                    <a:lnTo>
                      <a:pt x="112" y="280"/>
                    </a:lnTo>
                    <a:lnTo>
                      <a:pt x="102" y="271"/>
                    </a:lnTo>
                    <a:lnTo>
                      <a:pt x="91" y="262"/>
                    </a:lnTo>
                    <a:lnTo>
                      <a:pt x="81" y="254"/>
                    </a:lnTo>
                    <a:lnTo>
                      <a:pt x="70" y="243"/>
                    </a:lnTo>
                    <a:lnTo>
                      <a:pt x="60" y="235"/>
                    </a:lnTo>
                    <a:lnTo>
                      <a:pt x="50" y="226"/>
                    </a:lnTo>
                    <a:lnTo>
                      <a:pt x="41" y="219"/>
                    </a:lnTo>
                    <a:close/>
                  </a:path>
                </a:pathLst>
              </a:custGeom>
              <a:solidFill>
                <a:srgbClr val="00BF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5" name="Freeform 45"/>
              <p:cNvSpPr>
                <a:spLocks/>
              </p:cNvSpPr>
              <p:nvPr/>
            </p:nvSpPr>
            <p:spPr bwMode="auto">
              <a:xfrm>
                <a:off x="1443" y="1452"/>
                <a:ext cx="286" cy="535"/>
              </a:xfrm>
              <a:custGeom>
                <a:avLst/>
                <a:gdLst/>
                <a:ahLst/>
                <a:cxnLst>
                  <a:cxn ang="0">
                    <a:pos x="46" y="238"/>
                  </a:cxn>
                  <a:cxn ang="0">
                    <a:pos x="39" y="211"/>
                  </a:cxn>
                  <a:cxn ang="0">
                    <a:pos x="32" y="183"/>
                  </a:cxn>
                  <a:cxn ang="0">
                    <a:pos x="27" y="156"/>
                  </a:cxn>
                  <a:cxn ang="0">
                    <a:pos x="22" y="130"/>
                  </a:cxn>
                  <a:cxn ang="0">
                    <a:pos x="15" y="102"/>
                  </a:cxn>
                  <a:cxn ang="0">
                    <a:pos x="10" y="76"/>
                  </a:cxn>
                  <a:cxn ang="0">
                    <a:pos x="5" y="49"/>
                  </a:cxn>
                  <a:cxn ang="0">
                    <a:pos x="0" y="23"/>
                  </a:cxn>
                  <a:cxn ang="0">
                    <a:pos x="17" y="14"/>
                  </a:cxn>
                  <a:cxn ang="0">
                    <a:pos x="39" y="9"/>
                  </a:cxn>
                  <a:cxn ang="0">
                    <a:pos x="62" y="4"/>
                  </a:cxn>
                  <a:cxn ang="0">
                    <a:pos x="86" y="2"/>
                  </a:cxn>
                  <a:cxn ang="0">
                    <a:pos x="108" y="0"/>
                  </a:cxn>
                  <a:cxn ang="0">
                    <a:pos x="131" y="0"/>
                  </a:cxn>
                  <a:cxn ang="0">
                    <a:pos x="152" y="2"/>
                  </a:cxn>
                  <a:cxn ang="0">
                    <a:pos x="172" y="4"/>
                  </a:cxn>
                  <a:cxn ang="0">
                    <a:pos x="186" y="69"/>
                  </a:cxn>
                  <a:cxn ang="0">
                    <a:pos x="200" y="135"/>
                  </a:cxn>
                  <a:cxn ang="0">
                    <a:pos x="214" y="201"/>
                  </a:cxn>
                  <a:cxn ang="0">
                    <a:pos x="229" y="268"/>
                  </a:cxn>
                  <a:cxn ang="0">
                    <a:pos x="243" y="333"/>
                  </a:cxn>
                  <a:cxn ang="0">
                    <a:pos x="257" y="401"/>
                  </a:cxn>
                  <a:cxn ang="0">
                    <a:pos x="271" y="468"/>
                  </a:cxn>
                  <a:cxn ang="0">
                    <a:pos x="286" y="535"/>
                  </a:cxn>
                  <a:cxn ang="0">
                    <a:pos x="271" y="520"/>
                  </a:cxn>
                  <a:cxn ang="0">
                    <a:pos x="253" y="511"/>
                  </a:cxn>
                  <a:cxn ang="0">
                    <a:pos x="233" y="506"/>
                  </a:cxn>
                  <a:cxn ang="0">
                    <a:pos x="214" y="504"/>
                  </a:cxn>
                  <a:cxn ang="0">
                    <a:pos x="191" y="499"/>
                  </a:cxn>
                  <a:cxn ang="0">
                    <a:pos x="171" y="496"/>
                  </a:cxn>
                  <a:cxn ang="0">
                    <a:pos x="152" y="490"/>
                  </a:cxn>
                  <a:cxn ang="0">
                    <a:pos x="134" y="484"/>
                  </a:cxn>
                  <a:cxn ang="0">
                    <a:pos x="129" y="465"/>
                  </a:cxn>
                  <a:cxn ang="0">
                    <a:pos x="124" y="451"/>
                  </a:cxn>
                  <a:cxn ang="0">
                    <a:pos x="114" y="435"/>
                  </a:cxn>
                  <a:cxn ang="0">
                    <a:pos x="105" y="425"/>
                  </a:cxn>
                  <a:cxn ang="0">
                    <a:pos x="88" y="408"/>
                  </a:cxn>
                  <a:cxn ang="0">
                    <a:pos x="83" y="392"/>
                  </a:cxn>
                  <a:cxn ang="0">
                    <a:pos x="83" y="377"/>
                  </a:cxn>
                  <a:cxn ang="0">
                    <a:pos x="89" y="361"/>
                  </a:cxn>
                  <a:cxn ang="0">
                    <a:pos x="95" y="344"/>
                  </a:cxn>
                  <a:cxn ang="0">
                    <a:pos x="102" y="327"/>
                  </a:cxn>
                  <a:cxn ang="0">
                    <a:pos x="105" y="309"/>
                  </a:cxn>
                  <a:cxn ang="0">
                    <a:pos x="103" y="292"/>
                  </a:cxn>
                  <a:cxn ang="0">
                    <a:pos x="88" y="276"/>
                  </a:cxn>
                  <a:cxn ang="0">
                    <a:pos x="74" y="264"/>
                  </a:cxn>
                  <a:cxn ang="0">
                    <a:pos x="60" y="251"/>
                  </a:cxn>
                  <a:cxn ang="0">
                    <a:pos x="46" y="238"/>
                  </a:cxn>
                </a:cxnLst>
                <a:rect l="0" t="0" r="r" b="b"/>
                <a:pathLst>
                  <a:path w="286" h="535">
                    <a:moveTo>
                      <a:pt x="46" y="238"/>
                    </a:moveTo>
                    <a:lnTo>
                      <a:pt x="39" y="211"/>
                    </a:lnTo>
                    <a:lnTo>
                      <a:pt x="32" y="183"/>
                    </a:lnTo>
                    <a:lnTo>
                      <a:pt x="27" y="156"/>
                    </a:lnTo>
                    <a:lnTo>
                      <a:pt x="22" y="130"/>
                    </a:lnTo>
                    <a:lnTo>
                      <a:pt x="15" y="102"/>
                    </a:lnTo>
                    <a:lnTo>
                      <a:pt x="10" y="76"/>
                    </a:lnTo>
                    <a:lnTo>
                      <a:pt x="5" y="49"/>
                    </a:lnTo>
                    <a:lnTo>
                      <a:pt x="0" y="23"/>
                    </a:lnTo>
                    <a:lnTo>
                      <a:pt x="17" y="14"/>
                    </a:lnTo>
                    <a:lnTo>
                      <a:pt x="39" y="9"/>
                    </a:lnTo>
                    <a:lnTo>
                      <a:pt x="62" y="4"/>
                    </a:lnTo>
                    <a:lnTo>
                      <a:pt x="86" y="2"/>
                    </a:lnTo>
                    <a:lnTo>
                      <a:pt x="108" y="0"/>
                    </a:lnTo>
                    <a:lnTo>
                      <a:pt x="131" y="0"/>
                    </a:lnTo>
                    <a:lnTo>
                      <a:pt x="152" y="2"/>
                    </a:lnTo>
                    <a:lnTo>
                      <a:pt x="172" y="4"/>
                    </a:lnTo>
                    <a:lnTo>
                      <a:pt x="186" y="69"/>
                    </a:lnTo>
                    <a:lnTo>
                      <a:pt x="200" y="135"/>
                    </a:lnTo>
                    <a:lnTo>
                      <a:pt x="214" y="201"/>
                    </a:lnTo>
                    <a:lnTo>
                      <a:pt x="229" y="268"/>
                    </a:lnTo>
                    <a:lnTo>
                      <a:pt x="243" y="333"/>
                    </a:lnTo>
                    <a:lnTo>
                      <a:pt x="257" y="401"/>
                    </a:lnTo>
                    <a:lnTo>
                      <a:pt x="271" y="468"/>
                    </a:lnTo>
                    <a:lnTo>
                      <a:pt x="286" y="535"/>
                    </a:lnTo>
                    <a:lnTo>
                      <a:pt x="271" y="520"/>
                    </a:lnTo>
                    <a:lnTo>
                      <a:pt x="253" y="511"/>
                    </a:lnTo>
                    <a:lnTo>
                      <a:pt x="233" y="506"/>
                    </a:lnTo>
                    <a:lnTo>
                      <a:pt x="214" y="504"/>
                    </a:lnTo>
                    <a:lnTo>
                      <a:pt x="191" y="499"/>
                    </a:lnTo>
                    <a:lnTo>
                      <a:pt x="171" y="496"/>
                    </a:lnTo>
                    <a:lnTo>
                      <a:pt x="152" y="490"/>
                    </a:lnTo>
                    <a:lnTo>
                      <a:pt x="134" y="484"/>
                    </a:lnTo>
                    <a:lnTo>
                      <a:pt x="129" y="465"/>
                    </a:lnTo>
                    <a:lnTo>
                      <a:pt x="124" y="451"/>
                    </a:lnTo>
                    <a:lnTo>
                      <a:pt x="114" y="435"/>
                    </a:lnTo>
                    <a:lnTo>
                      <a:pt x="105" y="425"/>
                    </a:lnTo>
                    <a:lnTo>
                      <a:pt x="88" y="408"/>
                    </a:lnTo>
                    <a:lnTo>
                      <a:pt x="83" y="392"/>
                    </a:lnTo>
                    <a:lnTo>
                      <a:pt x="83" y="377"/>
                    </a:lnTo>
                    <a:lnTo>
                      <a:pt x="89" y="361"/>
                    </a:lnTo>
                    <a:lnTo>
                      <a:pt x="95" y="344"/>
                    </a:lnTo>
                    <a:lnTo>
                      <a:pt x="102" y="327"/>
                    </a:lnTo>
                    <a:lnTo>
                      <a:pt x="105" y="309"/>
                    </a:lnTo>
                    <a:lnTo>
                      <a:pt x="103" y="292"/>
                    </a:lnTo>
                    <a:lnTo>
                      <a:pt x="88" y="276"/>
                    </a:lnTo>
                    <a:lnTo>
                      <a:pt x="74" y="264"/>
                    </a:lnTo>
                    <a:lnTo>
                      <a:pt x="60" y="251"/>
                    </a:lnTo>
                    <a:lnTo>
                      <a:pt x="46" y="238"/>
                    </a:lnTo>
                    <a:close/>
                  </a:path>
                </a:pathLst>
              </a:custGeom>
              <a:solidFill>
                <a:srgbClr val="03C40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6" name="Freeform 46"/>
              <p:cNvSpPr>
                <a:spLocks/>
              </p:cNvSpPr>
              <p:nvPr/>
            </p:nvSpPr>
            <p:spPr bwMode="auto">
              <a:xfrm>
                <a:off x="1460" y="1454"/>
                <a:ext cx="269" cy="533"/>
              </a:xfrm>
              <a:custGeom>
                <a:avLst/>
                <a:gdLst/>
                <a:ahLst/>
                <a:cxnLst>
                  <a:cxn ang="0">
                    <a:pos x="86" y="419"/>
                  </a:cxn>
                  <a:cxn ang="0">
                    <a:pos x="72" y="362"/>
                  </a:cxn>
                  <a:cxn ang="0">
                    <a:pos x="78" y="343"/>
                  </a:cxn>
                  <a:cxn ang="0">
                    <a:pos x="85" y="326"/>
                  </a:cxn>
                  <a:cxn ang="0">
                    <a:pos x="86" y="318"/>
                  </a:cxn>
                  <a:cxn ang="0">
                    <a:pos x="88" y="309"/>
                  </a:cxn>
                  <a:cxn ang="0">
                    <a:pos x="86" y="299"/>
                  </a:cxn>
                  <a:cxn ang="0">
                    <a:pos x="86" y="290"/>
                  </a:cxn>
                  <a:cxn ang="0">
                    <a:pos x="67" y="273"/>
                  </a:cxn>
                  <a:cxn ang="0">
                    <a:pos x="50" y="257"/>
                  </a:cxn>
                  <a:cxn ang="0">
                    <a:pos x="0" y="16"/>
                  </a:cxn>
                  <a:cxn ang="0">
                    <a:pos x="17" y="9"/>
                  </a:cxn>
                  <a:cxn ang="0">
                    <a:pos x="38" y="3"/>
                  </a:cxn>
                  <a:cxn ang="0">
                    <a:pos x="60" y="0"/>
                  </a:cxn>
                  <a:cxn ang="0">
                    <a:pos x="83" y="0"/>
                  </a:cxn>
                  <a:cxn ang="0">
                    <a:pos x="102" y="0"/>
                  </a:cxn>
                  <a:cxn ang="0">
                    <a:pos x="123" y="0"/>
                  </a:cxn>
                  <a:cxn ang="0">
                    <a:pos x="140" y="0"/>
                  </a:cxn>
                  <a:cxn ang="0">
                    <a:pos x="155" y="2"/>
                  </a:cxn>
                  <a:cxn ang="0">
                    <a:pos x="269" y="533"/>
                  </a:cxn>
                  <a:cxn ang="0">
                    <a:pos x="254" y="518"/>
                  </a:cxn>
                  <a:cxn ang="0">
                    <a:pos x="236" y="509"/>
                  </a:cxn>
                  <a:cxn ang="0">
                    <a:pos x="216" y="504"/>
                  </a:cxn>
                  <a:cxn ang="0">
                    <a:pos x="197" y="502"/>
                  </a:cxn>
                  <a:cxn ang="0">
                    <a:pos x="174" y="497"/>
                  </a:cxn>
                  <a:cxn ang="0">
                    <a:pos x="154" y="494"/>
                  </a:cxn>
                  <a:cxn ang="0">
                    <a:pos x="135" y="488"/>
                  </a:cxn>
                  <a:cxn ang="0">
                    <a:pos x="117" y="482"/>
                  </a:cxn>
                  <a:cxn ang="0">
                    <a:pos x="112" y="463"/>
                  </a:cxn>
                  <a:cxn ang="0">
                    <a:pos x="107" y="449"/>
                  </a:cxn>
                  <a:cxn ang="0">
                    <a:pos x="97" y="433"/>
                  </a:cxn>
                  <a:cxn ang="0">
                    <a:pos x="88" y="423"/>
                  </a:cxn>
                  <a:cxn ang="0">
                    <a:pos x="86" y="419"/>
                  </a:cxn>
                </a:cxnLst>
                <a:rect l="0" t="0" r="r" b="b"/>
                <a:pathLst>
                  <a:path w="269" h="533">
                    <a:moveTo>
                      <a:pt x="86" y="419"/>
                    </a:moveTo>
                    <a:lnTo>
                      <a:pt x="72" y="362"/>
                    </a:lnTo>
                    <a:lnTo>
                      <a:pt x="78" y="343"/>
                    </a:lnTo>
                    <a:lnTo>
                      <a:pt x="85" y="326"/>
                    </a:lnTo>
                    <a:lnTo>
                      <a:pt x="86" y="318"/>
                    </a:lnTo>
                    <a:lnTo>
                      <a:pt x="88" y="309"/>
                    </a:lnTo>
                    <a:lnTo>
                      <a:pt x="86" y="299"/>
                    </a:lnTo>
                    <a:lnTo>
                      <a:pt x="86" y="290"/>
                    </a:lnTo>
                    <a:lnTo>
                      <a:pt x="67" y="273"/>
                    </a:lnTo>
                    <a:lnTo>
                      <a:pt x="50" y="257"/>
                    </a:lnTo>
                    <a:lnTo>
                      <a:pt x="0" y="16"/>
                    </a:lnTo>
                    <a:lnTo>
                      <a:pt x="17" y="9"/>
                    </a:lnTo>
                    <a:lnTo>
                      <a:pt x="38" y="3"/>
                    </a:lnTo>
                    <a:lnTo>
                      <a:pt x="60" y="0"/>
                    </a:lnTo>
                    <a:lnTo>
                      <a:pt x="83" y="0"/>
                    </a:lnTo>
                    <a:lnTo>
                      <a:pt x="102" y="0"/>
                    </a:lnTo>
                    <a:lnTo>
                      <a:pt x="123" y="0"/>
                    </a:lnTo>
                    <a:lnTo>
                      <a:pt x="140" y="0"/>
                    </a:lnTo>
                    <a:lnTo>
                      <a:pt x="155" y="2"/>
                    </a:lnTo>
                    <a:lnTo>
                      <a:pt x="269" y="533"/>
                    </a:lnTo>
                    <a:lnTo>
                      <a:pt x="254" y="518"/>
                    </a:lnTo>
                    <a:lnTo>
                      <a:pt x="236" y="509"/>
                    </a:lnTo>
                    <a:lnTo>
                      <a:pt x="216" y="504"/>
                    </a:lnTo>
                    <a:lnTo>
                      <a:pt x="197" y="502"/>
                    </a:lnTo>
                    <a:lnTo>
                      <a:pt x="174" y="497"/>
                    </a:lnTo>
                    <a:lnTo>
                      <a:pt x="154" y="494"/>
                    </a:lnTo>
                    <a:lnTo>
                      <a:pt x="135" y="488"/>
                    </a:lnTo>
                    <a:lnTo>
                      <a:pt x="117" y="482"/>
                    </a:lnTo>
                    <a:lnTo>
                      <a:pt x="112" y="463"/>
                    </a:lnTo>
                    <a:lnTo>
                      <a:pt x="107" y="449"/>
                    </a:lnTo>
                    <a:lnTo>
                      <a:pt x="97" y="433"/>
                    </a:lnTo>
                    <a:lnTo>
                      <a:pt x="88" y="423"/>
                    </a:lnTo>
                    <a:lnTo>
                      <a:pt x="86" y="419"/>
                    </a:lnTo>
                    <a:close/>
                  </a:path>
                </a:pathLst>
              </a:custGeom>
              <a:solidFill>
                <a:srgbClr val="12C91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7" name="Freeform 47"/>
              <p:cNvSpPr>
                <a:spLocks/>
              </p:cNvSpPr>
              <p:nvPr/>
            </p:nvSpPr>
            <p:spPr bwMode="auto">
              <a:xfrm>
                <a:off x="1757" y="1485"/>
                <a:ext cx="518" cy="117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0" y="699"/>
                  </a:cxn>
                  <a:cxn ang="0">
                    <a:pos x="166" y="706"/>
                  </a:cxn>
                  <a:cxn ang="0">
                    <a:pos x="183" y="713"/>
                  </a:cxn>
                  <a:cxn ang="0">
                    <a:pos x="198" y="722"/>
                  </a:cxn>
                  <a:cxn ang="0">
                    <a:pos x="216" y="732"/>
                  </a:cxn>
                  <a:cxn ang="0">
                    <a:pos x="228" y="742"/>
                  </a:cxn>
                  <a:cxn ang="0">
                    <a:pos x="242" y="756"/>
                  </a:cxn>
                  <a:cxn ang="0">
                    <a:pos x="252" y="772"/>
                  </a:cxn>
                  <a:cxn ang="0">
                    <a:pos x="264" y="792"/>
                  </a:cxn>
                  <a:cxn ang="0">
                    <a:pos x="278" y="818"/>
                  </a:cxn>
                  <a:cxn ang="0">
                    <a:pos x="290" y="847"/>
                  </a:cxn>
                  <a:cxn ang="0">
                    <a:pos x="300" y="877"/>
                  </a:cxn>
                  <a:cxn ang="0">
                    <a:pos x="311" y="906"/>
                  </a:cxn>
                  <a:cxn ang="0">
                    <a:pos x="321" y="934"/>
                  </a:cxn>
                  <a:cxn ang="0">
                    <a:pos x="337" y="963"/>
                  </a:cxn>
                  <a:cxn ang="0">
                    <a:pos x="354" y="987"/>
                  </a:cxn>
                  <a:cxn ang="0">
                    <a:pos x="380" y="1013"/>
                  </a:cxn>
                  <a:cxn ang="0">
                    <a:pos x="463" y="1137"/>
                  </a:cxn>
                  <a:cxn ang="0">
                    <a:pos x="461" y="1153"/>
                  </a:cxn>
                  <a:cxn ang="0">
                    <a:pos x="456" y="1170"/>
                  </a:cxn>
                  <a:cxn ang="0">
                    <a:pos x="471" y="1167"/>
                  </a:cxn>
                  <a:cxn ang="0">
                    <a:pos x="487" y="1165"/>
                  </a:cxn>
                  <a:cxn ang="0">
                    <a:pos x="502" y="1160"/>
                  </a:cxn>
                  <a:cxn ang="0">
                    <a:pos x="518" y="1156"/>
                  </a:cxn>
                  <a:cxn ang="0">
                    <a:pos x="274" y="28"/>
                  </a:cxn>
                  <a:cxn ang="0">
                    <a:pos x="242" y="33"/>
                  </a:cxn>
                  <a:cxn ang="0">
                    <a:pos x="209" y="36"/>
                  </a:cxn>
                  <a:cxn ang="0">
                    <a:pos x="173" y="36"/>
                  </a:cxn>
                  <a:cxn ang="0">
                    <a:pos x="136" y="33"/>
                  </a:cxn>
                  <a:cxn ang="0">
                    <a:pos x="98" y="26"/>
                  </a:cxn>
                  <a:cxn ang="0">
                    <a:pos x="64" y="19"/>
                  </a:cxn>
                  <a:cxn ang="0">
                    <a:pos x="29" y="9"/>
                  </a:cxn>
                  <a:cxn ang="0">
                    <a:pos x="0" y="0"/>
                  </a:cxn>
                </a:cxnLst>
                <a:rect l="0" t="0" r="r" b="b"/>
                <a:pathLst>
                  <a:path w="518" h="1170">
                    <a:moveTo>
                      <a:pt x="0" y="0"/>
                    </a:moveTo>
                    <a:lnTo>
                      <a:pt x="150" y="699"/>
                    </a:lnTo>
                    <a:lnTo>
                      <a:pt x="166" y="706"/>
                    </a:lnTo>
                    <a:lnTo>
                      <a:pt x="183" y="713"/>
                    </a:lnTo>
                    <a:lnTo>
                      <a:pt x="198" y="722"/>
                    </a:lnTo>
                    <a:lnTo>
                      <a:pt x="216" y="732"/>
                    </a:lnTo>
                    <a:lnTo>
                      <a:pt x="228" y="742"/>
                    </a:lnTo>
                    <a:lnTo>
                      <a:pt x="242" y="756"/>
                    </a:lnTo>
                    <a:lnTo>
                      <a:pt x="252" y="772"/>
                    </a:lnTo>
                    <a:lnTo>
                      <a:pt x="264" y="792"/>
                    </a:lnTo>
                    <a:lnTo>
                      <a:pt x="278" y="818"/>
                    </a:lnTo>
                    <a:lnTo>
                      <a:pt x="290" y="847"/>
                    </a:lnTo>
                    <a:lnTo>
                      <a:pt x="300" y="877"/>
                    </a:lnTo>
                    <a:lnTo>
                      <a:pt x="311" y="906"/>
                    </a:lnTo>
                    <a:lnTo>
                      <a:pt x="321" y="934"/>
                    </a:lnTo>
                    <a:lnTo>
                      <a:pt x="337" y="963"/>
                    </a:lnTo>
                    <a:lnTo>
                      <a:pt x="354" y="987"/>
                    </a:lnTo>
                    <a:lnTo>
                      <a:pt x="380" y="1013"/>
                    </a:lnTo>
                    <a:lnTo>
                      <a:pt x="463" y="1137"/>
                    </a:lnTo>
                    <a:lnTo>
                      <a:pt x="461" y="1153"/>
                    </a:lnTo>
                    <a:lnTo>
                      <a:pt x="456" y="1170"/>
                    </a:lnTo>
                    <a:lnTo>
                      <a:pt x="471" y="1167"/>
                    </a:lnTo>
                    <a:lnTo>
                      <a:pt x="487" y="1165"/>
                    </a:lnTo>
                    <a:lnTo>
                      <a:pt x="502" y="1160"/>
                    </a:lnTo>
                    <a:lnTo>
                      <a:pt x="518" y="1156"/>
                    </a:lnTo>
                    <a:lnTo>
                      <a:pt x="274" y="28"/>
                    </a:lnTo>
                    <a:lnTo>
                      <a:pt x="242" y="33"/>
                    </a:lnTo>
                    <a:lnTo>
                      <a:pt x="209" y="36"/>
                    </a:lnTo>
                    <a:lnTo>
                      <a:pt x="173" y="36"/>
                    </a:lnTo>
                    <a:lnTo>
                      <a:pt x="136" y="33"/>
                    </a:lnTo>
                    <a:lnTo>
                      <a:pt x="98" y="26"/>
                    </a:lnTo>
                    <a:lnTo>
                      <a:pt x="64" y="19"/>
                    </a:lnTo>
                    <a:lnTo>
                      <a:pt x="29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2C91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8" name="Freeform 48"/>
              <p:cNvSpPr>
                <a:spLocks/>
              </p:cNvSpPr>
              <p:nvPr/>
            </p:nvSpPr>
            <p:spPr bwMode="auto">
              <a:xfrm>
                <a:off x="1776" y="1490"/>
                <a:ext cx="495" cy="116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7"/>
                  </a:cxn>
                  <a:cxn ang="0">
                    <a:pos x="36" y="175"/>
                  </a:cxn>
                  <a:cxn ang="0">
                    <a:pos x="55" y="263"/>
                  </a:cxn>
                  <a:cxn ang="0">
                    <a:pos x="74" y="351"/>
                  </a:cxn>
                  <a:cxn ang="0">
                    <a:pos x="93" y="437"/>
                  </a:cxn>
                  <a:cxn ang="0">
                    <a:pos x="112" y="525"/>
                  </a:cxn>
                  <a:cxn ang="0">
                    <a:pos x="131" y="613"/>
                  </a:cxn>
                  <a:cxn ang="0">
                    <a:pos x="150" y="701"/>
                  </a:cxn>
                  <a:cxn ang="0">
                    <a:pos x="164" y="706"/>
                  </a:cxn>
                  <a:cxn ang="0">
                    <a:pos x="178" y="715"/>
                  </a:cxn>
                  <a:cxn ang="0">
                    <a:pos x="192" y="723"/>
                  </a:cxn>
                  <a:cxn ang="0">
                    <a:pos x="205" y="734"/>
                  </a:cxn>
                  <a:cxn ang="0">
                    <a:pos x="216" y="744"/>
                  </a:cxn>
                  <a:cxn ang="0">
                    <a:pos x="226" y="756"/>
                  </a:cxn>
                  <a:cxn ang="0">
                    <a:pos x="235" y="770"/>
                  </a:cxn>
                  <a:cxn ang="0">
                    <a:pos x="245" y="787"/>
                  </a:cxn>
                  <a:cxn ang="0">
                    <a:pos x="259" y="813"/>
                  </a:cxn>
                  <a:cxn ang="0">
                    <a:pos x="271" y="842"/>
                  </a:cxn>
                  <a:cxn ang="0">
                    <a:pos x="281" y="872"/>
                  </a:cxn>
                  <a:cxn ang="0">
                    <a:pos x="292" y="901"/>
                  </a:cxn>
                  <a:cxn ang="0">
                    <a:pos x="302" y="929"/>
                  </a:cxn>
                  <a:cxn ang="0">
                    <a:pos x="318" y="958"/>
                  </a:cxn>
                  <a:cxn ang="0">
                    <a:pos x="335" y="982"/>
                  </a:cxn>
                  <a:cxn ang="0">
                    <a:pos x="361" y="1008"/>
                  </a:cxn>
                  <a:cxn ang="0">
                    <a:pos x="444" y="1132"/>
                  </a:cxn>
                  <a:cxn ang="0">
                    <a:pos x="442" y="1148"/>
                  </a:cxn>
                  <a:cxn ang="0">
                    <a:pos x="437" y="1165"/>
                  </a:cxn>
                  <a:cxn ang="0">
                    <a:pos x="452" y="1162"/>
                  </a:cxn>
                  <a:cxn ang="0">
                    <a:pos x="468" y="1158"/>
                  </a:cxn>
                  <a:cxn ang="0">
                    <a:pos x="482" y="1155"/>
                  </a:cxn>
                  <a:cxn ang="0">
                    <a:pos x="495" y="1151"/>
                  </a:cxn>
                  <a:cxn ang="0">
                    <a:pos x="464" y="1010"/>
                  </a:cxn>
                  <a:cxn ang="0">
                    <a:pos x="435" y="868"/>
                  </a:cxn>
                  <a:cxn ang="0">
                    <a:pos x="406" y="727"/>
                  </a:cxn>
                  <a:cxn ang="0">
                    <a:pos x="376" y="587"/>
                  </a:cxn>
                  <a:cxn ang="0">
                    <a:pos x="345" y="446"/>
                  </a:cxn>
                  <a:cxn ang="0">
                    <a:pos x="316" y="304"/>
                  </a:cxn>
                  <a:cxn ang="0">
                    <a:pos x="285" y="163"/>
                  </a:cxn>
                  <a:cxn ang="0">
                    <a:pos x="255" y="23"/>
                  </a:cxn>
                  <a:cxn ang="0">
                    <a:pos x="224" y="28"/>
                  </a:cxn>
                  <a:cxn ang="0">
                    <a:pos x="193" y="31"/>
                  </a:cxn>
                  <a:cxn ang="0">
                    <a:pos x="160" y="31"/>
                  </a:cxn>
                  <a:cxn ang="0">
                    <a:pos x="128" y="30"/>
                  </a:cxn>
                  <a:cxn ang="0">
                    <a:pos x="93" y="23"/>
                  </a:cxn>
                  <a:cxn ang="0">
                    <a:pos x="60" y="16"/>
                  </a:cxn>
                  <a:cxn ang="0">
                    <a:pos x="28" y="7"/>
                  </a:cxn>
                  <a:cxn ang="0">
                    <a:pos x="0" y="0"/>
                  </a:cxn>
                </a:cxnLst>
                <a:rect l="0" t="0" r="r" b="b"/>
                <a:pathLst>
                  <a:path w="495" h="1165">
                    <a:moveTo>
                      <a:pt x="0" y="0"/>
                    </a:moveTo>
                    <a:lnTo>
                      <a:pt x="17" y="87"/>
                    </a:lnTo>
                    <a:lnTo>
                      <a:pt x="36" y="175"/>
                    </a:lnTo>
                    <a:lnTo>
                      <a:pt x="55" y="263"/>
                    </a:lnTo>
                    <a:lnTo>
                      <a:pt x="74" y="351"/>
                    </a:lnTo>
                    <a:lnTo>
                      <a:pt x="93" y="437"/>
                    </a:lnTo>
                    <a:lnTo>
                      <a:pt x="112" y="525"/>
                    </a:lnTo>
                    <a:lnTo>
                      <a:pt x="131" y="613"/>
                    </a:lnTo>
                    <a:lnTo>
                      <a:pt x="150" y="701"/>
                    </a:lnTo>
                    <a:lnTo>
                      <a:pt x="164" y="706"/>
                    </a:lnTo>
                    <a:lnTo>
                      <a:pt x="178" y="715"/>
                    </a:lnTo>
                    <a:lnTo>
                      <a:pt x="192" y="723"/>
                    </a:lnTo>
                    <a:lnTo>
                      <a:pt x="205" y="734"/>
                    </a:lnTo>
                    <a:lnTo>
                      <a:pt x="216" y="744"/>
                    </a:lnTo>
                    <a:lnTo>
                      <a:pt x="226" y="756"/>
                    </a:lnTo>
                    <a:lnTo>
                      <a:pt x="235" y="770"/>
                    </a:lnTo>
                    <a:lnTo>
                      <a:pt x="245" y="787"/>
                    </a:lnTo>
                    <a:lnTo>
                      <a:pt x="259" y="813"/>
                    </a:lnTo>
                    <a:lnTo>
                      <a:pt x="271" y="842"/>
                    </a:lnTo>
                    <a:lnTo>
                      <a:pt x="281" y="872"/>
                    </a:lnTo>
                    <a:lnTo>
                      <a:pt x="292" y="901"/>
                    </a:lnTo>
                    <a:lnTo>
                      <a:pt x="302" y="929"/>
                    </a:lnTo>
                    <a:lnTo>
                      <a:pt x="318" y="958"/>
                    </a:lnTo>
                    <a:lnTo>
                      <a:pt x="335" y="982"/>
                    </a:lnTo>
                    <a:lnTo>
                      <a:pt x="361" y="1008"/>
                    </a:lnTo>
                    <a:lnTo>
                      <a:pt x="444" y="1132"/>
                    </a:lnTo>
                    <a:lnTo>
                      <a:pt x="442" y="1148"/>
                    </a:lnTo>
                    <a:lnTo>
                      <a:pt x="437" y="1165"/>
                    </a:lnTo>
                    <a:lnTo>
                      <a:pt x="452" y="1162"/>
                    </a:lnTo>
                    <a:lnTo>
                      <a:pt x="468" y="1158"/>
                    </a:lnTo>
                    <a:lnTo>
                      <a:pt x="482" y="1155"/>
                    </a:lnTo>
                    <a:lnTo>
                      <a:pt x="495" y="1151"/>
                    </a:lnTo>
                    <a:lnTo>
                      <a:pt x="464" y="1010"/>
                    </a:lnTo>
                    <a:lnTo>
                      <a:pt x="435" y="868"/>
                    </a:lnTo>
                    <a:lnTo>
                      <a:pt x="406" y="727"/>
                    </a:lnTo>
                    <a:lnTo>
                      <a:pt x="376" y="587"/>
                    </a:lnTo>
                    <a:lnTo>
                      <a:pt x="345" y="446"/>
                    </a:lnTo>
                    <a:lnTo>
                      <a:pt x="316" y="304"/>
                    </a:lnTo>
                    <a:lnTo>
                      <a:pt x="285" y="163"/>
                    </a:lnTo>
                    <a:lnTo>
                      <a:pt x="255" y="23"/>
                    </a:lnTo>
                    <a:lnTo>
                      <a:pt x="224" y="28"/>
                    </a:lnTo>
                    <a:lnTo>
                      <a:pt x="193" y="31"/>
                    </a:lnTo>
                    <a:lnTo>
                      <a:pt x="160" y="31"/>
                    </a:lnTo>
                    <a:lnTo>
                      <a:pt x="128" y="30"/>
                    </a:lnTo>
                    <a:lnTo>
                      <a:pt x="93" y="23"/>
                    </a:lnTo>
                    <a:lnTo>
                      <a:pt x="60" y="16"/>
                    </a:lnTo>
                    <a:lnTo>
                      <a:pt x="2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C91F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89" name="Freeform 49"/>
              <p:cNvSpPr>
                <a:spLocks/>
              </p:cNvSpPr>
              <p:nvPr/>
            </p:nvSpPr>
            <p:spPr bwMode="auto">
              <a:xfrm>
                <a:off x="1797" y="1495"/>
                <a:ext cx="474" cy="11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8"/>
                  </a:cxn>
                  <a:cxn ang="0">
                    <a:pos x="36" y="177"/>
                  </a:cxn>
                  <a:cxn ang="0">
                    <a:pos x="53" y="265"/>
                  </a:cxn>
                  <a:cxn ang="0">
                    <a:pos x="74" y="354"/>
                  </a:cxn>
                  <a:cxn ang="0">
                    <a:pos x="93" y="442"/>
                  </a:cxn>
                  <a:cxn ang="0">
                    <a:pos x="112" y="530"/>
                  </a:cxn>
                  <a:cxn ang="0">
                    <a:pos x="131" y="618"/>
                  </a:cxn>
                  <a:cxn ang="0">
                    <a:pos x="152" y="708"/>
                  </a:cxn>
                  <a:cxn ang="0">
                    <a:pos x="160" y="713"/>
                  </a:cxn>
                  <a:cxn ang="0">
                    <a:pos x="171" y="718"/>
                  </a:cxn>
                  <a:cxn ang="0">
                    <a:pos x="181" y="725"/>
                  </a:cxn>
                  <a:cxn ang="0">
                    <a:pos x="191" y="736"/>
                  </a:cxn>
                  <a:cxn ang="0">
                    <a:pos x="200" y="744"/>
                  </a:cxn>
                  <a:cxn ang="0">
                    <a:pos x="209" y="756"/>
                  </a:cxn>
                  <a:cxn ang="0">
                    <a:pos x="215" y="767"/>
                  </a:cxn>
                  <a:cxn ang="0">
                    <a:pos x="224" y="782"/>
                  </a:cxn>
                  <a:cxn ang="0">
                    <a:pos x="238" y="808"/>
                  </a:cxn>
                  <a:cxn ang="0">
                    <a:pos x="250" y="837"/>
                  </a:cxn>
                  <a:cxn ang="0">
                    <a:pos x="260" y="867"/>
                  </a:cxn>
                  <a:cxn ang="0">
                    <a:pos x="271" y="896"/>
                  </a:cxn>
                  <a:cxn ang="0">
                    <a:pos x="281" y="924"/>
                  </a:cxn>
                  <a:cxn ang="0">
                    <a:pos x="297" y="953"/>
                  </a:cxn>
                  <a:cxn ang="0">
                    <a:pos x="314" y="977"/>
                  </a:cxn>
                  <a:cxn ang="0">
                    <a:pos x="340" y="1003"/>
                  </a:cxn>
                  <a:cxn ang="0">
                    <a:pos x="423" y="1127"/>
                  </a:cxn>
                  <a:cxn ang="0">
                    <a:pos x="421" y="1143"/>
                  </a:cxn>
                  <a:cxn ang="0">
                    <a:pos x="416" y="1160"/>
                  </a:cxn>
                  <a:cxn ang="0">
                    <a:pos x="431" y="1157"/>
                  </a:cxn>
                  <a:cxn ang="0">
                    <a:pos x="447" y="1153"/>
                  </a:cxn>
                  <a:cxn ang="0">
                    <a:pos x="461" y="1150"/>
                  </a:cxn>
                  <a:cxn ang="0">
                    <a:pos x="474" y="1146"/>
                  </a:cxn>
                  <a:cxn ang="0">
                    <a:pos x="443" y="1005"/>
                  </a:cxn>
                  <a:cxn ang="0">
                    <a:pos x="414" y="863"/>
                  </a:cxn>
                  <a:cxn ang="0">
                    <a:pos x="385" y="722"/>
                  </a:cxn>
                  <a:cxn ang="0">
                    <a:pos x="355" y="582"/>
                  </a:cxn>
                  <a:cxn ang="0">
                    <a:pos x="324" y="441"/>
                  </a:cxn>
                  <a:cxn ang="0">
                    <a:pos x="295" y="299"/>
                  </a:cxn>
                  <a:cxn ang="0">
                    <a:pos x="264" y="158"/>
                  </a:cxn>
                  <a:cxn ang="0">
                    <a:pos x="234" y="18"/>
                  </a:cxn>
                  <a:cxn ang="0">
                    <a:pos x="207" y="23"/>
                  </a:cxn>
                  <a:cxn ang="0">
                    <a:pos x="179" y="26"/>
                  </a:cxn>
                  <a:cxn ang="0">
                    <a:pos x="148" y="26"/>
                  </a:cxn>
                  <a:cxn ang="0">
                    <a:pos x="119" y="25"/>
                  </a:cxn>
                  <a:cxn ang="0">
                    <a:pos x="88" y="18"/>
                  </a:cxn>
                  <a:cxn ang="0">
                    <a:pos x="57" y="13"/>
                  </a:cxn>
                  <a:cxn ang="0">
                    <a:pos x="26" y="6"/>
                  </a:cxn>
                  <a:cxn ang="0">
                    <a:pos x="0" y="0"/>
                  </a:cxn>
                </a:cxnLst>
                <a:rect l="0" t="0" r="r" b="b"/>
                <a:pathLst>
                  <a:path w="474" h="1160">
                    <a:moveTo>
                      <a:pt x="0" y="0"/>
                    </a:moveTo>
                    <a:lnTo>
                      <a:pt x="17" y="88"/>
                    </a:lnTo>
                    <a:lnTo>
                      <a:pt x="36" y="177"/>
                    </a:lnTo>
                    <a:lnTo>
                      <a:pt x="53" y="265"/>
                    </a:lnTo>
                    <a:lnTo>
                      <a:pt x="74" y="354"/>
                    </a:lnTo>
                    <a:lnTo>
                      <a:pt x="93" y="442"/>
                    </a:lnTo>
                    <a:lnTo>
                      <a:pt x="112" y="530"/>
                    </a:lnTo>
                    <a:lnTo>
                      <a:pt x="131" y="618"/>
                    </a:lnTo>
                    <a:lnTo>
                      <a:pt x="152" y="708"/>
                    </a:lnTo>
                    <a:lnTo>
                      <a:pt x="160" y="713"/>
                    </a:lnTo>
                    <a:lnTo>
                      <a:pt x="171" y="718"/>
                    </a:lnTo>
                    <a:lnTo>
                      <a:pt x="181" y="725"/>
                    </a:lnTo>
                    <a:lnTo>
                      <a:pt x="191" y="736"/>
                    </a:lnTo>
                    <a:lnTo>
                      <a:pt x="200" y="744"/>
                    </a:lnTo>
                    <a:lnTo>
                      <a:pt x="209" y="756"/>
                    </a:lnTo>
                    <a:lnTo>
                      <a:pt x="215" y="767"/>
                    </a:lnTo>
                    <a:lnTo>
                      <a:pt x="224" y="782"/>
                    </a:lnTo>
                    <a:lnTo>
                      <a:pt x="238" y="808"/>
                    </a:lnTo>
                    <a:lnTo>
                      <a:pt x="250" y="837"/>
                    </a:lnTo>
                    <a:lnTo>
                      <a:pt x="260" y="867"/>
                    </a:lnTo>
                    <a:lnTo>
                      <a:pt x="271" y="896"/>
                    </a:lnTo>
                    <a:lnTo>
                      <a:pt x="281" y="924"/>
                    </a:lnTo>
                    <a:lnTo>
                      <a:pt x="297" y="953"/>
                    </a:lnTo>
                    <a:lnTo>
                      <a:pt x="314" y="977"/>
                    </a:lnTo>
                    <a:lnTo>
                      <a:pt x="340" y="1003"/>
                    </a:lnTo>
                    <a:lnTo>
                      <a:pt x="423" y="1127"/>
                    </a:lnTo>
                    <a:lnTo>
                      <a:pt x="421" y="1143"/>
                    </a:lnTo>
                    <a:lnTo>
                      <a:pt x="416" y="1160"/>
                    </a:lnTo>
                    <a:lnTo>
                      <a:pt x="431" y="1157"/>
                    </a:lnTo>
                    <a:lnTo>
                      <a:pt x="447" y="1153"/>
                    </a:lnTo>
                    <a:lnTo>
                      <a:pt x="461" y="1150"/>
                    </a:lnTo>
                    <a:lnTo>
                      <a:pt x="474" y="1146"/>
                    </a:lnTo>
                    <a:lnTo>
                      <a:pt x="443" y="1005"/>
                    </a:lnTo>
                    <a:lnTo>
                      <a:pt x="414" y="863"/>
                    </a:lnTo>
                    <a:lnTo>
                      <a:pt x="385" y="722"/>
                    </a:lnTo>
                    <a:lnTo>
                      <a:pt x="355" y="582"/>
                    </a:lnTo>
                    <a:lnTo>
                      <a:pt x="324" y="441"/>
                    </a:lnTo>
                    <a:lnTo>
                      <a:pt x="295" y="299"/>
                    </a:lnTo>
                    <a:lnTo>
                      <a:pt x="264" y="158"/>
                    </a:lnTo>
                    <a:lnTo>
                      <a:pt x="234" y="18"/>
                    </a:lnTo>
                    <a:lnTo>
                      <a:pt x="207" y="23"/>
                    </a:lnTo>
                    <a:lnTo>
                      <a:pt x="179" y="26"/>
                    </a:lnTo>
                    <a:lnTo>
                      <a:pt x="148" y="26"/>
                    </a:lnTo>
                    <a:lnTo>
                      <a:pt x="119" y="25"/>
                    </a:lnTo>
                    <a:lnTo>
                      <a:pt x="88" y="18"/>
                    </a:lnTo>
                    <a:lnTo>
                      <a:pt x="57" y="13"/>
                    </a:lnTo>
                    <a:lnTo>
                      <a:pt x="26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D13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0" name="Freeform 50"/>
              <p:cNvSpPr>
                <a:spLocks/>
              </p:cNvSpPr>
              <p:nvPr/>
            </p:nvSpPr>
            <p:spPr bwMode="auto">
              <a:xfrm>
                <a:off x="1816" y="1501"/>
                <a:ext cx="455" cy="11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88"/>
                  </a:cxn>
                  <a:cxn ang="0">
                    <a:pos x="38" y="177"/>
                  </a:cxn>
                  <a:cxn ang="0">
                    <a:pos x="55" y="265"/>
                  </a:cxn>
                  <a:cxn ang="0">
                    <a:pos x="76" y="355"/>
                  </a:cxn>
                  <a:cxn ang="0">
                    <a:pos x="93" y="443"/>
                  </a:cxn>
                  <a:cxn ang="0">
                    <a:pos x="112" y="533"/>
                  </a:cxn>
                  <a:cxn ang="0">
                    <a:pos x="131" y="623"/>
                  </a:cxn>
                  <a:cxn ang="0">
                    <a:pos x="150" y="714"/>
                  </a:cxn>
                  <a:cxn ang="0">
                    <a:pos x="165" y="724"/>
                  </a:cxn>
                  <a:cxn ang="0">
                    <a:pos x="183" y="738"/>
                  </a:cxn>
                  <a:cxn ang="0">
                    <a:pos x="188" y="745"/>
                  </a:cxn>
                  <a:cxn ang="0">
                    <a:pos x="193" y="754"/>
                  </a:cxn>
                  <a:cxn ang="0">
                    <a:pos x="198" y="764"/>
                  </a:cxn>
                  <a:cxn ang="0">
                    <a:pos x="205" y="776"/>
                  </a:cxn>
                  <a:cxn ang="0">
                    <a:pos x="219" y="802"/>
                  </a:cxn>
                  <a:cxn ang="0">
                    <a:pos x="231" y="831"/>
                  </a:cxn>
                  <a:cxn ang="0">
                    <a:pos x="241" y="861"/>
                  </a:cxn>
                  <a:cxn ang="0">
                    <a:pos x="252" y="890"/>
                  </a:cxn>
                  <a:cxn ang="0">
                    <a:pos x="262" y="918"/>
                  </a:cxn>
                  <a:cxn ang="0">
                    <a:pos x="278" y="947"/>
                  </a:cxn>
                  <a:cxn ang="0">
                    <a:pos x="295" y="971"/>
                  </a:cxn>
                  <a:cxn ang="0">
                    <a:pos x="321" y="997"/>
                  </a:cxn>
                  <a:cxn ang="0">
                    <a:pos x="404" y="1121"/>
                  </a:cxn>
                  <a:cxn ang="0">
                    <a:pos x="402" y="1137"/>
                  </a:cxn>
                  <a:cxn ang="0">
                    <a:pos x="397" y="1154"/>
                  </a:cxn>
                  <a:cxn ang="0">
                    <a:pos x="412" y="1151"/>
                  </a:cxn>
                  <a:cxn ang="0">
                    <a:pos x="430" y="1147"/>
                  </a:cxn>
                  <a:cxn ang="0">
                    <a:pos x="443" y="1144"/>
                  </a:cxn>
                  <a:cxn ang="0">
                    <a:pos x="455" y="1140"/>
                  </a:cxn>
                  <a:cxn ang="0">
                    <a:pos x="424" y="999"/>
                  </a:cxn>
                  <a:cxn ang="0">
                    <a:pos x="395" y="857"/>
                  </a:cxn>
                  <a:cxn ang="0">
                    <a:pos x="366" y="716"/>
                  </a:cxn>
                  <a:cxn ang="0">
                    <a:pos x="336" y="576"/>
                  </a:cxn>
                  <a:cxn ang="0">
                    <a:pos x="305" y="435"/>
                  </a:cxn>
                  <a:cxn ang="0">
                    <a:pos x="276" y="293"/>
                  </a:cxn>
                  <a:cxn ang="0">
                    <a:pos x="245" y="152"/>
                  </a:cxn>
                  <a:cxn ang="0">
                    <a:pos x="215" y="12"/>
                  </a:cxn>
                  <a:cxn ang="0">
                    <a:pos x="190" y="15"/>
                  </a:cxn>
                  <a:cxn ang="0">
                    <a:pos x="165" y="19"/>
                  </a:cxn>
                  <a:cxn ang="0">
                    <a:pos x="138" y="19"/>
                  </a:cxn>
                  <a:cxn ang="0">
                    <a:pos x="110" y="19"/>
                  </a:cxn>
                  <a:cxn ang="0">
                    <a:pos x="81" y="13"/>
                  </a:cxn>
                  <a:cxn ang="0">
                    <a:pos x="53" y="10"/>
                  </a:cxn>
                  <a:cxn ang="0">
                    <a:pos x="25" y="5"/>
                  </a:cxn>
                  <a:cxn ang="0">
                    <a:pos x="0" y="0"/>
                  </a:cxn>
                </a:cxnLst>
                <a:rect l="0" t="0" r="r" b="b"/>
                <a:pathLst>
                  <a:path w="455" h="1154">
                    <a:moveTo>
                      <a:pt x="0" y="0"/>
                    </a:moveTo>
                    <a:lnTo>
                      <a:pt x="17" y="88"/>
                    </a:lnTo>
                    <a:lnTo>
                      <a:pt x="38" y="177"/>
                    </a:lnTo>
                    <a:lnTo>
                      <a:pt x="55" y="265"/>
                    </a:lnTo>
                    <a:lnTo>
                      <a:pt x="76" y="355"/>
                    </a:lnTo>
                    <a:lnTo>
                      <a:pt x="93" y="443"/>
                    </a:lnTo>
                    <a:lnTo>
                      <a:pt x="112" y="533"/>
                    </a:lnTo>
                    <a:lnTo>
                      <a:pt x="131" y="623"/>
                    </a:lnTo>
                    <a:lnTo>
                      <a:pt x="150" y="714"/>
                    </a:lnTo>
                    <a:lnTo>
                      <a:pt x="165" y="724"/>
                    </a:lnTo>
                    <a:lnTo>
                      <a:pt x="183" y="738"/>
                    </a:lnTo>
                    <a:lnTo>
                      <a:pt x="188" y="745"/>
                    </a:lnTo>
                    <a:lnTo>
                      <a:pt x="193" y="754"/>
                    </a:lnTo>
                    <a:lnTo>
                      <a:pt x="198" y="764"/>
                    </a:lnTo>
                    <a:lnTo>
                      <a:pt x="205" y="776"/>
                    </a:lnTo>
                    <a:lnTo>
                      <a:pt x="219" y="802"/>
                    </a:lnTo>
                    <a:lnTo>
                      <a:pt x="231" y="831"/>
                    </a:lnTo>
                    <a:lnTo>
                      <a:pt x="241" y="861"/>
                    </a:lnTo>
                    <a:lnTo>
                      <a:pt x="252" y="890"/>
                    </a:lnTo>
                    <a:lnTo>
                      <a:pt x="262" y="918"/>
                    </a:lnTo>
                    <a:lnTo>
                      <a:pt x="278" y="947"/>
                    </a:lnTo>
                    <a:lnTo>
                      <a:pt x="295" y="971"/>
                    </a:lnTo>
                    <a:lnTo>
                      <a:pt x="321" y="997"/>
                    </a:lnTo>
                    <a:lnTo>
                      <a:pt x="404" y="1121"/>
                    </a:lnTo>
                    <a:lnTo>
                      <a:pt x="402" y="1137"/>
                    </a:lnTo>
                    <a:lnTo>
                      <a:pt x="397" y="1154"/>
                    </a:lnTo>
                    <a:lnTo>
                      <a:pt x="412" y="1151"/>
                    </a:lnTo>
                    <a:lnTo>
                      <a:pt x="430" y="1147"/>
                    </a:lnTo>
                    <a:lnTo>
                      <a:pt x="443" y="1144"/>
                    </a:lnTo>
                    <a:lnTo>
                      <a:pt x="455" y="1140"/>
                    </a:lnTo>
                    <a:lnTo>
                      <a:pt x="424" y="999"/>
                    </a:lnTo>
                    <a:lnTo>
                      <a:pt x="395" y="857"/>
                    </a:lnTo>
                    <a:lnTo>
                      <a:pt x="366" y="716"/>
                    </a:lnTo>
                    <a:lnTo>
                      <a:pt x="336" y="576"/>
                    </a:lnTo>
                    <a:lnTo>
                      <a:pt x="305" y="435"/>
                    </a:lnTo>
                    <a:lnTo>
                      <a:pt x="276" y="293"/>
                    </a:lnTo>
                    <a:lnTo>
                      <a:pt x="245" y="152"/>
                    </a:lnTo>
                    <a:lnTo>
                      <a:pt x="215" y="12"/>
                    </a:lnTo>
                    <a:lnTo>
                      <a:pt x="190" y="15"/>
                    </a:lnTo>
                    <a:lnTo>
                      <a:pt x="165" y="19"/>
                    </a:lnTo>
                    <a:lnTo>
                      <a:pt x="138" y="19"/>
                    </a:lnTo>
                    <a:lnTo>
                      <a:pt x="110" y="19"/>
                    </a:lnTo>
                    <a:lnTo>
                      <a:pt x="81" y="13"/>
                    </a:lnTo>
                    <a:lnTo>
                      <a:pt x="53" y="10"/>
                    </a:lnTo>
                    <a:lnTo>
                      <a:pt x="2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DD13D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1" name="Freeform 51"/>
              <p:cNvSpPr>
                <a:spLocks/>
              </p:cNvSpPr>
              <p:nvPr/>
            </p:nvSpPr>
            <p:spPr bwMode="auto">
              <a:xfrm>
                <a:off x="1835" y="1506"/>
                <a:ext cx="436" cy="11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90"/>
                  </a:cxn>
                  <a:cxn ang="0">
                    <a:pos x="38" y="181"/>
                  </a:cxn>
                  <a:cxn ang="0">
                    <a:pos x="55" y="271"/>
                  </a:cxn>
                  <a:cxn ang="0">
                    <a:pos x="76" y="362"/>
                  </a:cxn>
                  <a:cxn ang="0">
                    <a:pos x="95" y="452"/>
                  </a:cxn>
                  <a:cxn ang="0">
                    <a:pos x="114" y="543"/>
                  </a:cxn>
                  <a:cxn ang="0">
                    <a:pos x="133" y="633"/>
                  </a:cxn>
                  <a:cxn ang="0">
                    <a:pos x="153" y="726"/>
                  </a:cxn>
                  <a:cxn ang="0">
                    <a:pos x="162" y="733"/>
                  </a:cxn>
                  <a:cxn ang="0">
                    <a:pos x="171" y="745"/>
                  </a:cxn>
                  <a:cxn ang="0">
                    <a:pos x="177" y="756"/>
                  </a:cxn>
                  <a:cxn ang="0">
                    <a:pos x="186" y="771"/>
                  </a:cxn>
                  <a:cxn ang="0">
                    <a:pos x="200" y="797"/>
                  </a:cxn>
                  <a:cxn ang="0">
                    <a:pos x="212" y="826"/>
                  </a:cxn>
                  <a:cxn ang="0">
                    <a:pos x="222" y="856"/>
                  </a:cxn>
                  <a:cxn ang="0">
                    <a:pos x="233" y="885"/>
                  </a:cxn>
                  <a:cxn ang="0">
                    <a:pos x="243" y="913"/>
                  </a:cxn>
                  <a:cxn ang="0">
                    <a:pos x="259" y="942"/>
                  </a:cxn>
                  <a:cxn ang="0">
                    <a:pos x="276" y="966"/>
                  </a:cxn>
                  <a:cxn ang="0">
                    <a:pos x="302" y="992"/>
                  </a:cxn>
                  <a:cxn ang="0">
                    <a:pos x="385" y="1116"/>
                  </a:cxn>
                  <a:cxn ang="0">
                    <a:pos x="385" y="1132"/>
                  </a:cxn>
                  <a:cxn ang="0">
                    <a:pos x="379" y="1149"/>
                  </a:cxn>
                  <a:cxn ang="0">
                    <a:pos x="395" y="1146"/>
                  </a:cxn>
                  <a:cxn ang="0">
                    <a:pos x="411" y="1142"/>
                  </a:cxn>
                  <a:cxn ang="0">
                    <a:pos x="424" y="1139"/>
                  </a:cxn>
                  <a:cxn ang="0">
                    <a:pos x="436" y="1135"/>
                  </a:cxn>
                  <a:cxn ang="0">
                    <a:pos x="405" y="994"/>
                  </a:cxn>
                  <a:cxn ang="0">
                    <a:pos x="376" y="852"/>
                  </a:cxn>
                  <a:cxn ang="0">
                    <a:pos x="347" y="711"/>
                  </a:cxn>
                  <a:cxn ang="0">
                    <a:pos x="317" y="571"/>
                  </a:cxn>
                  <a:cxn ang="0">
                    <a:pos x="286" y="430"/>
                  </a:cxn>
                  <a:cxn ang="0">
                    <a:pos x="257" y="288"/>
                  </a:cxn>
                  <a:cxn ang="0">
                    <a:pos x="226" y="147"/>
                  </a:cxn>
                  <a:cxn ang="0">
                    <a:pos x="196" y="7"/>
                  </a:cxn>
                  <a:cxn ang="0">
                    <a:pos x="172" y="10"/>
                  </a:cxn>
                  <a:cxn ang="0">
                    <a:pos x="150" y="14"/>
                  </a:cxn>
                  <a:cxn ang="0">
                    <a:pos x="126" y="14"/>
                  </a:cxn>
                  <a:cxn ang="0">
                    <a:pos x="101" y="15"/>
                  </a:cxn>
                  <a:cxn ang="0">
                    <a:pos x="76" y="12"/>
                  </a:cxn>
                  <a:cxn ang="0">
                    <a:pos x="50" y="8"/>
                  </a:cxn>
                  <a:cxn ang="0">
                    <a:pos x="24" y="3"/>
                  </a:cxn>
                  <a:cxn ang="0">
                    <a:pos x="0" y="0"/>
                  </a:cxn>
                </a:cxnLst>
                <a:rect l="0" t="0" r="r" b="b"/>
                <a:pathLst>
                  <a:path w="436" h="1149">
                    <a:moveTo>
                      <a:pt x="0" y="0"/>
                    </a:moveTo>
                    <a:lnTo>
                      <a:pt x="17" y="90"/>
                    </a:lnTo>
                    <a:lnTo>
                      <a:pt x="38" y="181"/>
                    </a:lnTo>
                    <a:lnTo>
                      <a:pt x="55" y="271"/>
                    </a:lnTo>
                    <a:lnTo>
                      <a:pt x="76" y="362"/>
                    </a:lnTo>
                    <a:lnTo>
                      <a:pt x="95" y="452"/>
                    </a:lnTo>
                    <a:lnTo>
                      <a:pt x="114" y="543"/>
                    </a:lnTo>
                    <a:lnTo>
                      <a:pt x="133" y="633"/>
                    </a:lnTo>
                    <a:lnTo>
                      <a:pt x="153" y="726"/>
                    </a:lnTo>
                    <a:lnTo>
                      <a:pt x="162" y="733"/>
                    </a:lnTo>
                    <a:lnTo>
                      <a:pt x="171" y="745"/>
                    </a:lnTo>
                    <a:lnTo>
                      <a:pt x="177" y="756"/>
                    </a:lnTo>
                    <a:lnTo>
                      <a:pt x="186" y="771"/>
                    </a:lnTo>
                    <a:lnTo>
                      <a:pt x="200" y="797"/>
                    </a:lnTo>
                    <a:lnTo>
                      <a:pt x="212" y="826"/>
                    </a:lnTo>
                    <a:lnTo>
                      <a:pt x="222" y="856"/>
                    </a:lnTo>
                    <a:lnTo>
                      <a:pt x="233" y="885"/>
                    </a:lnTo>
                    <a:lnTo>
                      <a:pt x="243" y="913"/>
                    </a:lnTo>
                    <a:lnTo>
                      <a:pt x="259" y="942"/>
                    </a:lnTo>
                    <a:lnTo>
                      <a:pt x="276" y="966"/>
                    </a:lnTo>
                    <a:lnTo>
                      <a:pt x="302" y="992"/>
                    </a:lnTo>
                    <a:lnTo>
                      <a:pt x="385" y="1116"/>
                    </a:lnTo>
                    <a:lnTo>
                      <a:pt x="385" y="1132"/>
                    </a:lnTo>
                    <a:lnTo>
                      <a:pt x="379" y="1149"/>
                    </a:lnTo>
                    <a:lnTo>
                      <a:pt x="395" y="1146"/>
                    </a:lnTo>
                    <a:lnTo>
                      <a:pt x="411" y="1142"/>
                    </a:lnTo>
                    <a:lnTo>
                      <a:pt x="424" y="1139"/>
                    </a:lnTo>
                    <a:lnTo>
                      <a:pt x="436" y="1135"/>
                    </a:lnTo>
                    <a:lnTo>
                      <a:pt x="405" y="994"/>
                    </a:lnTo>
                    <a:lnTo>
                      <a:pt x="376" y="852"/>
                    </a:lnTo>
                    <a:lnTo>
                      <a:pt x="347" y="711"/>
                    </a:lnTo>
                    <a:lnTo>
                      <a:pt x="317" y="571"/>
                    </a:lnTo>
                    <a:lnTo>
                      <a:pt x="286" y="430"/>
                    </a:lnTo>
                    <a:lnTo>
                      <a:pt x="257" y="288"/>
                    </a:lnTo>
                    <a:lnTo>
                      <a:pt x="226" y="147"/>
                    </a:lnTo>
                    <a:lnTo>
                      <a:pt x="196" y="7"/>
                    </a:lnTo>
                    <a:lnTo>
                      <a:pt x="172" y="10"/>
                    </a:lnTo>
                    <a:lnTo>
                      <a:pt x="150" y="14"/>
                    </a:lnTo>
                    <a:lnTo>
                      <a:pt x="126" y="14"/>
                    </a:lnTo>
                    <a:lnTo>
                      <a:pt x="101" y="15"/>
                    </a:lnTo>
                    <a:lnTo>
                      <a:pt x="76" y="12"/>
                    </a:lnTo>
                    <a:lnTo>
                      <a:pt x="50" y="8"/>
                    </a:lnTo>
                    <a:lnTo>
                      <a:pt x="2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D652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2" name="Freeform 52"/>
              <p:cNvSpPr>
                <a:spLocks/>
              </p:cNvSpPr>
              <p:nvPr/>
            </p:nvSpPr>
            <p:spPr bwMode="auto">
              <a:xfrm>
                <a:off x="1854" y="1513"/>
                <a:ext cx="417" cy="11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9" y="93"/>
                  </a:cxn>
                  <a:cxn ang="0">
                    <a:pos x="39" y="186"/>
                  </a:cxn>
                  <a:cxn ang="0">
                    <a:pos x="58" y="279"/>
                  </a:cxn>
                  <a:cxn ang="0">
                    <a:pos x="79" y="374"/>
                  </a:cxn>
                  <a:cxn ang="0">
                    <a:pos x="100" y="467"/>
                  </a:cxn>
                  <a:cxn ang="0">
                    <a:pos x="120" y="562"/>
                  </a:cxn>
                  <a:cxn ang="0">
                    <a:pos x="141" y="657"/>
                  </a:cxn>
                  <a:cxn ang="0">
                    <a:pos x="162" y="752"/>
                  </a:cxn>
                  <a:cxn ang="0">
                    <a:pos x="164" y="757"/>
                  </a:cxn>
                  <a:cxn ang="0">
                    <a:pos x="167" y="764"/>
                  </a:cxn>
                  <a:cxn ang="0">
                    <a:pos x="181" y="790"/>
                  </a:cxn>
                  <a:cxn ang="0">
                    <a:pos x="193" y="819"/>
                  </a:cxn>
                  <a:cxn ang="0">
                    <a:pos x="203" y="849"/>
                  </a:cxn>
                  <a:cxn ang="0">
                    <a:pos x="214" y="878"/>
                  </a:cxn>
                  <a:cxn ang="0">
                    <a:pos x="224" y="906"/>
                  </a:cxn>
                  <a:cxn ang="0">
                    <a:pos x="240" y="935"/>
                  </a:cxn>
                  <a:cxn ang="0">
                    <a:pos x="257" y="959"/>
                  </a:cxn>
                  <a:cxn ang="0">
                    <a:pos x="283" y="985"/>
                  </a:cxn>
                  <a:cxn ang="0">
                    <a:pos x="366" y="1109"/>
                  </a:cxn>
                  <a:cxn ang="0">
                    <a:pos x="366" y="1125"/>
                  </a:cxn>
                  <a:cxn ang="0">
                    <a:pos x="360" y="1142"/>
                  </a:cxn>
                  <a:cxn ang="0">
                    <a:pos x="376" y="1139"/>
                  </a:cxn>
                  <a:cxn ang="0">
                    <a:pos x="392" y="1135"/>
                  </a:cxn>
                  <a:cxn ang="0">
                    <a:pos x="405" y="1132"/>
                  </a:cxn>
                  <a:cxn ang="0">
                    <a:pos x="417" y="1128"/>
                  </a:cxn>
                  <a:cxn ang="0">
                    <a:pos x="386" y="987"/>
                  </a:cxn>
                  <a:cxn ang="0">
                    <a:pos x="357" y="845"/>
                  </a:cxn>
                  <a:cxn ang="0">
                    <a:pos x="328" y="704"/>
                  </a:cxn>
                  <a:cxn ang="0">
                    <a:pos x="298" y="564"/>
                  </a:cxn>
                  <a:cxn ang="0">
                    <a:pos x="267" y="423"/>
                  </a:cxn>
                  <a:cxn ang="0">
                    <a:pos x="238" y="281"/>
                  </a:cxn>
                  <a:cxn ang="0">
                    <a:pos x="207" y="140"/>
                  </a:cxn>
                  <a:cxn ang="0">
                    <a:pos x="177" y="0"/>
                  </a:cxn>
                  <a:cxn ang="0">
                    <a:pos x="157" y="3"/>
                  </a:cxn>
                  <a:cxn ang="0">
                    <a:pos x="136" y="7"/>
                  </a:cxn>
                  <a:cxn ang="0">
                    <a:pos x="114" y="7"/>
                  </a:cxn>
                  <a:cxn ang="0">
                    <a:pos x="93" y="8"/>
                  </a:cxn>
                  <a:cxn ang="0">
                    <a:pos x="69" y="7"/>
                  </a:cxn>
                  <a:cxn ang="0">
                    <a:pos x="46" y="5"/>
                  </a:cxn>
                  <a:cxn ang="0">
                    <a:pos x="22" y="1"/>
                  </a:cxn>
                  <a:cxn ang="0">
                    <a:pos x="0" y="0"/>
                  </a:cxn>
                </a:cxnLst>
                <a:rect l="0" t="0" r="r" b="b"/>
                <a:pathLst>
                  <a:path w="417" h="1142">
                    <a:moveTo>
                      <a:pt x="0" y="0"/>
                    </a:moveTo>
                    <a:lnTo>
                      <a:pt x="19" y="93"/>
                    </a:lnTo>
                    <a:lnTo>
                      <a:pt x="39" y="186"/>
                    </a:lnTo>
                    <a:lnTo>
                      <a:pt x="58" y="279"/>
                    </a:lnTo>
                    <a:lnTo>
                      <a:pt x="79" y="374"/>
                    </a:lnTo>
                    <a:lnTo>
                      <a:pt x="100" y="467"/>
                    </a:lnTo>
                    <a:lnTo>
                      <a:pt x="120" y="562"/>
                    </a:lnTo>
                    <a:lnTo>
                      <a:pt x="141" y="657"/>
                    </a:lnTo>
                    <a:lnTo>
                      <a:pt x="162" y="752"/>
                    </a:lnTo>
                    <a:lnTo>
                      <a:pt x="164" y="757"/>
                    </a:lnTo>
                    <a:lnTo>
                      <a:pt x="167" y="764"/>
                    </a:lnTo>
                    <a:lnTo>
                      <a:pt x="181" y="790"/>
                    </a:lnTo>
                    <a:lnTo>
                      <a:pt x="193" y="819"/>
                    </a:lnTo>
                    <a:lnTo>
                      <a:pt x="203" y="849"/>
                    </a:lnTo>
                    <a:lnTo>
                      <a:pt x="214" y="878"/>
                    </a:lnTo>
                    <a:lnTo>
                      <a:pt x="224" y="906"/>
                    </a:lnTo>
                    <a:lnTo>
                      <a:pt x="240" y="935"/>
                    </a:lnTo>
                    <a:lnTo>
                      <a:pt x="257" y="959"/>
                    </a:lnTo>
                    <a:lnTo>
                      <a:pt x="283" y="985"/>
                    </a:lnTo>
                    <a:lnTo>
                      <a:pt x="366" y="1109"/>
                    </a:lnTo>
                    <a:lnTo>
                      <a:pt x="366" y="1125"/>
                    </a:lnTo>
                    <a:lnTo>
                      <a:pt x="360" y="1142"/>
                    </a:lnTo>
                    <a:lnTo>
                      <a:pt x="376" y="1139"/>
                    </a:lnTo>
                    <a:lnTo>
                      <a:pt x="392" y="1135"/>
                    </a:lnTo>
                    <a:lnTo>
                      <a:pt x="405" y="1132"/>
                    </a:lnTo>
                    <a:lnTo>
                      <a:pt x="417" y="1128"/>
                    </a:lnTo>
                    <a:lnTo>
                      <a:pt x="386" y="987"/>
                    </a:lnTo>
                    <a:lnTo>
                      <a:pt x="357" y="845"/>
                    </a:lnTo>
                    <a:lnTo>
                      <a:pt x="328" y="704"/>
                    </a:lnTo>
                    <a:lnTo>
                      <a:pt x="298" y="564"/>
                    </a:lnTo>
                    <a:lnTo>
                      <a:pt x="267" y="423"/>
                    </a:lnTo>
                    <a:lnTo>
                      <a:pt x="238" y="281"/>
                    </a:lnTo>
                    <a:lnTo>
                      <a:pt x="207" y="140"/>
                    </a:lnTo>
                    <a:lnTo>
                      <a:pt x="177" y="0"/>
                    </a:lnTo>
                    <a:lnTo>
                      <a:pt x="157" y="3"/>
                    </a:lnTo>
                    <a:lnTo>
                      <a:pt x="136" y="7"/>
                    </a:lnTo>
                    <a:lnTo>
                      <a:pt x="114" y="7"/>
                    </a:lnTo>
                    <a:lnTo>
                      <a:pt x="93" y="8"/>
                    </a:lnTo>
                    <a:lnTo>
                      <a:pt x="69" y="7"/>
                    </a:lnTo>
                    <a:lnTo>
                      <a:pt x="46" y="5"/>
                    </a:lnTo>
                    <a:lnTo>
                      <a:pt x="2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DB6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3" name="Freeform 53"/>
              <p:cNvSpPr>
                <a:spLocks/>
              </p:cNvSpPr>
              <p:nvPr/>
            </p:nvSpPr>
            <p:spPr bwMode="auto">
              <a:xfrm>
                <a:off x="1873" y="1513"/>
                <a:ext cx="398" cy="11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74" y="821"/>
                  </a:cxn>
                  <a:cxn ang="0">
                    <a:pos x="181" y="842"/>
                  </a:cxn>
                  <a:cxn ang="0">
                    <a:pos x="188" y="864"/>
                  </a:cxn>
                  <a:cxn ang="0">
                    <a:pos x="196" y="887"/>
                  </a:cxn>
                  <a:cxn ang="0">
                    <a:pos x="207" y="909"/>
                  </a:cxn>
                  <a:cxn ang="0">
                    <a:pos x="215" y="928"/>
                  </a:cxn>
                  <a:cxn ang="0">
                    <a:pos x="229" y="949"/>
                  </a:cxn>
                  <a:cxn ang="0">
                    <a:pos x="243" y="966"/>
                  </a:cxn>
                  <a:cxn ang="0">
                    <a:pos x="264" y="985"/>
                  </a:cxn>
                  <a:cxn ang="0">
                    <a:pos x="347" y="1109"/>
                  </a:cxn>
                  <a:cxn ang="0">
                    <a:pos x="347" y="1125"/>
                  </a:cxn>
                  <a:cxn ang="0">
                    <a:pos x="341" y="1142"/>
                  </a:cxn>
                  <a:cxn ang="0">
                    <a:pos x="357" y="1139"/>
                  </a:cxn>
                  <a:cxn ang="0">
                    <a:pos x="374" y="1135"/>
                  </a:cxn>
                  <a:cxn ang="0">
                    <a:pos x="388" y="1132"/>
                  </a:cxn>
                  <a:cxn ang="0">
                    <a:pos x="398" y="1128"/>
                  </a:cxn>
                  <a:cxn ang="0">
                    <a:pos x="158" y="0"/>
                  </a:cxn>
                  <a:cxn ang="0">
                    <a:pos x="139" y="1"/>
                  </a:cxn>
                  <a:cxn ang="0">
                    <a:pos x="120" y="5"/>
                  </a:cxn>
                  <a:cxn ang="0">
                    <a:pos x="101" y="7"/>
                  </a:cxn>
                  <a:cxn ang="0">
                    <a:pos x="84" y="8"/>
                  </a:cxn>
                  <a:cxn ang="0">
                    <a:pos x="63" y="8"/>
                  </a:cxn>
                  <a:cxn ang="0">
                    <a:pos x="43" y="8"/>
                  </a:cxn>
                  <a:cxn ang="0">
                    <a:pos x="20" y="7"/>
                  </a:cxn>
                  <a:cxn ang="0">
                    <a:pos x="0" y="5"/>
                  </a:cxn>
                </a:cxnLst>
                <a:rect l="0" t="0" r="r" b="b"/>
                <a:pathLst>
                  <a:path w="398" h="1142">
                    <a:moveTo>
                      <a:pt x="0" y="5"/>
                    </a:moveTo>
                    <a:lnTo>
                      <a:pt x="174" y="821"/>
                    </a:lnTo>
                    <a:lnTo>
                      <a:pt x="181" y="842"/>
                    </a:lnTo>
                    <a:lnTo>
                      <a:pt x="188" y="864"/>
                    </a:lnTo>
                    <a:lnTo>
                      <a:pt x="196" y="887"/>
                    </a:lnTo>
                    <a:lnTo>
                      <a:pt x="207" y="909"/>
                    </a:lnTo>
                    <a:lnTo>
                      <a:pt x="215" y="928"/>
                    </a:lnTo>
                    <a:lnTo>
                      <a:pt x="229" y="949"/>
                    </a:lnTo>
                    <a:lnTo>
                      <a:pt x="243" y="966"/>
                    </a:lnTo>
                    <a:lnTo>
                      <a:pt x="264" y="985"/>
                    </a:lnTo>
                    <a:lnTo>
                      <a:pt x="347" y="1109"/>
                    </a:lnTo>
                    <a:lnTo>
                      <a:pt x="347" y="1125"/>
                    </a:lnTo>
                    <a:lnTo>
                      <a:pt x="341" y="1142"/>
                    </a:lnTo>
                    <a:lnTo>
                      <a:pt x="357" y="1139"/>
                    </a:lnTo>
                    <a:lnTo>
                      <a:pt x="374" y="1135"/>
                    </a:lnTo>
                    <a:lnTo>
                      <a:pt x="388" y="1132"/>
                    </a:lnTo>
                    <a:lnTo>
                      <a:pt x="398" y="1128"/>
                    </a:lnTo>
                    <a:lnTo>
                      <a:pt x="158" y="0"/>
                    </a:lnTo>
                    <a:lnTo>
                      <a:pt x="139" y="1"/>
                    </a:lnTo>
                    <a:lnTo>
                      <a:pt x="120" y="5"/>
                    </a:lnTo>
                    <a:lnTo>
                      <a:pt x="101" y="7"/>
                    </a:lnTo>
                    <a:lnTo>
                      <a:pt x="84" y="8"/>
                    </a:lnTo>
                    <a:lnTo>
                      <a:pt x="63" y="8"/>
                    </a:lnTo>
                    <a:lnTo>
                      <a:pt x="43" y="8"/>
                    </a:lnTo>
                    <a:lnTo>
                      <a:pt x="20" y="7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73E073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4" name="Freeform 54"/>
              <p:cNvSpPr>
                <a:spLocks/>
              </p:cNvSpPr>
              <p:nvPr/>
            </p:nvSpPr>
            <p:spPr bwMode="auto">
              <a:xfrm>
                <a:off x="2425" y="1953"/>
                <a:ext cx="223" cy="105"/>
              </a:xfrm>
              <a:custGeom>
                <a:avLst/>
                <a:gdLst/>
                <a:ahLst/>
                <a:cxnLst>
                  <a:cxn ang="0">
                    <a:pos x="152" y="27"/>
                  </a:cxn>
                  <a:cxn ang="0">
                    <a:pos x="152" y="34"/>
                  </a:cxn>
                  <a:cxn ang="0">
                    <a:pos x="157" y="31"/>
                  </a:cxn>
                  <a:cxn ang="0">
                    <a:pos x="171" y="27"/>
                  </a:cxn>
                  <a:cxn ang="0">
                    <a:pos x="206" y="10"/>
                  </a:cxn>
                  <a:cxn ang="0">
                    <a:pos x="223" y="0"/>
                  </a:cxn>
                  <a:cxn ang="0">
                    <a:pos x="219" y="7"/>
                  </a:cxn>
                  <a:cxn ang="0">
                    <a:pos x="206" y="17"/>
                  </a:cxn>
                  <a:cxn ang="0">
                    <a:pos x="188" y="27"/>
                  </a:cxn>
                  <a:cxn ang="0">
                    <a:pos x="197" y="31"/>
                  </a:cxn>
                  <a:cxn ang="0">
                    <a:pos x="209" y="29"/>
                  </a:cxn>
                  <a:cxn ang="0">
                    <a:pos x="202" y="40"/>
                  </a:cxn>
                  <a:cxn ang="0">
                    <a:pos x="176" y="55"/>
                  </a:cxn>
                  <a:cxn ang="0">
                    <a:pos x="168" y="64"/>
                  </a:cxn>
                  <a:cxn ang="0">
                    <a:pos x="138" y="74"/>
                  </a:cxn>
                  <a:cxn ang="0">
                    <a:pos x="111" y="84"/>
                  </a:cxn>
                  <a:cxn ang="0">
                    <a:pos x="97" y="90"/>
                  </a:cxn>
                  <a:cxn ang="0">
                    <a:pos x="78" y="96"/>
                  </a:cxn>
                  <a:cxn ang="0">
                    <a:pos x="62" y="105"/>
                  </a:cxn>
                  <a:cxn ang="0">
                    <a:pos x="60" y="98"/>
                  </a:cxn>
                  <a:cxn ang="0">
                    <a:pos x="76" y="84"/>
                  </a:cxn>
                  <a:cxn ang="0">
                    <a:pos x="57" y="84"/>
                  </a:cxn>
                  <a:cxn ang="0">
                    <a:pos x="45" y="88"/>
                  </a:cxn>
                  <a:cxn ang="0">
                    <a:pos x="35" y="96"/>
                  </a:cxn>
                  <a:cxn ang="0">
                    <a:pos x="24" y="93"/>
                  </a:cxn>
                  <a:cxn ang="0">
                    <a:pos x="31" y="88"/>
                  </a:cxn>
                  <a:cxn ang="0">
                    <a:pos x="35" y="77"/>
                  </a:cxn>
                  <a:cxn ang="0">
                    <a:pos x="12" y="77"/>
                  </a:cxn>
                  <a:cxn ang="0">
                    <a:pos x="0" y="77"/>
                  </a:cxn>
                  <a:cxn ang="0">
                    <a:pos x="5" y="69"/>
                  </a:cxn>
                  <a:cxn ang="0">
                    <a:pos x="29" y="69"/>
                  </a:cxn>
                  <a:cxn ang="0">
                    <a:pos x="50" y="67"/>
                  </a:cxn>
                  <a:cxn ang="0">
                    <a:pos x="60" y="62"/>
                  </a:cxn>
                  <a:cxn ang="0">
                    <a:pos x="55" y="55"/>
                  </a:cxn>
                  <a:cxn ang="0">
                    <a:pos x="60" y="50"/>
                  </a:cxn>
                  <a:cxn ang="0">
                    <a:pos x="78" y="64"/>
                  </a:cxn>
                  <a:cxn ang="0">
                    <a:pos x="88" y="57"/>
                  </a:cxn>
                  <a:cxn ang="0">
                    <a:pos x="97" y="48"/>
                  </a:cxn>
                  <a:cxn ang="0">
                    <a:pos x="114" y="46"/>
                  </a:cxn>
                  <a:cxn ang="0">
                    <a:pos x="128" y="38"/>
                  </a:cxn>
                </a:cxnLst>
                <a:rect l="0" t="0" r="r" b="b"/>
                <a:pathLst>
                  <a:path w="223" h="105">
                    <a:moveTo>
                      <a:pt x="128" y="34"/>
                    </a:moveTo>
                    <a:lnTo>
                      <a:pt x="152" y="27"/>
                    </a:lnTo>
                    <a:lnTo>
                      <a:pt x="152" y="31"/>
                    </a:lnTo>
                    <a:lnTo>
                      <a:pt x="152" y="34"/>
                    </a:lnTo>
                    <a:lnTo>
                      <a:pt x="154" y="33"/>
                    </a:lnTo>
                    <a:lnTo>
                      <a:pt x="157" y="31"/>
                    </a:lnTo>
                    <a:lnTo>
                      <a:pt x="162" y="24"/>
                    </a:lnTo>
                    <a:lnTo>
                      <a:pt x="171" y="27"/>
                    </a:lnTo>
                    <a:lnTo>
                      <a:pt x="188" y="19"/>
                    </a:lnTo>
                    <a:lnTo>
                      <a:pt x="206" y="10"/>
                    </a:lnTo>
                    <a:lnTo>
                      <a:pt x="214" y="0"/>
                    </a:lnTo>
                    <a:lnTo>
                      <a:pt x="223" y="0"/>
                    </a:lnTo>
                    <a:lnTo>
                      <a:pt x="221" y="2"/>
                    </a:lnTo>
                    <a:lnTo>
                      <a:pt x="219" y="7"/>
                    </a:lnTo>
                    <a:lnTo>
                      <a:pt x="214" y="12"/>
                    </a:lnTo>
                    <a:lnTo>
                      <a:pt x="206" y="17"/>
                    </a:lnTo>
                    <a:lnTo>
                      <a:pt x="193" y="24"/>
                    </a:lnTo>
                    <a:lnTo>
                      <a:pt x="188" y="27"/>
                    </a:lnTo>
                    <a:lnTo>
                      <a:pt x="192" y="33"/>
                    </a:lnTo>
                    <a:lnTo>
                      <a:pt x="197" y="31"/>
                    </a:lnTo>
                    <a:lnTo>
                      <a:pt x="204" y="24"/>
                    </a:lnTo>
                    <a:lnTo>
                      <a:pt x="209" y="29"/>
                    </a:lnTo>
                    <a:lnTo>
                      <a:pt x="207" y="36"/>
                    </a:lnTo>
                    <a:lnTo>
                      <a:pt x="202" y="40"/>
                    </a:lnTo>
                    <a:lnTo>
                      <a:pt x="187" y="45"/>
                    </a:lnTo>
                    <a:lnTo>
                      <a:pt x="176" y="55"/>
                    </a:lnTo>
                    <a:lnTo>
                      <a:pt x="171" y="65"/>
                    </a:lnTo>
                    <a:lnTo>
                      <a:pt x="168" y="64"/>
                    </a:lnTo>
                    <a:lnTo>
                      <a:pt x="152" y="69"/>
                    </a:lnTo>
                    <a:lnTo>
                      <a:pt x="138" y="74"/>
                    </a:lnTo>
                    <a:lnTo>
                      <a:pt x="124" y="79"/>
                    </a:lnTo>
                    <a:lnTo>
                      <a:pt x="111" y="84"/>
                    </a:lnTo>
                    <a:lnTo>
                      <a:pt x="104" y="91"/>
                    </a:lnTo>
                    <a:lnTo>
                      <a:pt x="97" y="90"/>
                    </a:lnTo>
                    <a:lnTo>
                      <a:pt x="86" y="93"/>
                    </a:lnTo>
                    <a:lnTo>
                      <a:pt x="78" y="96"/>
                    </a:lnTo>
                    <a:lnTo>
                      <a:pt x="67" y="102"/>
                    </a:lnTo>
                    <a:lnTo>
                      <a:pt x="62" y="105"/>
                    </a:lnTo>
                    <a:lnTo>
                      <a:pt x="57" y="105"/>
                    </a:lnTo>
                    <a:lnTo>
                      <a:pt x="60" y="98"/>
                    </a:lnTo>
                    <a:lnTo>
                      <a:pt x="73" y="90"/>
                    </a:lnTo>
                    <a:lnTo>
                      <a:pt x="76" y="84"/>
                    </a:lnTo>
                    <a:lnTo>
                      <a:pt x="71" y="84"/>
                    </a:lnTo>
                    <a:lnTo>
                      <a:pt x="57" y="84"/>
                    </a:lnTo>
                    <a:lnTo>
                      <a:pt x="50" y="86"/>
                    </a:lnTo>
                    <a:lnTo>
                      <a:pt x="45" y="88"/>
                    </a:lnTo>
                    <a:lnTo>
                      <a:pt x="43" y="90"/>
                    </a:lnTo>
                    <a:lnTo>
                      <a:pt x="35" y="96"/>
                    </a:lnTo>
                    <a:lnTo>
                      <a:pt x="28" y="96"/>
                    </a:lnTo>
                    <a:lnTo>
                      <a:pt x="24" y="93"/>
                    </a:lnTo>
                    <a:lnTo>
                      <a:pt x="26" y="91"/>
                    </a:lnTo>
                    <a:lnTo>
                      <a:pt x="31" y="88"/>
                    </a:lnTo>
                    <a:lnTo>
                      <a:pt x="41" y="84"/>
                    </a:lnTo>
                    <a:lnTo>
                      <a:pt x="35" y="77"/>
                    </a:lnTo>
                    <a:lnTo>
                      <a:pt x="24" y="77"/>
                    </a:lnTo>
                    <a:lnTo>
                      <a:pt x="12" y="77"/>
                    </a:lnTo>
                    <a:lnTo>
                      <a:pt x="5" y="79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5" y="69"/>
                    </a:lnTo>
                    <a:lnTo>
                      <a:pt x="19" y="71"/>
                    </a:lnTo>
                    <a:lnTo>
                      <a:pt x="29" y="69"/>
                    </a:lnTo>
                    <a:lnTo>
                      <a:pt x="40" y="69"/>
                    </a:lnTo>
                    <a:lnTo>
                      <a:pt x="50" y="67"/>
                    </a:lnTo>
                    <a:lnTo>
                      <a:pt x="62" y="65"/>
                    </a:lnTo>
                    <a:lnTo>
                      <a:pt x="60" y="62"/>
                    </a:lnTo>
                    <a:lnTo>
                      <a:pt x="59" y="60"/>
                    </a:lnTo>
                    <a:lnTo>
                      <a:pt x="55" y="55"/>
                    </a:lnTo>
                    <a:lnTo>
                      <a:pt x="57" y="52"/>
                    </a:lnTo>
                    <a:lnTo>
                      <a:pt x="60" y="50"/>
                    </a:lnTo>
                    <a:lnTo>
                      <a:pt x="71" y="60"/>
                    </a:lnTo>
                    <a:lnTo>
                      <a:pt x="78" y="64"/>
                    </a:lnTo>
                    <a:lnTo>
                      <a:pt x="86" y="64"/>
                    </a:lnTo>
                    <a:lnTo>
                      <a:pt x="88" y="57"/>
                    </a:lnTo>
                    <a:lnTo>
                      <a:pt x="93" y="52"/>
                    </a:lnTo>
                    <a:lnTo>
                      <a:pt x="97" y="48"/>
                    </a:lnTo>
                    <a:lnTo>
                      <a:pt x="100" y="53"/>
                    </a:lnTo>
                    <a:lnTo>
                      <a:pt x="114" y="46"/>
                    </a:lnTo>
                    <a:lnTo>
                      <a:pt x="130" y="41"/>
                    </a:lnTo>
                    <a:lnTo>
                      <a:pt x="128" y="38"/>
                    </a:lnTo>
                    <a:lnTo>
                      <a:pt x="128" y="34"/>
                    </a:lnTo>
                    <a:close/>
                  </a:path>
                </a:pathLst>
              </a:custGeom>
              <a:solidFill>
                <a:srgbClr val="FFBF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5" name="Freeform 55"/>
              <p:cNvSpPr>
                <a:spLocks/>
              </p:cNvSpPr>
              <p:nvPr/>
            </p:nvSpPr>
            <p:spPr bwMode="auto">
              <a:xfrm>
                <a:off x="2553" y="1979"/>
                <a:ext cx="26" cy="10"/>
              </a:xfrm>
              <a:custGeom>
                <a:avLst/>
                <a:gdLst/>
                <a:ahLst/>
                <a:cxnLst>
                  <a:cxn ang="0">
                    <a:pos x="26" y="1"/>
                  </a:cxn>
                  <a:cxn ang="0">
                    <a:pos x="24" y="0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24" y="5"/>
                  </a:cxn>
                  <a:cxn ang="0">
                    <a:pos x="21" y="1"/>
                  </a:cxn>
                  <a:cxn ang="0">
                    <a:pos x="26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6" y="1"/>
                  </a:cxn>
                </a:cxnLst>
                <a:rect l="0" t="0" r="r" b="b"/>
                <a:pathLst>
                  <a:path w="26" h="10">
                    <a:moveTo>
                      <a:pt x="26" y="1"/>
                    </a:moveTo>
                    <a:lnTo>
                      <a:pt x="24" y="0"/>
                    </a:lnTo>
                    <a:lnTo>
                      <a:pt x="0" y="8"/>
                    </a:lnTo>
                    <a:lnTo>
                      <a:pt x="2" y="10"/>
                    </a:lnTo>
                    <a:lnTo>
                      <a:pt x="24" y="5"/>
                    </a:lnTo>
                    <a:lnTo>
                      <a:pt x="21" y="1"/>
                    </a:lnTo>
                    <a:lnTo>
                      <a:pt x="26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6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6" name="Freeform 56"/>
              <p:cNvSpPr>
                <a:spLocks/>
              </p:cNvSpPr>
              <p:nvPr/>
            </p:nvSpPr>
            <p:spPr bwMode="auto">
              <a:xfrm>
                <a:off x="2574" y="1980"/>
                <a:ext cx="5" cy="9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5" y="7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3" y="9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0" y="4"/>
                  </a:cxn>
                </a:cxnLst>
                <a:rect l="0" t="0" r="r" b="b"/>
                <a:pathLst>
                  <a:path w="5" h="9">
                    <a:moveTo>
                      <a:pt x="0" y="4"/>
                    </a:moveTo>
                    <a:lnTo>
                      <a:pt x="5" y="7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7" name="Freeform 57"/>
              <p:cNvSpPr>
                <a:spLocks/>
              </p:cNvSpPr>
              <p:nvPr/>
            </p:nvSpPr>
            <p:spPr bwMode="auto">
              <a:xfrm>
                <a:off x="2574" y="1980"/>
                <a:ext cx="10" cy="9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5" y="7"/>
                  </a:cxn>
                  <a:cxn ang="0">
                    <a:pos x="8" y="7"/>
                  </a:cxn>
                  <a:cxn ang="0">
                    <a:pos x="10" y="4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0" y="4"/>
                  </a:cxn>
                  <a:cxn ang="0">
                    <a:pos x="5" y="4"/>
                  </a:cxn>
                </a:cxnLst>
                <a:rect l="0" t="0" r="r" b="b"/>
                <a:pathLst>
                  <a:path w="10" h="9">
                    <a:moveTo>
                      <a:pt x="5" y="4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10" y="4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8" name="Freeform 58"/>
              <p:cNvSpPr>
                <a:spLocks/>
              </p:cNvSpPr>
              <p:nvPr/>
            </p:nvSpPr>
            <p:spPr bwMode="auto">
              <a:xfrm>
                <a:off x="2579" y="1975"/>
                <a:ext cx="19" cy="12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19" y="5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9" y="9"/>
                  </a:cxn>
                  <a:cxn ang="0">
                    <a:pos x="14" y="9"/>
                  </a:cxn>
                  <a:cxn ang="0">
                    <a:pos x="17" y="12"/>
                  </a:cxn>
                  <a:cxn ang="0">
                    <a:pos x="19" y="9"/>
                  </a:cxn>
                  <a:cxn ang="0">
                    <a:pos x="17" y="5"/>
                  </a:cxn>
                </a:cxnLst>
                <a:rect l="0" t="0" r="r" b="b"/>
                <a:pathLst>
                  <a:path w="19" h="12">
                    <a:moveTo>
                      <a:pt x="17" y="5"/>
                    </a:moveTo>
                    <a:lnTo>
                      <a:pt x="19" y="5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699" name="Freeform 59"/>
              <p:cNvSpPr>
                <a:spLocks/>
              </p:cNvSpPr>
              <p:nvPr/>
            </p:nvSpPr>
            <p:spPr bwMode="auto">
              <a:xfrm>
                <a:off x="2596" y="1960"/>
                <a:ext cx="36" cy="24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35" y="0"/>
                  </a:cxn>
                  <a:cxn ang="0">
                    <a:pos x="31" y="3"/>
                  </a:cxn>
                  <a:cxn ang="0">
                    <a:pos x="29" y="3"/>
                  </a:cxn>
                  <a:cxn ang="0">
                    <a:pos x="26" y="5"/>
                  </a:cxn>
                  <a:cxn ang="0">
                    <a:pos x="24" y="5"/>
                  </a:cxn>
                  <a:cxn ang="0">
                    <a:pos x="24" y="8"/>
                  </a:cxn>
                  <a:cxn ang="0">
                    <a:pos x="21" y="8"/>
                  </a:cxn>
                  <a:cxn ang="0">
                    <a:pos x="17" y="10"/>
                  </a:cxn>
                  <a:cxn ang="0">
                    <a:pos x="16" y="10"/>
                  </a:cxn>
                  <a:cxn ang="0">
                    <a:pos x="12" y="14"/>
                  </a:cxn>
                  <a:cxn ang="0">
                    <a:pos x="10" y="14"/>
                  </a:cxn>
                  <a:cxn ang="0">
                    <a:pos x="10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2" y="19"/>
                  </a:cxn>
                  <a:cxn ang="0">
                    <a:pos x="0" y="20"/>
                  </a:cxn>
                  <a:cxn ang="0">
                    <a:pos x="2" y="24"/>
                  </a:cxn>
                  <a:cxn ang="0">
                    <a:pos x="5" y="24"/>
                  </a:cxn>
                  <a:cxn ang="0">
                    <a:pos x="7" y="20"/>
                  </a:cxn>
                  <a:cxn ang="0">
                    <a:pos x="10" y="20"/>
                  </a:cxn>
                  <a:cxn ang="0">
                    <a:pos x="12" y="20"/>
                  </a:cxn>
                  <a:cxn ang="0">
                    <a:pos x="12" y="19"/>
                  </a:cxn>
                  <a:cxn ang="0">
                    <a:pos x="16" y="19"/>
                  </a:cxn>
                  <a:cxn ang="0">
                    <a:pos x="17" y="15"/>
                  </a:cxn>
                  <a:cxn ang="0">
                    <a:pos x="21" y="15"/>
                  </a:cxn>
                  <a:cxn ang="0">
                    <a:pos x="24" y="14"/>
                  </a:cxn>
                  <a:cxn ang="0">
                    <a:pos x="26" y="10"/>
                  </a:cxn>
                  <a:cxn ang="0">
                    <a:pos x="29" y="10"/>
                  </a:cxn>
                  <a:cxn ang="0">
                    <a:pos x="31" y="8"/>
                  </a:cxn>
                  <a:cxn ang="0">
                    <a:pos x="35" y="5"/>
                  </a:cxn>
                  <a:cxn ang="0">
                    <a:pos x="36" y="5"/>
                  </a:cxn>
                  <a:cxn ang="0">
                    <a:pos x="31" y="0"/>
                  </a:cxn>
                </a:cxnLst>
                <a:rect l="0" t="0" r="r" b="b"/>
                <a:pathLst>
                  <a:path w="36" h="24">
                    <a:moveTo>
                      <a:pt x="31" y="0"/>
                    </a:moveTo>
                    <a:lnTo>
                      <a:pt x="35" y="0"/>
                    </a:lnTo>
                    <a:lnTo>
                      <a:pt x="31" y="3"/>
                    </a:lnTo>
                    <a:lnTo>
                      <a:pt x="29" y="3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4" y="8"/>
                    </a:lnTo>
                    <a:lnTo>
                      <a:pt x="21" y="8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0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0" y="20"/>
                    </a:lnTo>
                    <a:lnTo>
                      <a:pt x="2" y="24"/>
                    </a:lnTo>
                    <a:lnTo>
                      <a:pt x="5" y="24"/>
                    </a:lnTo>
                    <a:lnTo>
                      <a:pt x="7" y="20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17" y="15"/>
                    </a:lnTo>
                    <a:lnTo>
                      <a:pt x="21" y="15"/>
                    </a:lnTo>
                    <a:lnTo>
                      <a:pt x="24" y="14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31" y="8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0" name="Freeform 60"/>
              <p:cNvSpPr>
                <a:spLocks/>
              </p:cNvSpPr>
              <p:nvPr/>
            </p:nvSpPr>
            <p:spPr bwMode="auto">
              <a:xfrm>
                <a:off x="2627" y="1951"/>
                <a:ext cx="24" cy="19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2" y="19"/>
                  </a:cxn>
                  <a:cxn ang="0">
                    <a:pos x="14" y="17"/>
                  </a:cxn>
                  <a:cxn ang="0">
                    <a:pos x="17" y="17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23" y="12"/>
                  </a:cxn>
                  <a:cxn ang="0">
                    <a:pos x="23" y="9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24" y="4"/>
                  </a:cxn>
                  <a:cxn ang="0">
                    <a:pos x="23" y="4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2" y="5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17" y="9"/>
                  </a:cxn>
                  <a:cxn ang="0">
                    <a:pos x="14" y="12"/>
                  </a:cxn>
                  <a:cxn ang="0">
                    <a:pos x="12" y="12"/>
                  </a:cxn>
                  <a:cxn ang="0">
                    <a:pos x="12" y="14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4" y="17"/>
                  </a:cxn>
                  <a:cxn ang="0">
                    <a:pos x="5" y="19"/>
                  </a:cxn>
                </a:cxnLst>
                <a:rect l="0" t="0" r="r" b="b"/>
                <a:pathLst>
                  <a:path w="24" h="19">
                    <a:moveTo>
                      <a:pt x="5" y="19"/>
                    </a:moveTo>
                    <a:lnTo>
                      <a:pt x="5" y="19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3" y="12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7" y="9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4" y="17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1" name="Freeform 61"/>
              <p:cNvSpPr>
                <a:spLocks/>
              </p:cNvSpPr>
              <p:nvPr/>
            </p:nvSpPr>
            <p:spPr bwMode="auto">
              <a:xfrm>
                <a:off x="2613" y="1968"/>
                <a:ext cx="19" cy="16"/>
              </a:xfrm>
              <a:custGeom>
                <a:avLst/>
                <a:gdLst/>
                <a:ahLst/>
                <a:cxnLst>
                  <a:cxn ang="0">
                    <a:pos x="7" y="12"/>
                  </a:cxn>
                  <a:cxn ang="0">
                    <a:pos x="4" y="16"/>
                  </a:cxn>
                  <a:cxn ang="0">
                    <a:pos x="7" y="16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12" y="11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6"/>
                  </a:cxn>
                  <a:cxn ang="0">
                    <a:pos x="19" y="2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9" y="7"/>
                  </a:cxn>
                  <a:cxn ang="0">
                    <a:pos x="7" y="7"/>
                  </a:cxn>
                  <a:cxn ang="0">
                    <a:pos x="4" y="11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7" y="12"/>
                  </a:cxn>
                </a:cxnLst>
                <a:rect l="0" t="0" r="r" b="b"/>
                <a:pathLst>
                  <a:path w="19" h="16">
                    <a:moveTo>
                      <a:pt x="7" y="12"/>
                    </a:moveTo>
                    <a:lnTo>
                      <a:pt x="4" y="16"/>
                    </a:lnTo>
                    <a:lnTo>
                      <a:pt x="7" y="16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1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6"/>
                    </a:lnTo>
                    <a:lnTo>
                      <a:pt x="19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2" name="Freeform 62"/>
              <p:cNvSpPr>
                <a:spLocks/>
              </p:cNvSpPr>
              <p:nvPr/>
            </p:nvSpPr>
            <p:spPr bwMode="auto">
              <a:xfrm>
                <a:off x="2613" y="1980"/>
                <a:ext cx="12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7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7" y="4"/>
                  </a:cxn>
                </a:cxnLst>
                <a:rect l="0" t="0" r="r" b="b"/>
                <a:pathLst>
                  <a:path w="12" h="7">
                    <a:moveTo>
                      <a:pt x="7" y="4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3" name="Freeform 63"/>
              <p:cNvSpPr>
                <a:spLocks/>
              </p:cNvSpPr>
              <p:nvPr/>
            </p:nvSpPr>
            <p:spPr bwMode="auto">
              <a:xfrm>
                <a:off x="2620" y="1975"/>
                <a:ext cx="19" cy="19"/>
              </a:xfrm>
              <a:custGeom>
                <a:avLst/>
                <a:gdLst/>
                <a:ahLst/>
                <a:cxnLst>
                  <a:cxn ang="0">
                    <a:pos x="7" y="18"/>
                  </a:cxn>
                  <a:cxn ang="0">
                    <a:pos x="5" y="18"/>
                  </a:cxn>
                  <a:cxn ang="0">
                    <a:pos x="7" y="19"/>
                  </a:cxn>
                  <a:cxn ang="0">
                    <a:pos x="11" y="19"/>
                  </a:cxn>
                  <a:cxn ang="0">
                    <a:pos x="12" y="19"/>
                  </a:cxn>
                  <a:cxn ang="0">
                    <a:pos x="12" y="18"/>
                  </a:cxn>
                  <a:cxn ang="0">
                    <a:pos x="16" y="18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6" y="4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5" y="12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1" y="12"/>
                  </a:cxn>
                  <a:cxn ang="0">
                    <a:pos x="11" y="14"/>
                  </a:cxn>
                  <a:cxn ang="0">
                    <a:pos x="7" y="14"/>
                  </a:cxn>
                  <a:cxn ang="0">
                    <a:pos x="5" y="14"/>
                  </a:cxn>
                  <a:cxn ang="0">
                    <a:pos x="7" y="14"/>
                  </a:cxn>
                  <a:cxn ang="0">
                    <a:pos x="7" y="12"/>
                  </a:cxn>
                  <a:cxn ang="0">
                    <a:pos x="5" y="14"/>
                  </a:cxn>
                  <a:cxn ang="0">
                    <a:pos x="7" y="18"/>
                  </a:cxn>
                </a:cxnLst>
                <a:rect l="0" t="0" r="r" b="b"/>
                <a:pathLst>
                  <a:path w="19" h="19">
                    <a:moveTo>
                      <a:pt x="7" y="18"/>
                    </a:moveTo>
                    <a:lnTo>
                      <a:pt x="5" y="18"/>
                    </a:lnTo>
                    <a:lnTo>
                      <a:pt x="7" y="19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18"/>
                    </a:lnTo>
                    <a:lnTo>
                      <a:pt x="16" y="18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6" y="4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5" y="12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1" y="14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5" y="14"/>
                    </a:lnTo>
                    <a:lnTo>
                      <a:pt x="7" y="1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4" name="Freeform 64"/>
              <p:cNvSpPr>
                <a:spLocks/>
              </p:cNvSpPr>
              <p:nvPr/>
            </p:nvSpPr>
            <p:spPr bwMode="auto">
              <a:xfrm>
                <a:off x="2598" y="1989"/>
                <a:ext cx="29" cy="22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5" y="22"/>
                  </a:cxn>
                  <a:cxn ang="0">
                    <a:pos x="8" y="19"/>
                  </a:cxn>
                  <a:cxn ang="0">
                    <a:pos x="10" y="17"/>
                  </a:cxn>
                  <a:cxn ang="0">
                    <a:pos x="14" y="17"/>
                  </a:cxn>
                  <a:cxn ang="0">
                    <a:pos x="14" y="14"/>
                  </a:cxn>
                  <a:cxn ang="0">
                    <a:pos x="15" y="14"/>
                  </a:cxn>
                  <a:cxn ang="0">
                    <a:pos x="15" y="10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29" y="4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19" y="4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10" y="10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5" y="19"/>
                  </a:cxn>
                </a:cxnLst>
                <a:rect l="0" t="0" r="r" b="b"/>
                <a:pathLst>
                  <a:path w="29" h="22">
                    <a:moveTo>
                      <a:pt x="5" y="19"/>
                    </a:moveTo>
                    <a:lnTo>
                      <a:pt x="5" y="22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5" name="Freeform 65"/>
              <p:cNvSpPr>
                <a:spLocks/>
              </p:cNvSpPr>
              <p:nvPr/>
            </p:nvSpPr>
            <p:spPr bwMode="auto">
              <a:xfrm>
                <a:off x="2587" y="2008"/>
                <a:ext cx="16" cy="14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0" y="9"/>
                  </a:cxn>
                  <a:cxn ang="0">
                    <a:pos x="2" y="10"/>
                  </a:cxn>
                  <a:cxn ang="0">
                    <a:pos x="2" y="14"/>
                  </a:cxn>
                  <a:cxn ang="0">
                    <a:pos x="6" y="14"/>
                  </a:cxn>
                  <a:cxn ang="0">
                    <a:pos x="9" y="14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9"/>
                  </a:cxn>
                  <a:cxn ang="0">
                    <a:pos x="9" y="9"/>
                  </a:cxn>
                  <a:cxn ang="0">
                    <a:pos x="6" y="9"/>
                  </a:cxn>
                  <a:cxn ang="0">
                    <a:pos x="2" y="5"/>
                  </a:cxn>
                  <a:cxn ang="0">
                    <a:pos x="6" y="9"/>
                  </a:cxn>
                  <a:cxn ang="0">
                    <a:pos x="6" y="3"/>
                  </a:cxn>
                  <a:cxn ang="0">
                    <a:pos x="2" y="5"/>
                  </a:cxn>
                  <a:cxn ang="0">
                    <a:pos x="6" y="10"/>
                  </a:cxn>
                </a:cxnLst>
                <a:rect l="0" t="0" r="r" b="b"/>
                <a:pathLst>
                  <a:path w="16" h="14">
                    <a:moveTo>
                      <a:pt x="6" y="10"/>
                    </a:moveTo>
                    <a:lnTo>
                      <a:pt x="0" y="9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6" y="9"/>
                    </a:lnTo>
                    <a:lnTo>
                      <a:pt x="2" y="5"/>
                    </a:lnTo>
                    <a:lnTo>
                      <a:pt x="6" y="9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6" name="Freeform 66"/>
              <p:cNvSpPr>
                <a:spLocks/>
              </p:cNvSpPr>
              <p:nvPr/>
            </p:nvSpPr>
            <p:spPr bwMode="auto">
              <a:xfrm>
                <a:off x="2534" y="2013"/>
                <a:ext cx="59" cy="28"/>
              </a:xfrm>
              <a:custGeom>
                <a:avLst/>
                <a:gdLst/>
                <a:ahLst/>
                <a:cxnLst>
                  <a:cxn ang="0">
                    <a:pos x="5" y="28"/>
                  </a:cxn>
                  <a:cxn ang="0">
                    <a:pos x="2" y="28"/>
                  </a:cxn>
                  <a:cxn ang="0">
                    <a:pos x="5" y="28"/>
                  </a:cxn>
                  <a:cxn ang="0">
                    <a:pos x="7" y="28"/>
                  </a:cxn>
                  <a:cxn ang="0">
                    <a:pos x="7" y="24"/>
                  </a:cxn>
                  <a:cxn ang="0">
                    <a:pos x="10" y="24"/>
                  </a:cxn>
                  <a:cxn ang="0">
                    <a:pos x="12" y="24"/>
                  </a:cxn>
                  <a:cxn ang="0">
                    <a:pos x="15" y="23"/>
                  </a:cxn>
                  <a:cxn ang="0">
                    <a:pos x="21" y="23"/>
                  </a:cxn>
                  <a:cxn ang="0">
                    <a:pos x="24" y="19"/>
                  </a:cxn>
                  <a:cxn ang="0">
                    <a:pos x="26" y="19"/>
                  </a:cxn>
                  <a:cxn ang="0">
                    <a:pos x="29" y="17"/>
                  </a:cxn>
                  <a:cxn ang="0">
                    <a:pos x="34" y="14"/>
                  </a:cxn>
                  <a:cxn ang="0">
                    <a:pos x="36" y="14"/>
                  </a:cxn>
                  <a:cxn ang="0">
                    <a:pos x="40" y="14"/>
                  </a:cxn>
                  <a:cxn ang="0">
                    <a:pos x="45" y="11"/>
                  </a:cxn>
                  <a:cxn ang="0">
                    <a:pos x="48" y="9"/>
                  </a:cxn>
                  <a:cxn ang="0">
                    <a:pos x="50" y="9"/>
                  </a:cxn>
                  <a:cxn ang="0">
                    <a:pos x="53" y="9"/>
                  </a:cxn>
                  <a:cxn ang="0">
                    <a:pos x="53" y="5"/>
                  </a:cxn>
                  <a:cxn ang="0">
                    <a:pos x="55" y="5"/>
                  </a:cxn>
                  <a:cxn ang="0">
                    <a:pos x="59" y="5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3" y="4"/>
                  </a:cxn>
                  <a:cxn ang="0">
                    <a:pos x="50" y="4"/>
                  </a:cxn>
                  <a:cxn ang="0">
                    <a:pos x="48" y="4"/>
                  </a:cxn>
                  <a:cxn ang="0">
                    <a:pos x="45" y="5"/>
                  </a:cxn>
                  <a:cxn ang="0">
                    <a:pos x="43" y="5"/>
                  </a:cxn>
                  <a:cxn ang="0">
                    <a:pos x="40" y="9"/>
                  </a:cxn>
                  <a:cxn ang="0">
                    <a:pos x="34" y="9"/>
                  </a:cxn>
                  <a:cxn ang="0">
                    <a:pos x="31" y="11"/>
                  </a:cxn>
                  <a:cxn ang="0">
                    <a:pos x="29" y="11"/>
                  </a:cxn>
                  <a:cxn ang="0">
                    <a:pos x="24" y="14"/>
                  </a:cxn>
                  <a:cxn ang="0">
                    <a:pos x="21" y="14"/>
                  </a:cxn>
                  <a:cxn ang="0">
                    <a:pos x="19" y="17"/>
                  </a:cxn>
                  <a:cxn ang="0">
                    <a:pos x="15" y="17"/>
                  </a:cxn>
                  <a:cxn ang="0">
                    <a:pos x="12" y="19"/>
                  </a:cxn>
                  <a:cxn ang="0">
                    <a:pos x="10" y="19"/>
                  </a:cxn>
                  <a:cxn ang="0">
                    <a:pos x="7" y="19"/>
                  </a:cxn>
                  <a:cxn ang="0">
                    <a:pos x="5" y="23"/>
                  </a:cxn>
                  <a:cxn ang="0">
                    <a:pos x="2" y="23"/>
                  </a:cxn>
                  <a:cxn ang="0">
                    <a:pos x="0" y="23"/>
                  </a:cxn>
                  <a:cxn ang="0">
                    <a:pos x="0" y="24"/>
                  </a:cxn>
                  <a:cxn ang="0">
                    <a:pos x="5" y="28"/>
                  </a:cxn>
                </a:cxnLst>
                <a:rect l="0" t="0" r="r" b="b"/>
                <a:pathLst>
                  <a:path w="59" h="28">
                    <a:moveTo>
                      <a:pt x="5" y="28"/>
                    </a:moveTo>
                    <a:lnTo>
                      <a:pt x="2" y="28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7" y="24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5" y="23"/>
                    </a:lnTo>
                    <a:lnTo>
                      <a:pt x="21" y="23"/>
                    </a:lnTo>
                    <a:lnTo>
                      <a:pt x="24" y="19"/>
                    </a:lnTo>
                    <a:lnTo>
                      <a:pt x="26" y="19"/>
                    </a:lnTo>
                    <a:lnTo>
                      <a:pt x="29" y="17"/>
                    </a:lnTo>
                    <a:lnTo>
                      <a:pt x="34" y="14"/>
                    </a:lnTo>
                    <a:lnTo>
                      <a:pt x="36" y="14"/>
                    </a:lnTo>
                    <a:lnTo>
                      <a:pt x="40" y="14"/>
                    </a:lnTo>
                    <a:lnTo>
                      <a:pt x="45" y="11"/>
                    </a:lnTo>
                    <a:lnTo>
                      <a:pt x="48" y="9"/>
                    </a:lnTo>
                    <a:lnTo>
                      <a:pt x="50" y="9"/>
                    </a:lnTo>
                    <a:lnTo>
                      <a:pt x="53" y="9"/>
                    </a:lnTo>
                    <a:lnTo>
                      <a:pt x="53" y="5"/>
                    </a:lnTo>
                    <a:lnTo>
                      <a:pt x="55" y="5"/>
                    </a:lnTo>
                    <a:lnTo>
                      <a:pt x="59" y="5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3" y="4"/>
                    </a:lnTo>
                    <a:lnTo>
                      <a:pt x="50" y="4"/>
                    </a:lnTo>
                    <a:lnTo>
                      <a:pt x="48" y="4"/>
                    </a:lnTo>
                    <a:lnTo>
                      <a:pt x="45" y="5"/>
                    </a:lnTo>
                    <a:lnTo>
                      <a:pt x="43" y="5"/>
                    </a:lnTo>
                    <a:lnTo>
                      <a:pt x="40" y="9"/>
                    </a:lnTo>
                    <a:lnTo>
                      <a:pt x="34" y="9"/>
                    </a:lnTo>
                    <a:lnTo>
                      <a:pt x="31" y="11"/>
                    </a:lnTo>
                    <a:lnTo>
                      <a:pt x="29" y="11"/>
                    </a:lnTo>
                    <a:lnTo>
                      <a:pt x="24" y="14"/>
                    </a:lnTo>
                    <a:lnTo>
                      <a:pt x="21" y="14"/>
                    </a:lnTo>
                    <a:lnTo>
                      <a:pt x="19" y="17"/>
                    </a:lnTo>
                    <a:lnTo>
                      <a:pt x="15" y="17"/>
                    </a:lnTo>
                    <a:lnTo>
                      <a:pt x="12" y="19"/>
                    </a:lnTo>
                    <a:lnTo>
                      <a:pt x="10" y="19"/>
                    </a:lnTo>
                    <a:lnTo>
                      <a:pt x="7" y="19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5" y="2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7" name="Freeform 67"/>
              <p:cNvSpPr>
                <a:spLocks/>
              </p:cNvSpPr>
              <p:nvPr/>
            </p:nvSpPr>
            <p:spPr bwMode="auto">
              <a:xfrm>
                <a:off x="2522" y="2037"/>
                <a:ext cx="17" cy="9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7" y="4"/>
                  </a:cxn>
                  <a:cxn ang="0">
                    <a:pos x="12" y="0"/>
                  </a:cxn>
                  <a:cxn ang="0">
                    <a:pos x="8" y="4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0" y="4"/>
                  </a:cxn>
                  <a:cxn ang="0">
                    <a:pos x="0" y="9"/>
                  </a:cxn>
                </a:cxnLst>
                <a:rect l="0" t="0" r="r" b="b"/>
                <a:pathLst>
                  <a:path w="17" h="9">
                    <a:moveTo>
                      <a:pt x="0" y="9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8" name="Freeform 68"/>
              <p:cNvSpPr>
                <a:spLocks/>
              </p:cNvSpPr>
              <p:nvPr/>
            </p:nvSpPr>
            <p:spPr bwMode="auto">
              <a:xfrm>
                <a:off x="2501" y="2041"/>
                <a:ext cx="21" cy="1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2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6" y="8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2" y="5"/>
                  </a:cxn>
                  <a:cxn ang="0">
                    <a:pos x="0" y="8"/>
                  </a:cxn>
                  <a:cxn ang="0">
                    <a:pos x="5" y="10"/>
                  </a:cxn>
                </a:cxnLst>
                <a:rect l="0" t="0" r="r" b="b"/>
                <a:pathLst>
                  <a:path w="21" h="10">
                    <a:moveTo>
                      <a:pt x="5" y="10"/>
                    </a:moveTo>
                    <a:lnTo>
                      <a:pt x="2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6" y="8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09" name="Freeform 69"/>
              <p:cNvSpPr>
                <a:spLocks/>
              </p:cNvSpPr>
              <p:nvPr/>
            </p:nvSpPr>
            <p:spPr bwMode="auto">
              <a:xfrm>
                <a:off x="2479" y="2043"/>
                <a:ext cx="27" cy="1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3" y="3"/>
                  </a:cxn>
                  <a:cxn ang="0">
                    <a:pos x="12" y="3"/>
                  </a:cxn>
                  <a:cxn ang="0">
                    <a:pos x="8" y="3"/>
                  </a:cxn>
                  <a:cxn ang="0">
                    <a:pos x="8" y="6"/>
                  </a:cxn>
                  <a:cxn ang="0">
                    <a:pos x="5" y="6"/>
                  </a:cxn>
                  <a:cxn ang="0">
                    <a:pos x="3" y="8"/>
                  </a:cxn>
                  <a:cxn ang="0">
                    <a:pos x="3" y="12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3" y="19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12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22" y="13"/>
                  </a:cxn>
                  <a:cxn ang="0">
                    <a:pos x="22" y="12"/>
                  </a:cxn>
                  <a:cxn ang="0">
                    <a:pos x="27" y="8"/>
                  </a:cxn>
                  <a:cxn ang="0">
                    <a:pos x="22" y="6"/>
                  </a:cxn>
                  <a:cxn ang="0">
                    <a:pos x="19" y="6"/>
                  </a:cxn>
                  <a:cxn ang="0">
                    <a:pos x="17" y="8"/>
                  </a:cxn>
                  <a:cxn ang="0">
                    <a:pos x="17" y="12"/>
                  </a:cxn>
                  <a:cxn ang="0">
                    <a:pos x="13" y="12"/>
                  </a:cxn>
                  <a:cxn ang="0">
                    <a:pos x="12" y="12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8" y="13"/>
                  </a:cxn>
                  <a:cxn ang="0">
                    <a:pos x="8" y="12"/>
                  </a:cxn>
                  <a:cxn ang="0">
                    <a:pos x="12" y="12"/>
                  </a:cxn>
                  <a:cxn ang="0">
                    <a:pos x="12" y="8"/>
                  </a:cxn>
                  <a:cxn ang="0">
                    <a:pos x="13" y="8"/>
                  </a:cxn>
                  <a:cxn ang="0">
                    <a:pos x="17" y="6"/>
                  </a:cxn>
                  <a:cxn ang="0">
                    <a:pos x="19" y="6"/>
                  </a:cxn>
                  <a:cxn ang="0">
                    <a:pos x="22" y="3"/>
                  </a:cxn>
                  <a:cxn ang="0">
                    <a:pos x="17" y="0"/>
                  </a:cxn>
                </a:cxnLst>
                <a:rect l="0" t="0" r="r" b="b"/>
                <a:pathLst>
                  <a:path w="27" h="19">
                    <a:moveTo>
                      <a:pt x="17" y="0"/>
                    </a:moveTo>
                    <a:lnTo>
                      <a:pt x="19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8" y="3"/>
                    </a:lnTo>
                    <a:lnTo>
                      <a:pt x="8" y="6"/>
                    </a:lnTo>
                    <a:lnTo>
                      <a:pt x="5" y="6"/>
                    </a:lnTo>
                    <a:lnTo>
                      <a:pt x="3" y="8"/>
                    </a:lnTo>
                    <a:lnTo>
                      <a:pt x="3" y="12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22" y="13"/>
                    </a:lnTo>
                    <a:lnTo>
                      <a:pt x="22" y="12"/>
                    </a:lnTo>
                    <a:lnTo>
                      <a:pt x="27" y="8"/>
                    </a:lnTo>
                    <a:lnTo>
                      <a:pt x="22" y="6"/>
                    </a:lnTo>
                    <a:lnTo>
                      <a:pt x="19" y="6"/>
                    </a:lnTo>
                    <a:lnTo>
                      <a:pt x="17" y="8"/>
                    </a:lnTo>
                    <a:lnTo>
                      <a:pt x="17" y="12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2" y="13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2" y="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0" name="Freeform 70"/>
              <p:cNvSpPr>
                <a:spLocks/>
              </p:cNvSpPr>
              <p:nvPr/>
            </p:nvSpPr>
            <p:spPr bwMode="auto">
              <a:xfrm>
                <a:off x="2496" y="2036"/>
                <a:ext cx="7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5" y="10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7" h="10">
                    <a:moveTo>
                      <a:pt x="0" y="5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1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5" y="10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1" name="Freeform 71"/>
              <p:cNvSpPr>
                <a:spLocks/>
              </p:cNvSpPr>
              <p:nvPr/>
            </p:nvSpPr>
            <p:spPr bwMode="auto">
              <a:xfrm>
                <a:off x="2466" y="2036"/>
                <a:ext cx="30" cy="10"/>
              </a:xfrm>
              <a:custGeom>
                <a:avLst/>
                <a:gdLst/>
                <a:ahLst/>
                <a:cxnLst>
                  <a:cxn ang="0">
                    <a:pos x="6" y="7"/>
                  </a:cxn>
                  <a:cxn ang="0">
                    <a:pos x="2" y="10"/>
                  </a:cxn>
                  <a:cxn ang="0">
                    <a:pos x="6" y="10"/>
                  </a:cxn>
                  <a:cxn ang="0">
                    <a:pos x="6" y="7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6" y="7"/>
                  </a:cxn>
                  <a:cxn ang="0">
                    <a:pos x="18" y="5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30" y="5"/>
                  </a:cxn>
                  <a:cxn ang="0">
                    <a:pos x="30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8" y="0"/>
                  </a:cxn>
                  <a:cxn ang="0">
                    <a:pos x="16" y="1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6" y="7"/>
                  </a:cxn>
                </a:cxnLst>
                <a:rect l="0" t="0" r="r" b="b"/>
                <a:pathLst>
                  <a:path w="30" h="10">
                    <a:moveTo>
                      <a:pt x="6" y="7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18" y="5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30" y="5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6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2" name="Freeform 72"/>
              <p:cNvSpPr>
                <a:spLocks/>
              </p:cNvSpPr>
              <p:nvPr/>
            </p:nvSpPr>
            <p:spPr bwMode="auto">
              <a:xfrm>
                <a:off x="2449" y="2036"/>
                <a:ext cx="23" cy="19"/>
              </a:xfrm>
              <a:custGeom>
                <a:avLst/>
                <a:gdLst/>
                <a:ahLst/>
                <a:cxnLst>
                  <a:cxn ang="0">
                    <a:pos x="14" y="1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1" y="1"/>
                  </a:cxn>
                  <a:cxn ang="0">
                    <a:pos x="9" y="1"/>
                  </a:cxn>
                  <a:cxn ang="0">
                    <a:pos x="5" y="5"/>
                  </a:cxn>
                  <a:cxn ang="0">
                    <a:pos x="4" y="7"/>
                  </a:cxn>
                  <a:cxn ang="0">
                    <a:pos x="4" y="10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4" y="13"/>
                  </a:cxn>
                  <a:cxn ang="0">
                    <a:pos x="4" y="15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11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9" y="13"/>
                  </a:cxn>
                  <a:cxn ang="0">
                    <a:pos x="23" y="10"/>
                  </a:cxn>
                  <a:cxn ang="0">
                    <a:pos x="23" y="7"/>
                  </a:cxn>
                  <a:cxn ang="0">
                    <a:pos x="17" y="7"/>
                  </a:cxn>
                  <a:cxn ang="0">
                    <a:pos x="17" y="10"/>
                  </a:cxn>
                  <a:cxn ang="0">
                    <a:pos x="14" y="10"/>
                  </a:cxn>
                  <a:cxn ang="0">
                    <a:pos x="14" y="13"/>
                  </a:cxn>
                  <a:cxn ang="0">
                    <a:pos x="11" y="13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1"/>
                  </a:cxn>
                  <a:cxn ang="0">
                    <a:pos x="19" y="0"/>
                  </a:cxn>
                  <a:cxn ang="0">
                    <a:pos x="19" y="1"/>
                  </a:cxn>
                  <a:cxn ang="0">
                    <a:pos x="23" y="1"/>
                  </a:cxn>
                  <a:cxn ang="0">
                    <a:pos x="19" y="0"/>
                  </a:cxn>
                  <a:cxn ang="0">
                    <a:pos x="14" y="1"/>
                  </a:cxn>
                </a:cxnLst>
                <a:rect l="0" t="0" r="r" b="b"/>
                <a:pathLst>
                  <a:path w="23" h="19">
                    <a:moveTo>
                      <a:pt x="14" y="1"/>
                    </a:moveTo>
                    <a:lnTo>
                      <a:pt x="17" y="0"/>
                    </a:lnTo>
                    <a:lnTo>
                      <a:pt x="14" y="0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4" y="13"/>
                    </a:lnTo>
                    <a:lnTo>
                      <a:pt x="4" y="15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23" y="10"/>
                    </a:lnTo>
                    <a:lnTo>
                      <a:pt x="23" y="7"/>
                    </a:lnTo>
                    <a:lnTo>
                      <a:pt x="17" y="7"/>
                    </a:lnTo>
                    <a:lnTo>
                      <a:pt x="17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9" y="1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3" name="Freeform 73"/>
              <p:cNvSpPr>
                <a:spLocks/>
              </p:cNvSpPr>
              <p:nvPr/>
            </p:nvSpPr>
            <p:spPr bwMode="auto">
              <a:xfrm>
                <a:off x="2449" y="2027"/>
                <a:ext cx="19" cy="1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4" y="10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7" y="3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19" h="10">
                    <a:moveTo>
                      <a:pt x="0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4" name="Freeform 74"/>
              <p:cNvSpPr>
                <a:spLocks/>
              </p:cNvSpPr>
              <p:nvPr/>
            </p:nvSpPr>
            <p:spPr bwMode="auto">
              <a:xfrm>
                <a:off x="2425" y="2018"/>
                <a:ext cx="24" cy="18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3" y="4"/>
                  </a:cxn>
                  <a:cxn ang="0">
                    <a:pos x="19" y="4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4" y="4"/>
                  </a:cxn>
                  <a:cxn ang="0">
                    <a:pos x="4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4" y="18"/>
                  </a:cxn>
                  <a:cxn ang="0">
                    <a:pos x="5" y="18"/>
                  </a:cxn>
                  <a:cxn ang="0">
                    <a:pos x="9" y="18"/>
                  </a:cxn>
                  <a:cxn ang="0">
                    <a:pos x="10" y="18"/>
                  </a:cxn>
                  <a:cxn ang="0">
                    <a:pos x="14" y="18"/>
                  </a:cxn>
                  <a:cxn ang="0">
                    <a:pos x="16" y="18"/>
                  </a:cxn>
                  <a:cxn ang="0">
                    <a:pos x="19" y="18"/>
                  </a:cxn>
                  <a:cxn ang="0">
                    <a:pos x="23" y="14"/>
                  </a:cxn>
                  <a:cxn ang="0">
                    <a:pos x="24" y="14"/>
                  </a:cxn>
                  <a:cxn ang="0">
                    <a:pos x="24" y="9"/>
                  </a:cxn>
                  <a:cxn ang="0">
                    <a:pos x="19" y="9"/>
                  </a:cxn>
                  <a:cxn ang="0">
                    <a:pos x="19" y="12"/>
                  </a:cxn>
                  <a:cxn ang="0">
                    <a:pos x="16" y="12"/>
                  </a:cxn>
                  <a:cxn ang="0">
                    <a:pos x="14" y="12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5" y="12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9" y="9"/>
                  </a:cxn>
                  <a:cxn ang="0">
                    <a:pos x="19" y="4"/>
                  </a:cxn>
                </a:cxnLst>
                <a:rect l="0" t="0" r="r" b="b"/>
                <a:pathLst>
                  <a:path w="24" h="18">
                    <a:moveTo>
                      <a:pt x="19" y="4"/>
                    </a:moveTo>
                    <a:lnTo>
                      <a:pt x="23" y="4"/>
                    </a:lnTo>
                    <a:lnTo>
                      <a:pt x="19" y="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8"/>
                    </a:lnTo>
                    <a:lnTo>
                      <a:pt x="5" y="18"/>
                    </a:lnTo>
                    <a:lnTo>
                      <a:pt x="9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6" y="18"/>
                    </a:lnTo>
                    <a:lnTo>
                      <a:pt x="19" y="18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4" y="9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9" y="9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5" name="Freeform 75"/>
              <p:cNvSpPr>
                <a:spLocks/>
              </p:cNvSpPr>
              <p:nvPr/>
            </p:nvSpPr>
            <p:spPr bwMode="auto">
              <a:xfrm>
                <a:off x="2444" y="2017"/>
                <a:ext cx="47" cy="10"/>
              </a:xfrm>
              <a:custGeom>
                <a:avLst/>
                <a:gdLst/>
                <a:ahLst/>
                <a:cxnLst>
                  <a:cxn ang="0">
                    <a:pos x="40" y="1"/>
                  </a:cxn>
                  <a:cxn ang="0">
                    <a:pos x="43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5" y="0"/>
                  </a:cxn>
                  <a:cxn ang="0">
                    <a:pos x="35" y="1"/>
                  </a:cxn>
                  <a:cxn ang="0">
                    <a:pos x="33" y="1"/>
                  </a:cxn>
                  <a:cxn ang="0">
                    <a:pos x="29" y="1"/>
                  </a:cxn>
                  <a:cxn ang="0">
                    <a:pos x="28" y="1"/>
                  </a:cxn>
                  <a:cxn ang="0">
                    <a:pos x="24" y="1"/>
                  </a:cxn>
                  <a:cxn ang="0">
                    <a:pos x="22" y="1"/>
                  </a:cxn>
                  <a:cxn ang="0">
                    <a:pos x="19" y="1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19" y="7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28" y="7"/>
                  </a:cxn>
                  <a:cxn ang="0">
                    <a:pos x="29" y="7"/>
                  </a:cxn>
                  <a:cxn ang="0">
                    <a:pos x="33" y="7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8" y="5"/>
                  </a:cxn>
                  <a:cxn ang="0">
                    <a:pos x="40" y="5"/>
                  </a:cxn>
                  <a:cxn ang="0">
                    <a:pos x="43" y="5"/>
                  </a:cxn>
                  <a:cxn ang="0">
                    <a:pos x="47" y="0"/>
                  </a:cxn>
                  <a:cxn ang="0">
                    <a:pos x="43" y="5"/>
                  </a:cxn>
                  <a:cxn ang="0">
                    <a:pos x="47" y="1"/>
                  </a:cxn>
                  <a:cxn ang="0">
                    <a:pos x="47" y="0"/>
                  </a:cxn>
                  <a:cxn ang="0">
                    <a:pos x="40" y="1"/>
                  </a:cxn>
                </a:cxnLst>
                <a:rect l="0" t="0" r="r" b="b"/>
                <a:pathLst>
                  <a:path w="47" h="10">
                    <a:moveTo>
                      <a:pt x="40" y="1"/>
                    </a:moveTo>
                    <a:lnTo>
                      <a:pt x="43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5" y="1"/>
                    </a:lnTo>
                    <a:lnTo>
                      <a:pt x="33" y="1"/>
                    </a:lnTo>
                    <a:lnTo>
                      <a:pt x="29" y="1"/>
                    </a:lnTo>
                    <a:lnTo>
                      <a:pt x="28" y="1"/>
                    </a:lnTo>
                    <a:lnTo>
                      <a:pt x="24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33" y="7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8" y="5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7" y="0"/>
                    </a:lnTo>
                    <a:lnTo>
                      <a:pt x="43" y="5"/>
                    </a:lnTo>
                    <a:lnTo>
                      <a:pt x="47" y="1"/>
                    </a:lnTo>
                    <a:lnTo>
                      <a:pt x="47" y="0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6" name="Freeform 76"/>
              <p:cNvSpPr>
                <a:spLocks/>
              </p:cNvSpPr>
              <p:nvPr/>
            </p:nvSpPr>
            <p:spPr bwMode="auto">
              <a:xfrm>
                <a:off x="2482" y="2011"/>
                <a:ext cx="9" cy="7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2" y="7"/>
                  </a:cxn>
                  <a:cxn ang="0">
                    <a:pos x="9" y="6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2" y="6"/>
                  </a:cxn>
                </a:cxnLst>
                <a:rect l="0" t="0" r="r" b="b"/>
                <a:pathLst>
                  <a:path w="9" h="7">
                    <a:moveTo>
                      <a:pt x="2" y="6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9" y="6"/>
                    </a:lnTo>
                    <a:lnTo>
                      <a:pt x="5" y="6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7" name="Freeform 77"/>
              <p:cNvSpPr>
                <a:spLocks/>
              </p:cNvSpPr>
              <p:nvPr/>
            </p:nvSpPr>
            <p:spPr bwMode="auto">
              <a:xfrm>
                <a:off x="2477" y="1999"/>
                <a:ext cx="21" cy="18"/>
              </a:xfrm>
              <a:custGeom>
                <a:avLst/>
                <a:gdLst/>
                <a:ahLst/>
                <a:cxnLst>
                  <a:cxn ang="0">
                    <a:pos x="19" y="12"/>
                  </a:cxn>
                  <a:cxn ang="0">
                    <a:pos x="21" y="14"/>
                  </a:cxn>
                  <a:cxn ang="0">
                    <a:pos x="21" y="12"/>
                  </a:cxn>
                  <a:cxn ang="0">
                    <a:pos x="19" y="9"/>
                  </a:cxn>
                  <a:cxn ang="0">
                    <a:pos x="15" y="7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2" y="4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2" y="12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7" y="18"/>
                  </a:cxn>
                  <a:cxn ang="0">
                    <a:pos x="10" y="12"/>
                  </a:cxn>
                  <a:cxn ang="0">
                    <a:pos x="7" y="12"/>
                  </a:cxn>
                  <a:cxn ang="0">
                    <a:pos x="5" y="9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9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5" y="14"/>
                  </a:cxn>
                  <a:cxn ang="0">
                    <a:pos x="19" y="18"/>
                  </a:cxn>
                  <a:cxn ang="0">
                    <a:pos x="19" y="12"/>
                  </a:cxn>
                </a:cxnLst>
                <a:rect l="0" t="0" r="r" b="b"/>
                <a:pathLst>
                  <a:path w="21" h="18">
                    <a:moveTo>
                      <a:pt x="19" y="12"/>
                    </a:moveTo>
                    <a:lnTo>
                      <a:pt x="21" y="14"/>
                    </a:lnTo>
                    <a:lnTo>
                      <a:pt x="21" y="12"/>
                    </a:lnTo>
                    <a:lnTo>
                      <a:pt x="19" y="9"/>
                    </a:lnTo>
                    <a:lnTo>
                      <a:pt x="15" y="7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7" y="18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5" y="14"/>
                    </a:lnTo>
                    <a:lnTo>
                      <a:pt x="19" y="18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8" name="Freeform 78"/>
              <p:cNvSpPr>
                <a:spLocks/>
              </p:cNvSpPr>
              <p:nvPr/>
            </p:nvSpPr>
            <p:spPr bwMode="auto">
              <a:xfrm>
                <a:off x="2496" y="2011"/>
                <a:ext cx="19" cy="7"/>
              </a:xfrm>
              <a:custGeom>
                <a:avLst/>
                <a:gdLst/>
                <a:ahLst/>
                <a:cxnLst>
                  <a:cxn ang="0">
                    <a:pos x="15" y="6"/>
                  </a:cxn>
                  <a:cxn ang="0">
                    <a:pos x="15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9" y="7"/>
                  </a:cxn>
                  <a:cxn ang="0">
                    <a:pos x="19" y="6"/>
                  </a:cxn>
                  <a:cxn ang="0">
                    <a:pos x="19" y="7"/>
                  </a:cxn>
                  <a:cxn ang="0">
                    <a:pos x="19" y="6"/>
                  </a:cxn>
                  <a:cxn ang="0">
                    <a:pos x="15" y="6"/>
                  </a:cxn>
                </a:cxnLst>
                <a:rect l="0" t="0" r="r" b="b"/>
                <a:pathLst>
                  <a:path w="19" h="7">
                    <a:moveTo>
                      <a:pt x="15" y="6"/>
                    </a:moveTo>
                    <a:lnTo>
                      <a:pt x="15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19" name="Freeform 79"/>
              <p:cNvSpPr>
                <a:spLocks/>
              </p:cNvSpPr>
              <p:nvPr/>
            </p:nvSpPr>
            <p:spPr bwMode="auto">
              <a:xfrm>
                <a:off x="2511" y="1999"/>
                <a:ext cx="16" cy="18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6" y="7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18"/>
                  </a:cxn>
                  <a:cxn ang="0">
                    <a:pos x="6" y="18"/>
                  </a:cxn>
                  <a:cxn ang="0">
                    <a:pos x="6" y="14"/>
                  </a:cxn>
                  <a:cxn ang="0">
                    <a:pos x="6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11" y="7"/>
                  </a:cxn>
                  <a:cxn ang="0">
                    <a:pos x="16" y="9"/>
                  </a:cxn>
                  <a:cxn ang="0">
                    <a:pos x="11" y="7"/>
                  </a:cxn>
                  <a:cxn ang="0">
                    <a:pos x="11" y="12"/>
                  </a:cxn>
                  <a:cxn ang="0">
                    <a:pos x="16" y="9"/>
                  </a:cxn>
                  <a:cxn ang="0">
                    <a:pos x="14" y="4"/>
                  </a:cxn>
                </a:cxnLst>
                <a:rect l="0" t="0" r="r" b="b"/>
                <a:pathLst>
                  <a:path w="16" h="18">
                    <a:moveTo>
                      <a:pt x="14" y="4"/>
                    </a:moveTo>
                    <a:lnTo>
                      <a:pt x="16" y="7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6" y="7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18"/>
                    </a:lnTo>
                    <a:lnTo>
                      <a:pt x="6" y="18"/>
                    </a:lnTo>
                    <a:lnTo>
                      <a:pt x="6" y="14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11" y="12"/>
                    </a:lnTo>
                    <a:lnTo>
                      <a:pt x="16" y="9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0" name="Freeform 80"/>
              <p:cNvSpPr>
                <a:spLocks/>
              </p:cNvSpPr>
              <p:nvPr/>
            </p:nvSpPr>
            <p:spPr bwMode="auto">
              <a:xfrm>
                <a:off x="2525" y="1993"/>
                <a:ext cx="33" cy="15"/>
              </a:xfrm>
              <a:custGeom>
                <a:avLst/>
                <a:gdLst/>
                <a:ahLst/>
                <a:cxnLst>
                  <a:cxn ang="0">
                    <a:pos x="28" y="1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1" y="1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9" y="6"/>
                  </a:cxn>
                  <a:cxn ang="0">
                    <a:pos x="5" y="6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2" y="15"/>
                  </a:cxn>
                  <a:cxn ang="0">
                    <a:pos x="5" y="13"/>
                  </a:cxn>
                  <a:cxn ang="0">
                    <a:pos x="9" y="13"/>
                  </a:cxn>
                  <a:cxn ang="0">
                    <a:pos x="11" y="13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6"/>
                  </a:cxn>
                  <a:cxn ang="0">
                    <a:pos x="21" y="6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30" y="5"/>
                  </a:cxn>
                  <a:cxn ang="0">
                    <a:pos x="33" y="1"/>
                  </a:cxn>
                  <a:cxn ang="0">
                    <a:pos x="30" y="5"/>
                  </a:cxn>
                  <a:cxn ang="0">
                    <a:pos x="33" y="1"/>
                  </a:cxn>
                  <a:cxn ang="0">
                    <a:pos x="28" y="1"/>
                  </a:cxn>
                </a:cxnLst>
                <a:rect l="0" t="0" r="r" b="b"/>
                <a:pathLst>
                  <a:path w="33" h="15">
                    <a:moveTo>
                      <a:pt x="28" y="1"/>
                    </a:moveTo>
                    <a:lnTo>
                      <a:pt x="28" y="0"/>
                    </a:lnTo>
                    <a:lnTo>
                      <a:pt x="24" y="0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9" y="6"/>
                    </a:lnTo>
                    <a:lnTo>
                      <a:pt x="5" y="6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2" y="15"/>
                    </a:lnTo>
                    <a:lnTo>
                      <a:pt x="5" y="13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3" y="1"/>
                    </a:lnTo>
                    <a:lnTo>
                      <a:pt x="30" y="5"/>
                    </a:lnTo>
                    <a:lnTo>
                      <a:pt x="33" y="1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1" name="Freeform 81"/>
              <p:cNvSpPr>
                <a:spLocks/>
              </p:cNvSpPr>
              <p:nvPr/>
            </p:nvSpPr>
            <p:spPr bwMode="auto">
              <a:xfrm>
                <a:off x="2549" y="1987"/>
                <a:ext cx="9" cy="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6"/>
                  </a:cxn>
                  <a:cxn ang="0">
                    <a:pos x="4" y="7"/>
                  </a:cxn>
                  <a:cxn ang="0">
                    <a:pos x="9" y="7"/>
                  </a:cxn>
                  <a:cxn ang="0">
                    <a:pos x="9" y="6"/>
                  </a:cxn>
                  <a:cxn ang="0">
                    <a:pos x="9" y="2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4" y="0"/>
                  </a:cxn>
                </a:cxnLst>
                <a:rect l="0" t="0" r="r" b="b"/>
                <a:pathLst>
                  <a:path w="9" h="7">
                    <a:moveTo>
                      <a:pt x="4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9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2" name="Freeform 82"/>
              <p:cNvSpPr>
                <a:spLocks/>
              </p:cNvSpPr>
              <p:nvPr/>
            </p:nvSpPr>
            <p:spPr bwMode="auto">
              <a:xfrm>
                <a:off x="2387" y="1894"/>
                <a:ext cx="278" cy="112"/>
              </a:xfrm>
              <a:custGeom>
                <a:avLst/>
                <a:gdLst/>
                <a:ahLst/>
                <a:cxnLst>
                  <a:cxn ang="0">
                    <a:pos x="197" y="17"/>
                  </a:cxn>
                  <a:cxn ang="0">
                    <a:pos x="206" y="19"/>
                  </a:cxn>
                  <a:cxn ang="0">
                    <a:pos x="219" y="19"/>
                  </a:cxn>
                  <a:cxn ang="0">
                    <a:pos x="216" y="31"/>
                  </a:cxn>
                  <a:cxn ang="0">
                    <a:pos x="221" y="47"/>
                  </a:cxn>
                  <a:cxn ang="0">
                    <a:pos x="233" y="38"/>
                  </a:cxn>
                  <a:cxn ang="0">
                    <a:pos x="235" y="19"/>
                  </a:cxn>
                  <a:cxn ang="0">
                    <a:pos x="244" y="17"/>
                  </a:cxn>
                  <a:cxn ang="0">
                    <a:pos x="249" y="9"/>
                  </a:cxn>
                  <a:cxn ang="0">
                    <a:pos x="263" y="12"/>
                  </a:cxn>
                  <a:cxn ang="0">
                    <a:pos x="276" y="0"/>
                  </a:cxn>
                  <a:cxn ang="0">
                    <a:pos x="269" y="17"/>
                  </a:cxn>
                  <a:cxn ang="0">
                    <a:pos x="278" y="23"/>
                  </a:cxn>
                  <a:cxn ang="0">
                    <a:pos x="264" y="36"/>
                  </a:cxn>
                  <a:cxn ang="0">
                    <a:pos x="264" y="42"/>
                  </a:cxn>
                  <a:cxn ang="0">
                    <a:pos x="238" y="55"/>
                  </a:cxn>
                  <a:cxn ang="0">
                    <a:pos x="214" y="57"/>
                  </a:cxn>
                  <a:cxn ang="0">
                    <a:pos x="204" y="66"/>
                  </a:cxn>
                  <a:cxn ang="0">
                    <a:pos x="190" y="76"/>
                  </a:cxn>
                  <a:cxn ang="0">
                    <a:pos x="187" y="80"/>
                  </a:cxn>
                  <a:cxn ang="0">
                    <a:pos x="166" y="78"/>
                  </a:cxn>
                  <a:cxn ang="0">
                    <a:pos x="157" y="76"/>
                  </a:cxn>
                  <a:cxn ang="0">
                    <a:pos x="152" y="85"/>
                  </a:cxn>
                  <a:cxn ang="0">
                    <a:pos x="135" y="93"/>
                  </a:cxn>
                  <a:cxn ang="0">
                    <a:pos x="124" y="92"/>
                  </a:cxn>
                  <a:cxn ang="0">
                    <a:pos x="116" y="99"/>
                  </a:cxn>
                  <a:cxn ang="0">
                    <a:pos x="104" y="86"/>
                  </a:cxn>
                  <a:cxn ang="0">
                    <a:pos x="73" y="109"/>
                  </a:cxn>
                  <a:cxn ang="0">
                    <a:pos x="73" y="104"/>
                  </a:cxn>
                  <a:cxn ang="0">
                    <a:pos x="52" y="112"/>
                  </a:cxn>
                  <a:cxn ang="0">
                    <a:pos x="52" y="99"/>
                  </a:cxn>
                  <a:cxn ang="0">
                    <a:pos x="29" y="109"/>
                  </a:cxn>
                  <a:cxn ang="0">
                    <a:pos x="28" y="104"/>
                  </a:cxn>
                  <a:cxn ang="0">
                    <a:pos x="14" y="105"/>
                  </a:cxn>
                  <a:cxn ang="0">
                    <a:pos x="0" y="95"/>
                  </a:cxn>
                  <a:cxn ang="0">
                    <a:pos x="5" y="93"/>
                  </a:cxn>
                  <a:cxn ang="0">
                    <a:pos x="10" y="80"/>
                  </a:cxn>
                  <a:cxn ang="0">
                    <a:pos x="19" y="69"/>
                  </a:cxn>
                  <a:cxn ang="0">
                    <a:pos x="19" y="62"/>
                  </a:cxn>
                  <a:cxn ang="0">
                    <a:pos x="28" y="69"/>
                  </a:cxn>
                  <a:cxn ang="0">
                    <a:pos x="42" y="74"/>
                  </a:cxn>
                  <a:cxn ang="0">
                    <a:pos x="47" y="71"/>
                  </a:cxn>
                  <a:cxn ang="0">
                    <a:pos x="47" y="76"/>
                  </a:cxn>
                  <a:cxn ang="0">
                    <a:pos x="54" y="81"/>
                  </a:cxn>
                  <a:cxn ang="0">
                    <a:pos x="54" y="74"/>
                  </a:cxn>
                  <a:cxn ang="0">
                    <a:pos x="67" y="74"/>
                  </a:cxn>
                  <a:cxn ang="0">
                    <a:pos x="76" y="64"/>
                  </a:cxn>
                  <a:cxn ang="0">
                    <a:pos x="85" y="71"/>
                  </a:cxn>
                  <a:cxn ang="0">
                    <a:pos x="105" y="74"/>
                  </a:cxn>
                  <a:cxn ang="0">
                    <a:pos x="100" y="66"/>
                  </a:cxn>
                  <a:cxn ang="0">
                    <a:pos x="114" y="61"/>
                  </a:cxn>
                  <a:cxn ang="0">
                    <a:pos x="111" y="55"/>
                  </a:cxn>
                  <a:cxn ang="0">
                    <a:pos x="133" y="55"/>
                  </a:cxn>
                  <a:cxn ang="0">
                    <a:pos x="135" y="50"/>
                  </a:cxn>
                  <a:cxn ang="0">
                    <a:pos x="149" y="55"/>
                  </a:cxn>
                  <a:cxn ang="0">
                    <a:pos x="149" y="50"/>
                  </a:cxn>
                  <a:cxn ang="0">
                    <a:pos x="176" y="33"/>
                  </a:cxn>
                  <a:cxn ang="0">
                    <a:pos x="173" y="31"/>
                  </a:cxn>
                </a:cxnLst>
                <a:rect l="0" t="0" r="r" b="b"/>
                <a:pathLst>
                  <a:path w="278" h="112">
                    <a:moveTo>
                      <a:pt x="173" y="31"/>
                    </a:moveTo>
                    <a:lnTo>
                      <a:pt x="197" y="17"/>
                    </a:lnTo>
                    <a:lnTo>
                      <a:pt x="200" y="17"/>
                    </a:lnTo>
                    <a:lnTo>
                      <a:pt x="206" y="19"/>
                    </a:lnTo>
                    <a:lnTo>
                      <a:pt x="214" y="19"/>
                    </a:lnTo>
                    <a:lnTo>
                      <a:pt x="219" y="19"/>
                    </a:lnTo>
                    <a:lnTo>
                      <a:pt x="219" y="24"/>
                    </a:lnTo>
                    <a:lnTo>
                      <a:pt x="216" y="31"/>
                    </a:lnTo>
                    <a:lnTo>
                      <a:pt x="219" y="36"/>
                    </a:lnTo>
                    <a:lnTo>
                      <a:pt x="221" y="47"/>
                    </a:lnTo>
                    <a:lnTo>
                      <a:pt x="228" y="42"/>
                    </a:lnTo>
                    <a:lnTo>
                      <a:pt x="233" y="38"/>
                    </a:lnTo>
                    <a:lnTo>
                      <a:pt x="237" y="28"/>
                    </a:lnTo>
                    <a:lnTo>
                      <a:pt x="235" y="19"/>
                    </a:lnTo>
                    <a:lnTo>
                      <a:pt x="238" y="17"/>
                    </a:lnTo>
                    <a:lnTo>
                      <a:pt x="244" y="17"/>
                    </a:lnTo>
                    <a:lnTo>
                      <a:pt x="245" y="10"/>
                    </a:lnTo>
                    <a:lnTo>
                      <a:pt x="249" y="9"/>
                    </a:lnTo>
                    <a:lnTo>
                      <a:pt x="254" y="10"/>
                    </a:lnTo>
                    <a:lnTo>
                      <a:pt x="263" y="12"/>
                    </a:lnTo>
                    <a:lnTo>
                      <a:pt x="266" y="4"/>
                    </a:lnTo>
                    <a:lnTo>
                      <a:pt x="276" y="0"/>
                    </a:lnTo>
                    <a:lnTo>
                      <a:pt x="275" y="9"/>
                    </a:lnTo>
                    <a:lnTo>
                      <a:pt x="269" y="17"/>
                    </a:lnTo>
                    <a:lnTo>
                      <a:pt x="273" y="21"/>
                    </a:lnTo>
                    <a:lnTo>
                      <a:pt x="278" y="23"/>
                    </a:lnTo>
                    <a:lnTo>
                      <a:pt x="271" y="28"/>
                    </a:lnTo>
                    <a:lnTo>
                      <a:pt x="264" y="36"/>
                    </a:lnTo>
                    <a:lnTo>
                      <a:pt x="264" y="38"/>
                    </a:lnTo>
                    <a:lnTo>
                      <a:pt x="264" y="42"/>
                    </a:lnTo>
                    <a:lnTo>
                      <a:pt x="250" y="47"/>
                    </a:lnTo>
                    <a:lnTo>
                      <a:pt x="238" y="55"/>
                    </a:lnTo>
                    <a:lnTo>
                      <a:pt x="226" y="55"/>
                    </a:lnTo>
                    <a:lnTo>
                      <a:pt x="214" y="57"/>
                    </a:lnTo>
                    <a:lnTo>
                      <a:pt x="211" y="61"/>
                    </a:lnTo>
                    <a:lnTo>
                      <a:pt x="204" y="66"/>
                    </a:lnTo>
                    <a:lnTo>
                      <a:pt x="195" y="71"/>
                    </a:lnTo>
                    <a:lnTo>
                      <a:pt x="190" y="76"/>
                    </a:lnTo>
                    <a:lnTo>
                      <a:pt x="187" y="78"/>
                    </a:lnTo>
                    <a:lnTo>
                      <a:pt x="187" y="80"/>
                    </a:lnTo>
                    <a:lnTo>
                      <a:pt x="166" y="86"/>
                    </a:lnTo>
                    <a:lnTo>
                      <a:pt x="166" y="78"/>
                    </a:lnTo>
                    <a:lnTo>
                      <a:pt x="166" y="71"/>
                    </a:lnTo>
                    <a:lnTo>
                      <a:pt x="157" y="76"/>
                    </a:lnTo>
                    <a:lnTo>
                      <a:pt x="154" y="86"/>
                    </a:lnTo>
                    <a:lnTo>
                      <a:pt x="152" y="85"/>
                    </a:lnTo>
                    <a:lnTo>
                      <a:pt x="143" y="88"/>
                    </a:lnTo>
                    <a:lnTo>
                      <a:pt x="135" y="93"/>
                    </a:lnTo>
                    <a:lnTo>
                      <a:pt x="130" y="90"/>
                    </a:lnTo>
                    <a:lnTo>
                      <a:pt x="124" y="92"/>
                    </a:lnTo>
                    <a:lnTo>
                      <a:pt x="119" y="95"/>
                    </a:lnTo>
                    <a:lnTo>
                      <a:pt x="116" y="99"/>
                    </a:lnTo>
                    <a:lnTo>
                      <a:pt x="109" y="95"/>
                    </a:lnTo>
                    <a:lnTo>
                      <a:pt x="104" y="86"/>
                    </a:lnTo>
                    <a:lnTo>
                      <a:pt x="88" y="97"/>
                    </a:lnTo>
                    <a:lnTo>
                      <a:pt x="73" y="109"/>
                    </a:lnTo>
                    <a:lnTo>
                      <a:pt x="73" y="105"/>
                    </a:lnTo>
                    <a:lnTo>
                      <a:pt x="73" y="104"/>
                    </a:lnTo>
                    <a:lnTo>
                      <a:pt x="61" y="104"/>
                    </a:lnTo>
                    <a:lnTo>
                      <a:pt x="52" y="112"/>
                    </a:lnTo>
                    <a:lnTo>
                      <a:pt x="50" y="104"/>
                    </a:lnTo>
                    <a:lnTo>
                      <a:pt x="52" y="99"/>
                    </a:lnTo>
                    <a:lnTo>
                      <a:pt x="40" y="102"/>
                    </a:lnTo>
                    <a:lnTo>
                      <a:pt x="29" y="109"/>
                    </a:lnTo>
                    <a:lnTo>
                      <a:pt x="28" y="105"/>
                    </a:lnTo>
                    <a:lnTo>
                      <a:pt x="28" y="104"/>
                    </a:lnTo>
                    <a:lnTo>
                      <a:pt x="21" y="104"/>
                    </a:lnTo>
                    <a:lnTo>
                      <a:pt x="14" y="105"/>
                    </a:lnTo>
                    <a:lnTo>
                      <a:pt x="5" y="97"/>
                    </a:lnTo>
                    <a:lnTo>
                      <a:pt x="0" y="95"/>
                    </a:lnTo>
                    <a:lnTo>
                      <a:pt x="2" y="93"/>
                    </a:lnTo>
                    <a:lnTo>
                      <a:pt x="5" y="93"/>
                    </a:lnTo>
                    <a:lnTo>
                      <a:pt x="7" y="85"/>
                    </a:lnTo>
                    <a:lnTo>
                      <a:pt x="10" y="80"/>
                    </a:lnTo>
                    <a:lnTo>
                      <a:pt x="12" y="74"/>
                    </a:lnTo>
                    <a:lnTo>
                      <a:pt x="19" y="69"/>
                    </a:lnTo>
                    <a:lnTo>
                      <a:pt x="19" y="66"/>
                    </a:lnTo>
                    <a:lnTo>
                      <a:pt x="19" y="62"/>
                    </a:lnTo>
                    <a:lnTo>
                      <a:pt x="23" y="62"/>
                    </a:lnTo>
                    <a:lnTo>
                      <a:pt x="28" y="69"/>
                    </a:lnTo>
                    <a:lnTo>
                      <a:pt x="35" y="71"/>
                    </a:lnTo>
                    <a:lnTo>
                      <a:pt x="42" y="74"/>
                    </a:lnTo>
                    <a:lnTo>
                      <a:pt x="43" y="71"/>
                    </a:lnTo>
                    <a:lnTo>
                      <a:pt x="47" y="71"/>
                    </a:lnTo>
                    <a:lnTo>
                      <a:pt x="47" y="73"/>
                    </a:lnTo>
                    <a:lnTo>
                      <a:pt x="47" y="76"/>
                    </a:lnTo>
                    <a:lnTo>
                      <a:pt x="48" y="81"/>
                    </a:lnTo>
                    <a:lnTo>
                      <a:pt x="54" y="81"/>
                    </a:lnTo>
                    <a:lnTo>
                      <a:pt x="54" y="78"/>
                    </a:lnTo>
                    <a:lnTo>
                      <a:pt x="54" y="74"/>
                    </a:lnTo>
                    <a:lnTo>
                      <a:pt x="61" y="74"/>
                    </a:lnTo>
                    <a:lnTo>
                      <a:pt x="67" y="74"/>
                    </a:lnTo>
                    <a:lnTo>
                      <a:pt x="71" y="69"/>
                    </a:lnTo>
                    <a:lnTo>
                      <a:pt x="76" y="64"/>
                    </a:lnTo>
                    <a:lnTo>
                      <a:pt x="79" y="62"/>
                    </a:lnTo>
                    <a:lnTo>
                      <a:pt x="85" y="71"/>
                    </a:lnTo>
                    <a:lnTo>
                      <a:pt x="97" y="74"/>
                    </a:lnTo>
                    <a:lnTo>
                      <a:pt x="105" y="74"/>
                    </a:lnTo>
                    <a:lnTo>
                      <a:pt x="102" y="69"/>
                    </a:lnTo>
                    <a:lnTo>
                      <a:pt x="100" y="66"/>
                    </a:lnTo>
                    <a:lnTo>
                      <a:pt x="107" y="62"/>
                    </a:lnTo>
                    <a:lnTo>
                      <a:pt x="114" y="61"/>
                    </a:lnTo>
                    <a:lnTo>
                      <a:pt x="112" y="57"/>
                    </a:lnTo>
                    <a:lnTo>
                      <a:pt x="111" y="55"/>
                    </a:lnTo>
                    <a:lnTo>
                      <a:pt x="121" y="55"/>
                    </a:lnTo>
                    <a:lnTo>
                      <a:pt x="133" y="55"/>
                    </a:lnTo>
                    <a:lnTo>
                      <a:pt x="131" y="50"/>
                    </a:lnTo>
                    <a:lnTo>
                      <a:pt x="135" y="50"/>
                    </a:lnTo>
                    <a:lnTo>
                      <a:pt x="138" y="55"/>
                    </a:lnTo>
                    <a:lnTo>
                      <a:pt x="149" y="55"/>
                    </a:lnTo>
                    <a:lnTo>
                      <a:pt x="149" y="52"/>
                    </a:lnTo>
                    <a:lnTo>
                      <a:pt x="149" y="50"/>
                    </a:lnTo>
                    <a:lnTo>
                      <a:pt x="162" y="40"/>
                    </a:lnTo>
                    <a:lnTo>
                      <a:pt x="176" y="33"/>
                    </a:lnTo>
                    <a:lnTo>
                      <a:pt x="176" y="31"/>
                    </a:lnTo>
                    <a:lnTo>
                      <a:pt x="173" y="31"/>
                    </a:lnTo>
                    <a:close/>
                  </a:path>
                </a:pathLst>
              </a:custGeom>
              <a:solidFill>
                <a:srgbClr val="00E6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3" name="Freeform 83"/>
              <p:cNvSpPr>
                <a:spLocks/>
              </p:cNvSpPr>
              <p:nvPr/>
            </p:nvSpPr>
            <p:spPr bwMode="auto">
              <a:xfrm>
                <a:off x="2558" y="1906"/>
                <a:ext cx="29" cy="21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6" y="2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29" y="7"/>
                  </a:cxn>
                  <a:cxn ang="0">
                    <a:pos x="26" y="5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26" y="2"/>
                  </a:cxn>
                  <a:cxn ang="0">
                    <a:pos x="29" y="2"/>
                  </a:cxn>
                </a:cxnLst>
                <a:rect l="0" t="0" r="r" b="b"/>
                <a:pathLst>
                  <a:path w="29" h="21">
                    <a:moveTo>
                      <a:pt x="29" y="2"/>
                    </a:moveTo>
                    <a:lnTo>
                      <a:pt x="26" y="2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29" y="7"/>
                    </a:lnTo>
                    <a:lnTo>
                      <a:pt x="26" y="5"/>
                    </a:lnTo>
                    <a:lnTo>
                      <a:pt x="29" y="2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9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4" name="Freeform 84"/>
              <p:cNvSpPr>
                <a:spLocks/>
              </p:cNvSpPr>
              <p:nvPr/>
            </p:nvSpPr>
            <p:spPr bwMode="auto">
              <a:xfrm>
                <a:off x="2584" y="1908"/>
                <a:ext cx="9" cy="9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9" y="3"/>
                  </a:cxn>
                </a:cxnLst>
                <a:rect l="0" t="0" r="r" b="b"/>
                <a:pathLst>
                  <a:path w="9" h="9">
                    <a:moveTo>
                      <a:pt x="9" y="3"/>
                    </a:moveTo>
                    <a:lnTo>
                      <a:pt x="9" y="5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5" name="Freeform 85"/>
              <p:cNvSpPr>
                <a:spLocks/>
              </p:cNvSpPr>
              <p:nvPr/>
            </p:nvSpPr>
            <p:spPr bwMode="auto">
              <a:xfrm>
                <a:off x="2593" y="1911"/>
                <a:ext cx="13" cy="6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5" y="6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13" y="0"/>
                  </a:cxn>
                </a:cxnLst>
                <a:rect l="0" t="0" r="r" b="b"/>
                <a:pathLst>
                  <a:path w="13" h="6">
                    <a:moveTo>
                      <a:pt x="13" y="0"/>
                    </a:move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6" name="Freeform 86"/>
              <p:cNvSpPr>
                <a:spLocks/>
              </p:cNvSpPr>
              <p:nvPr/>
            </p:nvSpPr>
            <p:spPr bwMode="auto">
              <a:xfrm>
                <a:off x="2601" y="1911"/>
                <a:ext cx="7" cy="14"/>
              </a:xfrm>
              <a:custGeom>
                <a:avLst/>
                <a:gdLst/>
                <a:ahLst/>
                <a:cxnLst>
                  <a:cxn ang="0">
                    <a:pos x="5" y="11"/>
                  </a:cxn>
                  <a:cxn ang="0">
                    <a:pos x="5" y="14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7" y="9"/>
                  </a:cxn>
                  <a:cxn ang="0">
                    <a:pos x="7" y="6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2" y="6"/>
                  </a:cxn>
                  <a:cxn ang="0">
                    <a:pos x="2" y="9"/>
                  </a:cxn>
                  <a:cxn ang="0">
                    <a:pos x="2" y="11"/>
                  </a:cxn>
                  <a:cxn ang="0">
                    <a:pos x="2" y="14"/>
                  </a:cxn>
                  <a:cxn ang="0">
                    <a:pos x="2" y="11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5" y="11"/>
                  </a:cxn>
                </a:cxnLst>
                <a:rect l="0" t="0" r="r" b="b"/>
                <a:pathLst>
                  <a:path w="7" h="14">
                    <a:moveTo>
                      <a:pt x="5" y="11"/>
                    </a:moveTo>
                    <a:lnTo>
                      <a:pt x="5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7" name="Freeform 87"/>
              <p:cNvSpPr>
                <a:spLocks/>
              </p:cNvSpPr>
              <p:nvPr/>
            </p:nvSpPr>
            <p:spPr bwMode="auto">
              <a:xfrm>
                <a:off x="2603" y="1922"/>
                <a:ext cx="9" cy="22"/>
              </a:xfrm>
              <a:custGeom>
                <a:avLst/>
                <a:gdLst/>
                <a:ahLst/>
                <a:cxnLst>
                  <a:cxn ang="0">
                    <a:pos x="5" y="15"/>
                  </a:cxn>
                  <a:cxn ang="0">
                    <a:pos x="9" y="15"/>
                  </a:cxn>
                  <a:cxn ang="0">
                    <a:pos x="9" y="14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3" y="15"/>
                  </a:cxn>
                  <a:cxn ang="0">
                    <a:pos x="3" y="19"/>
                  </a:cxn>
                  <a:cxn ang="0">
                    <a:pos x="5" y="19"/>
                  </a:cxn>
                  <a:cxn ang="0">
                    <a:pos x="3" y="19"/>
                  </a:cxn>
                  <a:cxn ang="0">
                    <a:pos x="3" y="22"/>
                  </a:cxn>
                  <a:cxn ang="0">
                    <a:pos x="5" y="19"/>
                  </a:cxn>
                  <a:cxn ang="0">
                    <a:pos x="5" y="15"/>
                  </a:cxn>
                </a:cxnLst>
                <a:rect l="0" t="0" r="r" b="b"/>
                <a:pathLst>
                  <a:path w="9" h="22">
                    <a:moveTo>
                      <a:pt x="5" y="15"/>
                    </a:moveTo>
                    <a:lnTo>
                      <a:pt x="9" y="15"/>
                    </a:lnTo>
                    <a:lnTo>
                      <a:pt x="9" y="14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5"/>
                    </a:lnTo>
                    <a:lnTo>
                      <a:pt x="3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3" y="22"/>
                    </a:lnTo>
                    <a:lnTo>
                      <a:pt x="5" y="19"/>
                    </a:lnTo>
                    <a:lnTo>
                      <a:pt x="5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8" name="Freeform 88"/>
              <p:cNvSpPr>
                <a:spLocks/>
              </p:cNvSpPr>
              <p:nvPr/>
            </p:nvSpPr>
            <p:spPr bwMode="auto">
              <a:xfrm>
                <a:off x="2608" y="1930"/>
                <a:ext cx="17" cy="11"/>
              </a:xfrm>
              <a:custGeom>
                <a:avLst/>
                <a:gdLst/>
                <a:ahLst/>
                <a:cxnLst>
                  <a:cxn ang="0">
                    <a:pos x="12" y="2"/>
                  </a:cxn>
                  <a:cxn ang="0">
                    <a:pos x="12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4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4" y="11"/>
                  </a:cxn>
                  <a:cxn ang="0">
                    <a:pos x="5" y="11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2" y="6"/>
                  </a:cxn>
                  <a:cxn ang="0">
                    <a:pos x="14" y="6"/>
                  </a:cxn>
                  <a:cxn ang="0">
                    <a:pos x="17" y="2"/>
                  </a:cxn>
                  <a:cxn ang="0">
                    <a:pos x="14" y="6"/>
                  </a:cxn>
                  <a:cxn ang="0">
                    <a:pos x="17" y="6"/>
                  </a:cxn>
                  <a:cxn ang="0">
                    <a:pos x="17" y="2"/>
                  </a:cxn>
                  <a:cxn ang="0">
                    <a:pos x="12" y="2"/>
                  </a:cxn>
                </a:cxnLst>
                <a:rect l="0" t="0" r="r" b="b"/>
                <a:pathLst>
                  <a:path w="17" h="11">
                    <a:moveTo>
                      <a:pt x="12" y="2"/>
                    </a:moveTo>
                    <a:lnTo>
                      <a:pt x="12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7" y="2"/>
                    </a:lnTo>
                    <a:lnTo>
                      <a:pt x="14" y="6"/>
                    </a:lnTo>
                    <a:lnTo>
                      <a:pt x="17" y="6"/>
                    </a:lnTo>
                    <a:lnTo>
                      <a:pt x="17" y="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29" name="Freeform 89"/>
              <p:cNvSpPr>
                <a:spLocks/>
              </p:cNvSpPr>
              <p:nvPr/>
            </p:nvSpPr>
            <p:spPr bwMode="auto">
              <a:xfrm>
                <a:off x="2620" y="1911"/>
                <a:ext cx="7" cy="2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2" y="6"/>
                  </a:cxn>
                  <a:cxn ang="0">
                    <a:pos x="2" y="9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7" y="11"/>
                  </a:cxn>
                  <a:cxn ang="0">
                    <a:pos x="7" y="9"/>
                  </a:cxn>
                  <a:cxn ang="0">
                    <a:pos x="7" y="6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6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7" h="21">
                    <a:moveTo>
                      <a:pt x="2" y="0"/>
                    </a:moveTo>
                    <a:lnTo>
                      <a:pt x="0" y="2"/>
                    </a:lnTo>
                    <a:lnTo>
                      <a:pt x="2" y="6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0" name="Freeform 90"/>
              <p:cNvSpPr>
                <a:spLocks/>
              </p:cNvSpPr>
              <p:nvPr/>
            </p:nvSpPr>
            <p:spPr bwMode="auto">
              <a:xfrm>
                <a:off x="2622" y="1908"/>
                <a:ext cx="9" cy="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3" y="9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5" y="0"/>
                  </a:cxn>
                </a:cxnLst>
                <a:rect l="0" t="0" r="r" b="b"/>
                <a:pathLst>
                  <a:path w="9" h="9">
                    <a:moveTo>
                      <a:pt x="5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1" name="Freeform 91"/>
              <p:cNvSpPr>
                <a:spLocks/>
              </p:cNvSpPr>
              <p:nvPr/>
            </p:nvSpPr>
            <p:spPr bwMode="auto">
              <a:xfrm>
                <a:off x="2627" y="1898"/>
                <a:ext cx="12" cy="15"/>
              </a:xfrm>
              <a:custGeom>
                <a:avLst/>
                <a:gdLst/>
                <a:ahLst/>
                <a:cxnLst>
                  <a:cxn ang="0">
                    <a:pos x="12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0" y="10"/>
                  </a:cxn>
                  <a:cxn ang="0">
                    <a:pos x="4" y="15"/>
                  </a:cxn>
                  <a:cxn ang="0">
                    <a:pos x="5" y="15"/>
                  </a:cxn>
                  <a:cxn ang="0">
                    <a:pos x="5" y="13"/>
                  </a:cxn>
                  <a:cxn ang="0">
                    <a:pos x="9" y="10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5" y="5"/>
                  </a:cxn>
                  <a:cxn ang="0">
                    <a:pos x="12" y="5"/>
                  </a:cxn>
                  <a:cxn ang="0">
                    <a:pos x="12" y="0"/>
                  </a:cxn>
                  <a:cxn ang="0">
                    <a:pos x="9" y="3"/>
                  </a:cxn>
                  <a:cxn ang="0">
                    <a:pos x="12" y="5"/>
                  </a:cxn>
                </a:cxnLst>
                <a:rect l="0" t="0" r="r" b="b"/>
                <a:pathLst>
                  <a:path w="12" h="15">
                    <a:moveTo>
                      <a:pt x="12" y="5"/>
                    </a:moveTo>
                    <a:lnTo>
                      <a:pt x="9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3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5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9" y="3"/>
                    </a:lnTo>
                    <a:lnTo>
                      <a:pt x="12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2" name="Freeform 92"/>
              <p:cNvSpPr>
                <a:spLocks/>
              </p:cNvSpPr>
              <p:nvPr/>
            </p:nvSpPr>
            <p:spPr bwMode="auto">
              <a:xfrm>
                <a:off x="2632" y="1901"/>
                <a:ext cx="18" cy="7"/>
              </a:xfrm>
              <a:custGeom>
                <a:avLst/>
                <a:gdLst/>
                <a:ahLst/>
                <a:cxnLst>
                  <a:cxn ang="0">
                    <a:pos x="14" y="2"/>
                  </a:cxn>
                  <a:cxn ang="0">
                    <a:pos x="18" y="2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0" y="2"/>
                  </a:cxn>
                  <a:cxn ang="0">
                    <a:pos x="4" y="5"/>
                  </a:cxn>
                  <a:cxn ang="0">
                    <a:pos x="7" y="5"/>
                  </a:cxn>
                  <a:cxn ang="0">
                    <a:pos x="7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4" y="2"/>
                  </a:cxn>
                </a:cxnLst>
                <a:rect l="0" t="0" r="r" b="b"/>
                <a:pathLst>
                  <a:path w="18" h="7">
                    <a:moveTo>
                      <a:pt x="14" y="2"/>
                    </a:moveTo>
                    <a:lnTo>
                      <a:pt x="18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0" y="2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3" name="Freeform 93"/>
              <p:cNvSpPr>
                <a:spLocks/>
              </p:cNvSpPr>
              <p:nvPr/>
            </p:nvSpPr>
            <p:spPr bwMode="auto">
              <a:xfrm>
                <a:off x="2646" y="1892"/>
                <a:ext cx="19" cy="16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4" y="6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0" y="11"/>
                  </a:cxn>
                  <a:cxn ang="0">
                    <a:pos x="4" y="16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9" y="2"/>
                  </a:cxn>
                </a:cxnLst>
                <a:rect l="0" t="0" r="r" b="b"/>
                <a:pathLst>
                  <a:path w="19" h="16">
                    <a:moveTo>
                      <a:pt x="19" y="2"/>
                    </a:move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4" name="Freeform 94"/>
              <p:cNvSpPr>
                <a:spLocks/>
              </p:cNvSpPr>
              <p:nvPr/>
            </p:nvSpPr>
            <p:spPr bwMode="auto">
              <a:xfrm>
                <a:off x="2651" y="1894"/>
                <a:ext cx="14" cy="19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5" y="19"/>
                  </a:cxn>
                  <a:cxn ang="0">
                    <a:pos x="9" y="17"/>
                  </a:cxn>
                  <a:cxn ang="0">
                    <a:pos x="9" y="14"/>
                  </a:cxn>
                  <a:cxn ang="0">
                    <a:pos x="12" y="14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4" y="7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9" y="4"/>
                  </a:cxn>
                  <a:cxn ang="0">
                    <a:pos x="9" y="7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4" y="14"/>
                  </a:cxn>
                  <a:cxn ang="0">
                    <a:pos x="4" y="17"/>
                  </a:cxn>
                  <a:cxn ang="0">
                    <a:pos x="4" y="14"/>
                  </a:cxn>
                  <a:cxn ang="0">
                    <a:pos x="0" y="17"/>
                  </a:cxn>
                  <a:cxn ang="0">
                    <a:pos x="4" y="17"/>
                  </a:cxn>
                  <a:cxn ang="0">
                    <a:pos x="5" y="14"/>
                  </a:cxn>
                </a:cxnLst>
                <a:rect l="0" t="0" r="r" b="b"/>
                <a:pathLst>
                  <a:path w="14" h="19">
                    <a:moveTo>
                      <a:pt x="5" y="14"/>
                    </a:moveTo>
                    <a:lnTo>
                      <a:pt x="5" y="19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4" y="14"/>
                    </a:lnTo>
                    <a:lnTo>
                      <a:pt x="0" y="17"/>
                    </a:lnTo>
                    <a:lnTo>
                      <a:pt x="4" y="17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5" name="Freeform 95"/>
              <p:cNvSpPr>
                <a:spLocks/>
              </p:cNvSpPr>
              <p:nvPr/>
            </p:nvSpPr>
            <p:spPr bwMode="auto">
              <a:xfrm>
                <a:off x="2655" y="1908"/>
                <a:ext cx="14" cy="12"/>
              </a:xfrm>
              <a:custGeom>
                <a:avLst/>
                <a:gdLst/>
                <a:ahLst/>
                <a:cxnLst>
                  <a:cxn ang="0">
                    <a:pos x="14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1" y="9"/>
                  </a:cxn>
                  <a:cxn ang="0">
                    <a:pos x="1" y="12"/>
                  </a:cxn>
                  <a:cxn ang="0">
                    <a:pos x="5" y="12"/>
                  </a:cxn>
                  <a:cxn ang="0">
                    <a:pos x="8" y="12"/>
                  </a:cxn>
                  <a:cxn ang="0">
                    <a:pos x="10" y="12"/>
                  </a:cxn>
                  <a:cxn ang="0">
                    <a:pos x="8" y="9"/>
                  </a:cxn>
                  <a:cxn ang="0">
                    <a:pos x="14" y="9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14" y="9"/>
                  </a:cxn>
                </a:cxnLst>
                <a:rect l="0" t="0" r="r" b="b"/>
                <a:pathLst>
                  <a:path w="14" h="12">
                    <a:moveTo>
                      <a:pt x="14" y="9"/>
                    </a:moveTo>
                    <a:lnTo>
                      <a:pt x="8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9"/>
                    </a:lnTo>
                    <a:lnTo>
                      <a:pt x="1" y="12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8" y="9"/>
                    </a:lnTo>
                    <a:lnTo>
                      <a:pt x="14" y="9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6" name="Freeform 96"/>
              <p:cNvSpPr>
                <a:spLocks/>
              </p:cNvSpPr>
              <p:nvPr/>
            </p:nvSpPr>
            <p:spPr bwMode="auto">
              <a:xfrm>
                <a:off x="2650" y="1913"/>
                <a:ext cx="19" cy="19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6" y="17"/>
                  </a:cxn>
                  <a:cxn ang="0">
                    <a:pos x="6" y="14"/>
                  </a:cxn>
                  <a:cxn ang="0">
                    <a:pos x="10" y="14"/>
                  </a:cxn>
                  <a:cxn ang="0">
                    <a:pos x="10" y="12"/>
                  </a:cxn>
                  <a:cxn ang="0">
                    <a:pos x="13" y="12"/>
                  </a:cxn>
                  <a:cxn ang="0">
                    <a:pos x="13" y="9"/>
                  </a:cxn>
                  <a:cxn ang="0">
                    <a:pos x="15" y="9"/>
                  </a:cxn>
                  <a:cxn ang="0">
                    <a:pos x="15" y="7"/>
                  </a:cxn>
                  <a:cxn ang="0">
                    <a:pos x="19" y="4"/>
                  </a:cxn>
                  <a:cxn ang="0">
                    <a:pos x="13" y="4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10" y="4"/>
                  </a:cxn>
                  <a:cxn ang="0">
                    <a:pos x="10" y="7"/>
                  </a:cxn>
                  <a:cxn ang="0">
                    <a:pos x="6" y="7"/>
                  </a:cxn>
                  <a:cxn ang="0">
                    <a:pos x="6" y="9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1" y="12"/>
                  </a:cxn>
                  <a:cxn ang="0">
                    <a:pos x="1" y="14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0" y="14"/>
                  </a:cxn>
                  <a:cxn ang="0">
                    <a:pos x="0" y="17"/>
                  </a:cxn>
                  <a:cxn ang="0">
                    <a:pos x="5" y="17"/>
                  </a:cxn>
                </a:cxnLst>
                <a:rect l="0" t="0" r="r" b="b"/>
                <a:pathLst>
                  <a:path w="19" h="19">
                    <a:moveTo>
                      <a:pt x="5" y="17"/>
                    </a:moveTo>
                    <a:lnTo>
                      <a:pt x="5" y="19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6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13" y="4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7" name="Freeform 97"/>
              <p:cNvSpPr>
                <a:spLocks/>
              </p:cNvSpPr>
              <p:nvPr/>
            </p:nvSpPr>
            <p:spPr bwMode="auto">
              <a:xfrm>
                <a:off x="2650" y="1930"/>
                <a:ext cx="5" cy="7"/>
              </a:xfrm>
              <a:custGeom>
                <a:avLst/>
                <a:gdLst/>
                <a:ahLst/>
                <a:cxnLst>
                  <a:cxn ang="0">
                    <a:pos x="5" y="7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1" y="2"/>
                  </a:cxn>
                  <a:cxn ang="0">
                    <a:pos x="5" y="7"/>
                  </a:cxn>
                  <a:cxn ang="0">
                    <a:pos x="5" y="6"/>
                  </a:cxn>
                  <a:cxn ang="0">
                    <a:pos x="5" y="7"/>
                  </a:cxn>
                </a:cxnLst>
                <a:rect l="0" t="0" r="r" b="b"/>
                <a:pathLst>
                  <a:path w="5" h="7">
                    <a:moveTo>
                      <a:pt x="5" y="7"/>
                    </a:moveTo>
                    <a:lnTo>
                      <a:pt x="5" y="6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5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8" name="Freeform 98"/>
              <p:cNvSpPr>
                <a:spLocks/>
              </p:cNvSpPr>
              <p:nvPr/>
            </p:nvSpPr>
            <p:spPr bwMode="auto">
              <a:xfrm>
                <a:off x="2622" y="1932"/>
                <a:ext cx="33" cy="19"/>
              </a:xfrm>
              <a:custGeom>
                <a:avLst/>
                <a:gdLst/>
                <a:ahLst/>
                <a:cxnLst>
                  <a:cxn ang="0">
                    <a:pos x="3" y="17"/>
                  </a:cxn>
                  <a:cxn ang="0">
                    <a:pos x="3" y="19"/>
                  </a:cxn>
                  <a:cxn ang="0">
                    <a:pos x="3" y="17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7" y="12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8" y="9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29" y="0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19" y="4"/>
                  </a:cxn>
                  <a:cxn ang="0">
                    <a:pos x="19" y="5"/>
                  </a:cxn>
                  <a:cxn ang="0">
                    <a:pos x="17" y="5"/>
                  </a:cxn>
                  <a:cxn ang="0">
                    <a:pos x="14" y="5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9" y="9"/>
                  </a:cxn>
                  <a:cxn ang="0">
                    <a:pos x="5" y="12"/>
                  </a:cxn>
                  <a:cxn ang="0">
                    <a:pos x="3" y="12"/>
                  </a:cxn>
                  <a:cxn ang="0">
                    <a:pos x="3" y="14"/>
                  </a:cxn>
                  <a:cxn ang="0">
                    <a:pos x="0" y="14"/>
                  </a:cxn>
                  <a:cxn ang="0">
                    <a:pos x="3" y="17"/>
                  </a:cxn>
                </a:cxnLst>
                <a:rect l="0" t="0" r="r" b="b"/>
                <a:pathLst>
                  <a:path w="33" h="19">
                    <a:moveTo>
                      <a:pt x="3" y="17"/>
                    </a:moveTo>
                    <a:lnTo>
                      <a:pt x="3" y="19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8" y="9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29" y="0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39" name="Freeform 99"/>
              <p:cNvSpPr>
                <a:spLocks/>
              </p:cNvSpPr>
              <p:nvPr/>
            </p:nvSpPr>
            <p:spPr bwMode="auto">
              <a:xfrm>
                <a:off x="2598" y="1946"/>
                <a:ext cx="27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4" y="9"/>
                  </a:cxn>
                  <a:cxn ang="0">
                    <a:pos x="15" y="9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4" y="5"/>
                  </a:cxn>
                  <a:cxn ang="0">
                    <a:pos x="27" y="5"/>
                  </a:cxn>
                  <a:cxn ang="0">
                    <a:pos x="27" y="3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5" y="3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5"/>
                  </a:cxn>
                </a:cxnLst>
                <a:rect l="0" t="0" r="r" b="b"/>
                <a:pathLst>
                  <a:path w="27" h="9">
                    <a:moveTo>
                      <a:pt x="5" y="5"/>
                    </a:move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7" y="3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0" name="Freeform 100"/>
              <p:cNvSpPr>
                <a:spLocks/>
              </p:cNvSpPr>
              <p:nvPr/>
            </p:nvSpPr>
            <p:spPr bwMode="auto">
              <a:xfrm>
                <a:off x="2574" y="1951"/>
                <a:ext cx="29" cy="23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" y="23"/>
                  </a:cxn>
                  <a:cxn ang="0">
                    <a:pos x="5" y="23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17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19" y="12"/>
                  </a:cxn>
                  <a:cxn ang="0">
                    <a:pos x="22" y="12"/>
                  </a:cxn>
                  <a:cxn ang="0">
                    <a:pos x="24" y="9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29" y="4"/>
                  </a:cxn>
                  <a:cxn ang="0">
                    <a:pos x="29" y="0"/>
                  </a:cxn>
                  <a:cxn ang="0">
                    <a:pos x="24" y="4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22" y="5"/>
                  </a:cxn>
                  <a:cxn ang="0">
                    <a:pos x="19" y="5"/>
                  </a:cxn>
                  <a:cxn ang="0">
                    <a:pos x="19" y="9"/>
                  </a:cxn>
                  <a:cxn ang="0">
                    <a:pos x="15" y="9"/>
                  </a:cxn>
                  <a:cxn ang="0">
                    <a:pos x="13" y="9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5" y="14"/>
                  </a:cxn>
                  <a:cxn ang="0">
                    <a:pos x="3" y="14"/>
                  </a:cxn>
                  <a:cxn ang="0">
                    <a:pos x="3" y="17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5" y="19"/>
                  </a:cxn>
                </a:cxnLst>
                <a:rect l="0" t="0" r="r" b="b"/>
                <a:pathLst>
                  <a:path w="29" h="23">
                    <a:moveTo>
                      <a:pt x="5" y="19"/>
                    </a:moveTo>
                    <a:lnTo>
                      <a:pt x="3" y="23"/>
                    </a:lnTo>
                    <a:lnTo>
                      <a:pt x="5" y="23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9" y="9"/>
                    </a:lnTo>
                    <a:lnTo>
                      <a:pt x="15" y="9"/>
                    </a:lnTo>
                    <a:lnTo>
                      <a:pt x="13" y="9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1" name="Freeform 101"/>
              <p:cNvSpPr>
                <a:spLocks/>
              </p:cNvSpPr>
              <p:nvPr/>
            </p:nvSpPr>
            <p:spPr bwMode="auto">
              <a:xfrm>
                <a:off x="2574" y="1970"/>
                <a:ext cx="5" cy="5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3" y="5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2" name="Freeform 102"/>
              <p:cNvSpPr>
                <a:spLocks/>
              </p:cNvSpPr>
              <p:nvPr/>
            </p:nvSpPr>
            <p:spPr bwMode="auto">
              <a:xfrm>
                <a:off x="2549" y="1970"/>
                <a:ext cx="28" cy="1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4" y="10"/>
                  </a:cxn>
                  <a:cxn ang="0">
                    <a:pos x="28" y="5"/>
                  </a:cxn>
                  <a:cxn ang="0">
                    <a:pos x="25" y="0"/>
                  </a:cxn>
                  <a:cxn ang="0">
                    <a:pos x="4" y="9"/>
                  </a:cxn>
                  <a:cxn ang="0">
                    <a:pos x="6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4" y="10"/>
                  </a:cxn>
                  <a:cxn ang="0">
                    <a:pos x="0" y="10"/>
                  </a:cxn>
                </a:cxnLst>
                <a:rect l="0" t="0" r="r" b="b"/>
                <a:pathLst>
                  <a:path w="28" h="14">
                    <a:moveTo>
                      <a:pt x="0" y="10"/>
                    </a:moveTo>
                    <a:lnTo>
                      <a:pt x="4" y="10"/>
                    </a:lnTo>
                    <a:lnTo>
                      <a:pt x="28" y="5"/>
                    </a:lnTo>
                    <a:lnTo>
                      <a:pt x="25" y="0"/>
                    </a:lnTo>
                    <a:lnTo>
                      <a:pt x="4" y="9"/>
                    </a:lnTo>
                    <a:lnTo>
                      <a:pt x="6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4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3" name="Freeform 103"/>
              <p:cNvSpPr>
                <a:spLocks/>
              </p:cNvSpPr>
              <p:nvPr/>
            </p:nvSpPr>
            <p:spPr bwMode="auto">
              <a:xfrm>
                <a:off x="2549" y="1963"/>
                <a:ext cx="6" cy="1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0" y="17"/>
                  </a:cxn>
                  <a:cxn ang="0">
                    <a:pos x="6" y="17"/>
                  </a:cxn>
                  <a:cxn ang="0">
                    <a:pos x="6" y="16"/>
                  </a:cxn>
                  <a:cxn ang="0">
                    <a:pos x="6" y="12"/>
                  </a:cxn>
                  <a:cxn ang="0">
                    <a:pos x="6" y="11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6" y="2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0" y="2"/>
                  </a:cxn>
                  <a:cxn ang="0">
                    <a:pos x="4" y="7"/>
                  </a:cxn>
                </a:cxnLst>
                <a:rect l="0" t="0" r="r" b="b"/>
                <a:pathLst>
                  <a:path w="6" h="17">
                    <a:moveTo>
                      <a:pt x="4" y="7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0" y="2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4" name="Freeform 104"/>
              <p:cNvSpPr>
                <a:spLocks/>
              </p:cNvSpPr>
              <p:nvPr/>
            </p:nvSpPr>
            <p:spPr bwMode="auto">
              <a:xfrm>
                <a:off x="2539" y="1965"/>
                <a:ext cx="14" cy="15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5" y="15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7" y="10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2" y="10"/>
                  </a:cxn>
                  <a:cxn ang="0">
                    <a:pos x="2" y="15"/>
                  </a:cxn>
                  <a:cxn ang="0">
                    <a:pos x="5" y="15"/>
                  </a:cxn>
                  <a:cxn ang="0">
                    <a:pos x="2" y="15"/>
                  </a:cxn>
                </a:cxnLst>
                <a:rect l="0" t="0" r="r" b="b"/>
                <a:pathLst>
                  <a:path w="14" h="15">
                    <a:moveTo>
                      <a:pt x="2" y="15"/>
                    </a:moveTo>
                    <a:lnTo>
                      <a:pt x="5" y="15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2" y="15"/>
                    </a:lnTo>
                    <a:lnTo>
                      <a:pt x="5" y="15"/>
                    </a:lnTo>
                    <a:lnTo>
                      <a:pt x="2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5" name="Freeform 105"/>
              <p:cNvSpPr>
                <a:spLocks/>
              </p:cNvSpPr>
              <p:nvPr/>
            </p:nvSpPr>
            <p:spPr bwMode="auto">
              <a:xfrm>
                <a:off x="2536" y="1975"/>
                <a:ext cx="5" cy="9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3" y="5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6" name="Freeform 106"/>
              <p:cNvSpPr>
                <a:spLocks/>
              </p:cNvSpPr>
              <p:nvPr/>
            </p:nvSpPr>
            <p:spPr bwMode="auto">
              <a:xfrm>
                <a:off x="2520" y="1975"/>
                <a:ext cx="19" cy="1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7" y="12"/>
                  </a:cxn>
                  <a:cxn ang="0">
                    <a:pos x="10" y="12"/>
                  </a:cxn>
                  <a:cxn ang="0">
                    <a:pos x="10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5" y="5"/>
                  </a:cxn>
                  <a:cxn ang="0">
                    <a:pos x="5" y="9"/>
                  </a:cxn>
                  <a:cxn ang="0">
                    <a:pos x="2" y="9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5" y="14"/>
                  </a:cxn>
                  <a:cxn ang="0">
                    <a:pos x="0" y="14"/>
                  </a:cxn>
                </a:cxnLst>
                <a:rect l="0" t="0" r="r" b="b"/>
                <a:pathLst>
                  <a:path w="19" h="18">
                    <a:moveTo>
                      <a:pt x="0" y="14"/>
                    </a:moveTo>
                    <a:lnTo>
                      <a:pt x="5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5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7" name="Freeform 107"/>
              <p:cNvSpPr>
                <a:spLocks/>
              </p:cNvSpPr>
              <p:nvPr/>
            </p:nvSpPr>
            <p:spPr bwMode="auto">
              <a:xfrm>
                <a:off x="2501" y="1980"/>
                <a:ext cx="24" cy="18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5" y="13"/>
                  </a:cxn>
                  <a:cxn ang="0">
                    <a:pos x="9" y="13"/>
                  </a:cxn>
                  <a:cxn ang="0">
                    <a:pos x="10" y="13"/>
                  </a:cxn>
                  <a:cxn ang="0">
                    <a:pos x="10" y="9"/>
                  </a:cxn>
                  <a:cxn ang="0">
                    <a:pos x="14" y="9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19" y="9"/>
                  </a:cxn>
                  <a:cxn ang="0">
                    <a:pos x="24" y="7"/>
                  </a:cxn>
                  <a:cxn ang="0">
                    <a:pos x="21" y="4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9" y="7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2" y="9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5" y="13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14"/>
                  </a:cxn>
                  <a:cxn ang="0">
                    <a:pos x="0" y="14"/>
                  </a:cxn>
                </a:cxnLst>
                <a:rect l="0" t="0" r="r" b="b"/>
                <a:pathLst>
                  <a:path w="24" h="18">
                    <a:moveTo>
                      <a:pt x="0" y="14"/>
                    </a:moveTo>
                    <a:lnTo>
                      <a:pt x="2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4" y="9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19" y="9"/>
                    </a:lnTo>
                    <a:lnTo>
                      <a:pt x="24" y="7"/>
                    </a:lnTo>
                    <a:lnTo>
                      <a:pt x="21" y="4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9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8" name="Freeform 108"/>
              <p:cNvSpPr>
                <a:spLocks/>
              </p:cNvSpPr>
              <p:nvPr/>
            </p:nvSpPr>
            <p:spPr bwMode="auto">
              <a:xfrm>
                <a:off x="2487" y="1975"/>
                <a:ext cx="19" cy="19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14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11" y="18"/>
                  </a:cxn>
                  <a:cxn ang="0">
                    <a:pos x="14" y="18"/>
                  </a:cxn>
                  <a:cxn ang="0">
                    <a:pos x="14" y="19"/>
                  </a:cxn>
                  <a:cxn ang="0">
                    <a:pos x="19" y="18"/>
                  </a:cxn>
                  <a:cxn ang="0">
                    <a:pos x="16" y="14"/>
                  </a:cxn>
                  <a:cxn ang="0">
                    <a:pos x="16" y="12"/>
                  </a:cxn>
                  <a:cxn ang="0">
                    <a:pos x="14" y="12"/>
                  </a:cxn>
                  <a:cxn ang="0">
                    <a:pos x="11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5" y="5"/>
                  </a:cxn>
                  <a:cxn ang="0">
                    <a:pos x="4" y="4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5" y="9"/>
                  </a:cxn>
                </a:cxnLst>
                <a:rect l="0" t="0" r="r" b="b"/>
                <a:pathLst>
                  <a:path w="19" h="19">
                    <a:moveTo>
                      <a:pt x="5" y="9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4" y="19"/>
                    </a:lnTo>
                    <a:lnTo>
                      <a:pt x="19" y="18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49" name="Freeform 109"/>
              <p:cNvSpPr>
                <a:spLocks/>
              </p:cNvSpPr>
              <p:nvPr/>
            </p:nvSpPr>
            <p:spPr bwMode="auto">
              <a:xfrm>
                <a:off x="2458" y="1979"/>
                <a:ext cx="34" cy="2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27"/>
                  </a:cxn>
                  <a:cxn ang="0">
                    <a:pos x="5" y="24"/>
                  </a:cxn>
                  <a:cxn ang="0">
                    <a:pos x="8" y="24"/>
                  </a:cxn>
                  <a:cxn ang="0">
                    <a:pos x="8" y="20"/>
                  </a:cxn>
                  <a:cxn ang="0">
                    <a:pos x="10" y="20"/>
                  </a:cxn>
                  <a:cxn ang="0">
                    <a:pos x="14" y="19"/>
                  </a:cxn>
                  <a:cxn ang="0">
                    <a:pos x="15" y="19"/>
                  </a:cxn>
                  <a:cxn ang="0">
                    <a:pos x="19" y="15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4" y="10"/>
                  </a:cxn>
                  <a:cxn ang="0">
                    <a:pos x="26" y="10"/>
                  </a:cxn>
                  <a:cxn ang="0">
                    <a:pos x="29" y="8"/>
                  </a:cxn>
                  <a:cxn ang="0">
                    <a:pos x="33" y="8"/>
                  </a:cxn>
                  <a:cxn ang="0">
                    <a:pos x="33" y="5"/>
                  </a:cxn>
                  <a:cxn ang="0">
                    <a:pos x="34" y="5"/>
                  </a:cxn>
                  <a:cxn ang="0">
                    <a:pos x="33" y="0"/>
                  </a:cxn>
                  <a:cxn ang="0">
                    <a:pos x="29" y="1"/>
                  </a:cxn>
                  <a:cxn ang="0">
                    <a:pos x="26" y="1"/>
                  </a:cxn>
                  <a:cxn ang="0">
                    <a:pos x="24" y="5"/>
                  </a:cxn>
                  <a:cxn ang="0">
                    <a:pos x="21" y="8"/>
                  </a:cxn>
                  <a:cxn ang="0">
                    <a:pos x="19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4" y="14"/>
                  </a:cxn>
                  <a:cxn ang="0">
                    <a:pos x="10" y="14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5" y="19"/>
                  </a:cxn>
                  <a:cxn ang="0">
                    <a:pos x="2" y="19"/>
                  </a:cxn>
                  <a:cxn ang="0">
                    <a:pos x="2" y="20"/>
                  </a:cxn>
                  <a:cxn ang="0">
                    <a:pos x="5" y="24"/>
                  </a:cxn>
                  <a:cxn ang="0">
                    <a:pos x="0" y="24"/>
                  </a:cxn>
                  <a:cxn ang="0">
                    <a:pos x="2" y="27"/>
                  </a:cxn>
                  <a:cxn ang="0">
                    <a:pos x="5" y="27"/>
                  </a:cxn>
                  <a:cxn ang="0">
                    <a:pos x="0" y="24"/>
                  </a:cxn>
                </a:cxnLst>
                <a:rect l="0" t="0" r="r" b="b"/>
                <a:pathLst>
                  <a:path w="34" h="27">
                    <a:moveTo>
                      <a:pt x="0" y="24"/>
                    </a:moveTo>
                    <a:lnTo>
                      <a:pt x="5" y="27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10" y="20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9" y="15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6" y="10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6" y="1"/>
                    </a:lnTo>
                    <a:lnTo>
                      <a:pt x="24" y="5"/>
                    </a:lnTo>
                    <a:lnTo>
                      <a:pt x="21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4" y="14"/>
                    </a:lnTo>
                    <a:lnTo>
                      <a:pt x="10" y="14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5" y="24"/>
                    </a:lnTo>
                    <a:lnTo>
                      <a:pt x="0" y="24"/>
                    </a:lnTo>
                    <a:lnTo>
                      <a:pt x="2" y="27"/>
                    </a:lnTo>
                    <a:lnTo>
                      <a:pt x="5" y="2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0" name="Freeform 110"/>
              <p:cNvSpPr>
                <a:spLocks/>
              </p:cNvSpPr>
              <p:nvPr/>
            </p:nvSpPr>
            <p:spPr bwMode="auto">
              <a:xfrm>
                <a:off x="2458" y="1994"/>
                <a:ext cx="5" cy="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2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5"/>
                  </a:cxn>
                </a:cxnLst>
                <a:rect l="0" t="0" r="r" b="b"/>
                <a:pathLst>
                  <a:path w="5" h="9">
                    <a:moveTo>
                      <a:pt x="2" y="5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1" name="Freeform 111"/>
              <p:cNvSpPr>
                <a:spLocks/>
              </p:cNvSpPr>
              <p:nvPr/>
            </p:nvSpPr>
            <p:spPr bwMode="auto">
              <a:xfrm>
                <a:off x="2435" y="1994"/>
                <a:ext cx="25" cy="14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4" y="12"/>
                  </a:cxn>
                  <a:cxn ang="0">
                    <a:pos x="6" y="12"/>
                  </a:cxn>
                  <a:cxn ang="0">
                    <a:pos x="9" y="12"/>
                  </a:cxn>
                  <a:cxn ang="0">
                    <a:pos x="9" y="9"/>
                  </a:cxn>
                  <a:cxn ang="0">
                    <a:pos x="13" y="9"/>
                  </a:cxn>
                  <a:cxn ang="0">
                    <a:pos x="14" y="9"/>
                  </a:cxn>
                  <a:cxn ang="0">
                    <a:pos x="18" y="9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5" y="5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4" y="4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6" y="5"/>
                  </a:cxn>
                  <a:cxn ang="0">
                    <a:pos x="4" y="5"/>
                  </a:cxn>
                  <a:cxn ang="0">
                    <a:pos x="0" y="9"/>
                  </a:cxn>
                  <a:cxn ang="0">
                    <a:pos x="6" y="12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0" y="12"/>
                  </a:cxn>
                </a:cxnLst>
                <a:rect l="0" t="0" r="r" b="b"/>
                <a:pathLst>
                  <a:path w="25" h="14">
                    <a:moveTo>
                      <a:pt x="0" y="12"/>
                    </a:moveTo>
                    <a:lnTo>
                      <a:pt x="4" y="12"/>
                    </a:lnTo>
                    <a:lnTo>
                      <a:pt x="6" y="12"/>
                    </a:lnTo>
                    <a:lnTo>
                      <a:pt x="9" y="12"/>
                    </a:lnTo>
                    <a:lnTo>
                      <a:pt x="9" y="9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5" y="5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6" y="4"/>
                    </a:lnTo>
                    <a:lnTo>
                      <a:pt x="6" y="5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2" name="Freeform 112"/>
              <p:cNvSpPr>
                <a:spLocks/>
              </p:cNvSpPr>
              <p:nvPr/>
            </p:nvSpPr>
            <p:spPr bwMode="auto">
              <a:xfrm>
                <a:off x="2435" y="1987"/>
                <a:ext cx="6" cy="19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6" y="19"/>
                  </a:cxn>
                  <a:cxn ang="0">
                    <a:pos x="6" y="16"/>
                  </a:cxn>
                  <a:cxn ang="0">
                    <a:pos x="6" y="12"/>
                  </a:cxn>
                  <a:cxn ang="0">
                    <a:pos x="6" y="11"/>
                  </a:cxn>
                  <a:cxn ang="0">
                    <a:pos x="6" y="7"/>
                  </a:cxn>
                  <a:cxn ang="0">
                    <a:pos x="6" y="6"/>
                  </a:cxn>
                  <a:cxn ang="0">
                    <a:pos x="4" y="2"/>
                  </a:cxn>
                  <a:cxn ang="0">
                    <a:pos x="6" y="6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4" y="7"/>
                  </a:cxn>
                </a:cxnLst>
                <a:rect l="0" t="0" r="r" b="b"/>
                <a:pathLst>
                  <a:path w="6" h="19">
                    <a:moveTo>
                      <a:pt x="4" y="7"/>
                    </a:moveTo>
                    <a:lnTo>
                      <a:pt x="0" y="6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6" y="19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7"/>
                    </a:lnTo>
                    <a:lnTo>
                      <a:pt x="6" y="6"/>
                    </a:lnTo>
                    <a:lnTo>
                      <a:pt x="4" y="2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3" name="Freeform 113"/>
              <p:cNvSpPr>
                <a:spLocks/>
              </p:cNvSpPr>
              <p:nvPr/>
            </p:nvSpPr>
            <p:spPr bwMode="auto">
              <a:xfrm>
                <a:off x="2415" y="1989"/>
                <a:ext cx="24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17"/>
                  </a:cxn>
                  <a:cxn ang="0">
                    <a:pos x="8" y="14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9"/>
                  </a:cxn>
                  <a:cxn ang="0">
                    <a:pos x="15" y="9"/>
                  </a:cxn>
                  <a:cxn ang="0">
                    <a:pos x="19" y="9"/>
                  </a:cxn>
                  <a:cxn ang="0">
                    <a:pos x="20" y="9"/>
                  </a:cxn>
                  <a:cxn ang="0">
                    <a:pos x="20" y="5"/>
                  </a:cxn>
                  <a:cxn ang="0">
                    <a:pos x="24" y="5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20" y="4"/>
                  </a:cxn>
                  <a:cxn ang="0">
                    <a:pos x="19" y="4"/>
                  </a:cxn>
                  <a:cxn ang="0">
                    <a:pos x="15" y="4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1" y="10"/>
                  </a:cxn>
                  <a:cxn ang="0">
                    <a:pos x="5" y="14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5" y="17"/>
                  </a:cxn>
                  <a:cxn ang="0">
                    <a:pos x="0" y="17"/>
                  </a:cxn>
                </a:cxnLst>
                <a:rect l="0" t="0" r="r" b="b"/>
                <a:pathLst>
                  <a:path w="24" h="17">
                    <a:moveTo>
                      <a:pt x="0" y="17"/>
                    </a:moveTo>
                    <a:lnTo>
                      <a:pt x="5" y="17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1" y="10"/>
                    </a:lnTo>
                    <a:lnTo>
                      <a:pt x="5" y="14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5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4" name="Freeform 114"/>
              <p:cNvSpPr>
                <a:spLocks/>
              </p:cNvSpPr>
              <p:nvPr/>
            </p:nvSpPr>
            <p:spPr bwMode="auto">
              <a:xfrm>
                <a:off x="2415" y="1994"/>
                <a:ext cx="5" cy="1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5" h="12">
                    <a:moveTo>
                      <a:pt x="0" y="5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5" name="Freeform 115"/>
              <p:cNvSpPr>
                <a:spLocks/>
              </p:cNvSpPr>
              <p:nvPr/>
            </p:nvSpPr>
            <p:spPr bwMode="auto">
              <a:xfrm>
                <a:off x="2397" y="1994"/>
                <a:ext cx="18" cy="1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9" y="9"/>
                  </a:cxn>
                  <a:cxn ang="0">
                    <a:pos x="13" y="9"/>
                  </a:cxn>
                  <a:cxn ang="0">
                    <a:pos x="13" y="5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4" y="4"/>
                  </a:cxn>
                  <a:cxn ang="0">
                    <a:pos x="7" y="5"/>
                  </a:cxn>
                  <a:cxn ang="0">
                    <a:pos x="0" y="5"/>
                  </a:cxn>
                  <a:cxn ang="0">
                    <a:pos x="0" y="12"/>
                  </a:cxn>
                  <a:cxn ang="0">
                    <a:pos x="4" y="9"/>
                  </a:cxn>
                  <a:cxn ang="0">
                    <a:pos x="0" y="5"/>
                  </a:cxn>
                </a:cxnLst>
                <a:rect l="0" t="0" r="r" b="b"/>
                <a:pathLst>
                  <a:path w="18" h="12">
                    <a:moveTo>
                      <a:pt x="0" y="5"/>
                    </a:moveTo>
                    <a:lnTo>
                      <a:pt x="4" y="9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3" y="9"/>
                    </a:lnTo>
                    <a:lnTo>
                      <a:pt x="13" y="5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4" y="4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12"/>
                    </a:lnTo>
                    <a:lnTo>
                      <a:pt x="4" y="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6" name="Freeform 116"/>
              <p:cNvSpPr>
                <a:spLocks/>
              </p:cNvSpPr>
              <p:nvPr/>
            </p:nvSpPr>
            <p:spPr bwMode="auto">
              <a:xfrm>
                <a:off x="2385" y="1987"/>
                <a:ext cx="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1" y="11"/>
                  </a:cxn>
                  <a:cxn ang="0">
                    <a:pos x="12" y="11"/>
                  </a:cxn>
                  <a:cxn ang="0">
                    <a:pos x="12" y="12"/>
                  </a:cxn>
                  <a:cxn ang="0">
                    <a:pos x="19" y="12"/>
                  </a:cxn>
                  <a:cxn ang="0">
                    <a:pos x="19" y="11"/>
                  </a:cxn>
                  <a:cxn ang="0">
                    <a:pos x="16" y="7"/>
                  </a:cxn>
                  <a:cxn ang="0">
                    <a:pos x="16" y="6"/>
                  </a:cxn>
                  <a:cxn ang="0">
                    <a:pos x="12" y="6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9" h="12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2" y="6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7" name="Freeform 117"/>
              <p:cNvSpPr>
                <a:spLocks/>
              </p:cNvSpPr>
              <p:nvPr/>
            </p:nvSpPr>
            <p:spPr bwMode="auto">
              <a:xfrm>
                <a:off x="2385" y="1980"/>
                <a:ext cx="11" cy="9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7" y="0"/>
                  </a:cxn>
                  <a:cxn ang="0">
                    <a:pos x="7" y="4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2" y="7"/>
                  </a:cxn>
                  <a:cxn ang="0">
                    <a:pos x="0" y="7"/>
                  </a:cxn>
                  <a:cxn ang="0">
                    <a:pos x="6" y="9"/>
                  </a:cxn>
                  <a:cxn ang="0">
                    <a:pos x="7" y="9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6" y="4"/>
                  </a:cxn>
                </a:cxnLst>
                <a:rect l="0" t="0" r="r" b="b"/>
                <a:pathLst>
                  <a:path w="11" h="9">
                    <a:moveTo>
                      <a:pt x="6" y="4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8" name="Freeform 118"/>
              <p:cNvSpPr>
                <a:spLocks/>
              </p:cNvSpPr>
              <p:nvPr/>
            </p:nvSpPr>
            <p:spPr bwMode="auto">
              <a:xfrm>
                <a:off x="2391" y="1963"/>
                <a:ext cx="19" cy="24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0" y="2"/>
                  </a:cxn>
                  <a:cxn ang="0">
                    <a:pos x="10" y="5"/>
                  </a:cxn>
                  <a:cxn ang="0">
                    <a:pos x="6" y="5"/>
                  </a:cxn>
                  <a:cxn ang="0">
                    <a:pos x="6" y="7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1" y="12"/>
                  </a:cxn>
                  <a:cxn ang="0">
                    <a:pos x="1" y="16"/>
                  </a:cxn>
                  <a:cxn ang="0">
                    <a:pos x="1" y="17"/>
                  </a:cxn>
                  <a:cxn ang="0">
                    <a:pos x="0" y="17"/>
                  </a:cxn>
                  <a:cxn ang="0">
                    <a:pos x="0" y="21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6" y="17"/>
                  </a:cxn>
                  <a:cxn ang="0">
                    <a:pos x="6" y="16"/>
                  </a:cxn>
                  <a:cxn ang="0">
                    <a:pos x="6" y="12"/>
                  </a:cxn>
                  <a:cxn ang="0">
                    <a:pos x="10" y="12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3" y="7"/>
                  </a:cxn>
                  <a:cxn ang="0">
                    <a:pos x="15" y="5"/>
                  </a:cxn>
                  <a:cxn ang="0">
                    <a:pos x="19" y="2"/>
                  </a:cxn>
                  <a:cxn ang="0">
                    <a:pos x="13" y="0"/>
                  </a:cxn>
                </a:cxnLst>
                <a:rect l="0" t="0" r="r" b="b"/>
                <a:pathLst>
                  <a:path w="19" h="24">
                    <a:moveTo>
                      <a:pt x="13" y="0"/>
                    </a:moveTo>
                    <a:lnTo>
                      <a:pt x="13" y="0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1" y="16"/>
                    </a:lnTo>
                    <a:lnTo>
                      <a:pt x="1" y="17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6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3" y="7"/>
                    </a:lnTo>
                    <a:lnTo>
                      <a:pt x="15" y="5"/>
                    </a:lnTo>
                    <a:lnTo>
                      <a:pt x="19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59" name="Freeform 119"/>
              <p:cNvSpPr>
                <a:spLocks/>
              </p:cNvSpPr>
              <p:nvPr/>
            </p:nvSpPr>
            <p:spPr bwMode="auto">
              <a:xfrm>
                <a:off x="2404" y="1955"/>
                <a:ext cx="6" cy="1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6" y="10"/>
                  </a:cxn>
                  <a:cxn ang="0">
                    <a:pos x="6" y="8"/>
                  </a:cxn>
                  <a:cxn ang="0">
                    <a:pos x="6" y="5"/>
                  </a:cxn>
                  <a:cxn ang="0">
                    <a:pos x="6" y="1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</a:cxnLst>
                <a:rect l="0" t="0" r="r" b="b"/>
                <a:pathLst>
                  <a:path w="6" h="10">
                    <a:moveTo>
                      <a:pt x="2" y="0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6" y="10"/>
                    </a:lnTo>
                    <a:lnTo>
                      <a:pt x="6" y="8"/>
                    </a:lnTo>
                    <a:lnTo>
                      <a:pt x="6" y="5"/>
                    </a:lnTo>
                    <a:lnTo>
                      <a:pt x="6" y="1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0" name="Freeform 120"/>
              <p:cNvSpPr>
                <a:spLocks/>
              </p:cNvSpPr>
              <p:nvPr/>
            </p:nvSpPr>
            <p:spPr bwMode="auto">
              <a:xfrm>
                <a:off x="2406" y="1955"/>
                <a:ext cx="9" cy="10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9" y="10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5" y="5"/>
                  </a:cxn>
                </a:cxnLst>
                <a:rect l="0" t="0" r="r" b="b"/>
                <a:pathLst>
                  <a:path w="9" h="10">
                    <a:moveTo>
                      <a:pt x="5" y="5"/>
                    </a:moveTo>
                    <a:lnTo>
                      <a:pt x="9" y="5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9" y="10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1" name="Freeform 121"/>
              <p:cNvSpPr>
                <a:spLocks/>
              </p:cNvSpPr>
              <p:nvPr/>
            </p:nvSpPr>
            <p:spPr bwMode="auto">
              <a:xfrm>
                <a:off x="2411" y="1960"/>
                <a:ext cx="19" cy="10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14" y="10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18" y="5"/>
                  </a:cxn>
                </a:cxnLst>
                <a:rect l="0" t="0" r="r" b="b"/>
                <a:pathLst>
                  <a:path w="19" h="10">
                    <a:moveTo>
                      <a:pt x="18" y="5"/>
                    </a:moveTo>
                    <a:lnTo>
                      <a:pt x="18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2" name="Freeform 122"/>
              <p:cNvSpPr>
                <a:spLocks/>
              </p:cNvSpPr>
              <p:nvPr/>
            </p:nvSpPr>
            <p:spPr bwMode="auto">
              <a:xfrm>
                <a:off x="2429" y="1960"/>
                <a:ext cx="6" cy="10"/>
              </a:xfrm>
              <a:custGeom>
                <a:avLst/>
                <a:gdLst/>
                <a:ahLst/>
                <a:cxnLst>
                  <a:cxn ang="0">
                    <a:pos x="6" y="5"/>
                  </a:cxn>
                  <a:cxn ang="0">
                    <a:pos x="5" y="3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1" y="10"/>
                  </a:cxn>
                  <a:cxn ang="0">
                    <a:pos x="1" y="8"/>
                  </a:cxn>
                  <a:cxn ang="0">
                    <a:pos x="5" y="8"/>
                  </a:cxn>
                  <a:cxn ang="0">
                    <a:pos x="6" y="8"/>
                  </a:cxn>
                  <a:cxn ang="0">
                    <a:pos x="1" y="5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5" y="3"/>
                  </a:cxn>
                  <a:cxn ang="0">
                    <a:pos x="6" y="5"/>
                  </a:cxn>
                </a:cxnLst>
                <a:rect l="0" t="0" r="r" b="b"/>
                <a:pathLst>
                  <a:path w="6" h="10">
                    <a:moveTo>
                      <a:pt x="6" y="5"/>
                    </a:moveTo>
                    <a:lnTo>
                      <a:pt x="5" y="3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5" y="8"/>
                    </a:lnTo>
                    <a:lnTo>
                      <a:pt x="6" y="8"/>
                    </a:lnTo>
                    <a:lnTo>
                      <a:pt x="1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3" name="Freeform 123"/>
              <p:cNvSpPr>
                <a:spLocks/>
              </p:cNvSpPr>
              <p:nvPr/>
            </p:nvSpPr>
            <p:spPr bwMode="auto">
              <a:xfrm>
                <a:off x="2430" y="1965"/>
                <a:ext cx="5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5" y="5"/>
                  </a:cxn>
                </a:cxnLst>
                <a:rect l="0" t="0" r="r" b="b"/>
                <a:pathLst>
                  <a:path w="5" h="9">
                    <a:moveTo>
                      <a:pt x="5" y="5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4" name="Freeform 124"/>
              <p:cNvSpPr>
                <a:spLocks/>
              </p:cNvSpPr>
              <p:nvPr/>
            </p:nvSpPr>
            <p:spPr bwMode="auto">
              <a:xfrm>
                <a:off x="2430" y="1970"/>
                <a:ext cx="14" cy="10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5"/>
                  </a:cxn>
                  <a:cxn ang="0">
                    <a:pos x="5" y="9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11" y="10"/>
                  </a:cxn>
                  <a:cxn ang="0">
                    <a:pos x="14" y="9"/>
                  </a:cxn>
                  <a:cxn ang="0">
                    <a:pos x="9" y="5"/>
                  </a:cxn>
                </a:cxnLst>
                <a:rect l="0" t="0" r="r" b="b"/>
                <a:pathLst>
                  <a:path w="14" h="10">
                    <a:moveTo>
                      <a:pt x="9" y="5"/>
                    </a:moveTo>
                    <a:lnTo>
                      <a:pt x="9" y="5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5"/>
                    </a:lnTo>
                    <a:lnTo>
                      <a:pt x="5" y="9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11" y="10"/>
                    </a:lnTo>
                    <a:lnTo>
                      <a:pt x="14" y="9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5" name="Freeform 125"/>
              <p:cNvSpPr>
                <a:spLocks/>
              </p:cNvSpPr>
              <p:nvPr/>
            </p:nvSpPr>
            <p:spPr bwMode="auto">
              <a:xfrm>
                <a:off x="2439" y="1965"/>
                <a:ext cx="5" cy="1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0"/>
                  </a:cxn>
                </a:cxnLst>
                <a:rect l="0" t="0" r="r" b="b"/>
                <a:pathLst>
                  <a:path w="5" h="14">
                    <a:moveTo>
                      <a:pt x="2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6" name="Freeform 126"/>
              <p:cNvSpPr>
                <a:spLocks/>
              </p:cNvSpPr>
              <p:nvPr/>
            </p:nvSpPr>
            <p:spPr bwMode="auto">
              <a:xfrm>
                <a:off x="2441" y="1965"/>
                <a:ext cx="13" cy="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2" y="0"/>
                  </a:cxn>
                </a:cxnLst>
                <a:rect l="0" t="0" r="r" b="b"/>
                <a:pathLst>
                  <a:path w="13" h="5">
                    <a:moveTo>
                      <a:pt x="12" y="0"/>
                    </a:move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7" name="Freeform 127"/>
              <p:cNvSpPr>
                <a:spLocks/>
              </p:cNvSpPr>
              <p:nvPr/>
            </p:nvSpPr>
            <p:spPr bwMode="auto">
              <a:xfrm>
                <a:off x="2453" y="1956"/>
                <a:ext cx="24" cy="14"/>
              </a:xfrm>
              <a:custGeom>
                <a:avLst/>
                <a:gdLst/>
                <a:ahLst/>
                <a:cxnLst>
                  <a:cxn ang="0">
                    <a:pos x="19" y="9"/>
                  </a:cxn>
                  <a:cxn ang="0">
                    <a:pos x="24" y="9"/>
                  </a:cxn>
                  <a:cxn ang="0">
                    <a:pos x="20" y="9"/>
                  </a:cxn>
                  <a:cxn ang="0">
                    <a:pos x="20" y="7"/>
                  </a:cxn>
                  <a:cxn ang="0">
                    <a:pos x="20" y="4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5" y="7"/>
                  </a:cxn>
                  <a:cxn ang="0">
                    <a:pos x="1" y="9"/>
                  </a:cxn>
                  <a:cxn ang="0">
                    <a:pos x="0" y="9"/>
                  </a:cxn>
                  <a:cxn ang="0">
                    <a:pos x="1" y="14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7" y="12"/>
                  </a:cxn>
                  <a:cxn ang="0">
                    <a:pos x="7" y="9"/>
                  </a:cxn>
                  <a:cxn ang="0">
                    <a:pos x="10" y="9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5" y="9"/>
                  </a:cxn>
                  <a:cxn ang="0">
                    <a:pos x="19" y="9"/>
                  </a:cxn>
                  <a:cxn ang="0">
                    <a:pos x="19" y="12"/>
                  </a:cxn>
                  <a:cxn ang="0">
                    <a:pos x="20" y="12"/>
                  </a:cxn>
                  <a:cxn ang="0">
                    <a:pos x="19" y="12"/>
                  </a:cxn>
                  <a:cxn ang="0">
                    <a:pos x="19" y="14"/>
                  </a:cxn>
                  <a:cxn ang="0">
                    <a:pos x="20" y="12"/>
                  </a:cxn>
                  <a:cxn ang="0">
                    <a:pos x="19" y="9"/>
                  </a:cxn>
                </a:cxnLst>
                <a:rect l="0" t="0" r="r" b="b"/>
                <a:pathLst>
                  <a:path w="24" h="14">
                    <a:moveTo>
                      <a:pt x="19" y="9"/>
                    </a:moveTo>
                    <a:lnTo>
                      <a:pt x="24" y="9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7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1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9" y="14"/>
                    </a:lnTo>
                    <a:lnTo>
                      <a:pt x="20" y="12"/>
                    </a:lnTo>
                    <a:lnTo>
                      <a:pt x="19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8" name="Freeform 128"/>
              <p:cNvSpPr>
                <a:spLocks/>
              </p:cNvSpPr>
              <p:nvPr/>
            </p:nvSpPr>
            <p:spPr bwMode="auto">
              <a:xfrm>
                <a:off x="2472" y="1963"/>
                <a:ext cx="24" cy="11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5" y="2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2" y="7"/>
                  </a:cxn>
                  <a:cxn ang="0">
                    <a:pos x="15" y="7"/>
                  </a:cxn>
                  <a:cxn ang="0">
                    <a:pos x="15" y="11"/>
                  </a:cxn>
                  <a:cxn ang="0">
                    <a:pos x="19" y="11"/>
                  </a:cxn>
                  <a:cxn ang="0">
                    <a:pos x="19" y="7"/>
                  </a:cxn>
                  <a:cxn ang="0">
                    <a:pos x="20" y="7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19" y="5"/>
                  </a:cxn>
                </a:cxnLst>
                <a:rect l="0" t="0" r="r" b="b"/>
                <a:pathLst>
                  <a:path w="24" h="11">
                    <a:moveTo>
                      <a:pt x="19" y="5"/>
                    </a:moveTo>
                    <a:lnTo>
                      <a:pt x="19" y="5"/>
                    </a:lnTo>
                    <a:lnTo>
                      <a:pt x="15" y="5"/>
                    </a:lnTo>
                    <a:lnTo>
                      <a:pt x="15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15" y="7"/>
                    </a:lnTo>
                    <a:lnTo>
                      <a:pt x="15" y="11"/>
                    </a:lnTo>
                    <a:lnTo>
                      <a:pt x="19" y="11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69" name="Freeform 129"/>
              <p:cNvSpPr>
                <a:spLocks/>
              </p:cNvSpPr>
              <p:nvPr/>
            </p:nvSpPr>
            <p:spPr bwMode="auto">
              <a:xfrm>
                <a:off x="2482" y="1956"/>
                <a:ext cx="14" cy="12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10" y="7"/>
                  </a:cxn>
                  <a:cxn ang="0">
                    <a:pos x="10" y="4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7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7"/>
                  </a:cxn>
                  <a:cxn ang="0">
                    <a:pos x="2" y="0"/>
                  </a:cxn>
                </a:cxnLst>
                <a:rect l="0" t="0" r="r" b="b"/>
                <a:pathLst>
                  <a:path w="14" h="12">
                    <a:moveTo>
                      <a:pt x="2" y="0"/>
                    </a:moveTo>
                    <a:lnTo>
                      <a:pt x="2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0" name="Freeform 130"/>
              <p:cNvSpPr>
                <a:spLocks/>
              </p:cNvSpPr>
              <p:nvPr/>
            </p:nvSpPr>
            <p:spPr bwMode="auto">
              <a:xfrm>
                <a:off x="2484" y="1951"/>
                <a:ext cx="19" cy="12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8" y="4"/>
                  </a:cxn>
                  <a:cxn ang="0">
                    <a:pos x="7" y="4"/>
                  </a:cxn>
                  <a:cxn ang="0">
                    <a:pos x="7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3" y="12"/>
                  </a:cxn>
                  <a:cxn ang="0">
                    <a:pos x="7" y="12"/>
                  </a:cxn>
                  <a:cxn ang="0">
                    <a:pos x="8" y="12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0"/>
                  </a:cxn>
                  <a:cxn ang="0">
                    <a:pos x="17" y="5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4" y="4"/>
                  </a:cxn>
                </a:cxnLst>
                <a:rect l="0" t="0" r="r" b="b"/>
                <a:pathLst>
                  <a:path w="19" h="12">
                    <a:moveTo>
                      <a:pt x="14" y="4"/>
                    </a:moveTo>
                    <a:lnTo>
                      <a:pt x="1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0"/>
                    </a:lnTo>
                    <a:lnTo>
                      <a:pt x="17" y="5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1" name="Freeform 131"/>
              <p:cNvSpPr>
                <a:spLocks/>
              </p:cNvSpPr>
              <p:nvPr/>
            </p:nvSpPr>
            <p:spPr bwMode="auto">
              <a:xfrm>
                <a:off x="2496" y="1946"/>
                <a:ext cx="7" cy="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7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2" y="5"/>
                  </a:cxn>
                  <a:cxn ang="0">
                    <a:pos x="2" y="0"/>
                  </a:cxn>
                </a:cxnLst>
                <a:rect l="0" t="0" r="r" b="b"/>
                <a:pathLst>
                  <a:path w="7" h="9">
                    <a:moveTo>
                      <a:pt x="2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2" name="Freeform 132"/>
              <p:cNvSpPr>
                <a:spLocks/>
              </p:cNvSpPr>
              <p:nvPr/>
            </p:nvSpPr>
            <p:spPr bwMode="auto">
              <a:xfrm>
                <a:off x="2498" y="1946"/>
                <a:ext cx="24" cy="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4" y="3"/>
                  </a:cxn>
                  <a:cxn ang="0">
                    <a:pos x="19" y="0"/>
                  </a:cxn>
                </a:cxnLst>
                <a:rect l="0" t="0" r="r" b="b"/>
                <a:pathLst>
                  <a:path w="24" h="5">
                    <a:moveTo>
                      <a:pt x="19" y="0"/>
                    </a:moveTo>
                    <a:lnTo>
                      <a:pt x="19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3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3" name="Freeform 133"/>
              <p:cNvSpPr>
                <a:spLocks/>
              </p:cNvSpPr>
              <p:nvPr/>
            </p:nvSpPr>
            <p:spPr bwMode="auto">
              <a:xfrm>
                <a:off x="2517" y="1941"/>
                <a:ext cx="8" cy="8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3" y="3"/>
                  </a:cxn>
                  <a:cxn ang="0">
                    <a:pos x="8" y="3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8" y="3"/>
                  </a:cxn>
                </a:cxnLst>
                <a:rect l="0" t="0" r="r" b="b"/>
                <a:pathLst>
                  <a:path w="8" h="8">
                    <a:moveTo>
                      <a:pt x="8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4" name="Freeform 134"/>
              <p:cNvSpPr>
                <a:spLocks/>
              </p:cNvSpPr>
              <p:nvPr/>
            </p:nvSpPr>
            <p:spPr bwMode="auto">
              <a:xfrm>
                <a:off x="2520" y="1944"/>
                <a:ext cx="19" cy="7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9" y="5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4" y="5"/>
                  </a:cxn>
                </a:cxnLst>
                <a:rect l="0" t="0" r="r" b="b"/>
                <a:pathLst>
                  <a:path w="19" h="7">
                    <a:moveTo>
                      <a:pt x="14" y="5"/>
                    </a:move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9" y="5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5" name="Freeform 135"/>
              <p:cNvSpPr>
                <a:spLocks/>
              </p:cNvSpPr>
              <p:nvPr/>
            </p:nvSpPr>
            <p:spPr bwMode="auto">
              <a:xfrm>
                <a:off x="2534" y="1941"/>
                <a:ext cx="5" cy="8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" y="0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6" name="Freeform 136"/>
              <p:cNvSpPr>
                <a:spLocks/>
              </p:cNvSpPr>
              <p:nvPr/>
            </p:nvSpPr>
            <p:spPr bwMode="auto">
              <a:xfrm>
                <a:off x="2536" y="1925"/>
                <a:ext cx="29" cy="21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9" y="5"/>
                  </a:cxn>
                  <a:cxn ang="0">
                    <a:pos x="17" y="5"/>
                  </a:cxn>
                  <a:cxn ang="0">
                    <a:pos x="13" y="5"/>
                  </a:cxn>
                  <a:cxn ang="0">
                    <a:pos x="13" y="7"/>
                  </a:cxn>
                  <a:cxn ang="0">
                    <a:pos x="10" y="7"/>
                  </a:cxn>
                  <a:cxn ang="0">
                    <a:pos x="10" y="11"/>
                  </a:cxn>
                  <a:cxn ang="0">
                    <a:pos x="8" y="11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3" y="12"/>
                  </a:cxn>
                  <a:cxn ang="0">
                    <a:pos x="3" y="16"/>
                  </a:cxn>
                  <a:cxn ang="0">
                    <a:pos x="0" y="16"/>
                  </a:cxn>
                  <a:cxn ang="0">
                    <a:pos x="3" y="21"/>
                  </a:cxn>
                  <a:cxn ang="0">
                    <a:pos x="5" y="19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3" y="12"/>
                  </a:cxn>
                  <a:cxn ang="0">
                    <a:pos x="17" y="12"/>
                  </a:cxn>
                  <a:cxn ang="0">
                    <a:pos x="17" y="11"/>
                  </a:cxn>
                  <a:cxn ang="0">
                    <a:pos x="19" y="11"/>
                  </a:cxn>
                  <a:cxn ang="0">
                    <a:pos x="22" y="11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24" y="5"/>
                  </a:cxn>
                  <a:cxn ang="0">
                    <a:pos x="27" y="5"/>
                  </a:cxn>
                  <a:cxn ang="0">
                    <a:pos x="29" y="2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29" y="2"/>
                  </a:cxn>
                  <a:cxn ang="0">
                    <a:pos x="24" y="2"/>
                  </a:cxn>
                </a:cxnLst>
                <a:rect l="0" t="0" r="r" b="b"/>
                <a:pathLst>
                  <a:path w="29" h="21">
                    <a:moveTo>
                      <a:pt x="24" y="2"/>
                    </a:moveTo>
                    <a:lnTo>
                      <a:pt x="24" y="0"/>
                    </a:lnTo>
                    <a:lnTo>
                      <a:pt x="24" y="2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0" y="7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0" y="16"/>
                    </a:lnTo>
                    <a:lnTo>
                      <a:pt x="3" y="21"/>
                    </a:lnTo>
                    <a:lnTo>
                      <a:pt x="5" y="19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3" y="12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9" y="11"/>
                    </a:lnTo>
                    <a:lnTo>
                      <a:pt x="22" y="11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4" y="5"/>
                    </a:lnTo>
                    <a:lnTo>
                      <a:pt x="27" y="5"/>
                    </a:lnTo>
                    <a:lnTo>
                      <a:pt x="29" y="2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29" y="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7" name="Freeform 137"/>
              <p:cNvSpPr>
                <a:spLocks/>
              </p:cNvSpPr>
              <p:nvPr/>
            </p:nvSpPr>
            <p:spPr bwMode="auto">
              <a:xfrm>
                <a:off x="2558" y="1920"/>
                <a:ext cx="7" cy="7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7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5" y="5"/>
                  </a:cxn>
                </a:cxnLst>
                <a:rect l="0" t="0" r="r" b="b"/>
                <a:pathLst>
                  <a:path w="7" h="7">
                    <a:moveTo>
                      <a:pt x="5" y="5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8" name="Freeform 138"/>
              <p:cNvSpPr>
                <a:spLocks/>
              </p:cNvSpPr>
              <p:nvPr/>
            </p:nvSpPr>
            <p:spPr bwMode="auto">
              <a:xfrm>
                <a:off x="2558" y="1922"/>
                <a:ext cx="5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2" y="5"/>
                  </a:cxn>
                  <a:cxn ang="0">
                    <a:pos x="0" y="0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2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2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79" name="Freeform 139"/>
              <p:cNvSpPr>
                <a:spLocks noEditPoints="1"/>
              </p:cNvSpPr>
              <p:nvPr/>
            </p:nvSpPr>
            <p:spPr bwMode="auto">
              <a:xfrm>
                <a:off x="2354" y="1715"/>
                <a:ext cx="323" cy="241"/>
              </a:xfrm>
              <a:custGeom>
                <a:avLst/>
                <a:gdLst/>
                <a:ahLst/>
                <a:cxnLst>
                  <a:cxn ang="0">
                    <a:pos x="188" y="202"/>
                  </a:cxn>
                  <a:cxn ang="0">
                    <a:pos x="173" y="205"/>
                  </a:cxn>
                  <a:cxn ang="0">
                    <a:pos x="161" y="207"/>
                  </a:cxn>
                  <a:cxn ang="0">
                    <a:pos x="144" y="215"/>
                  </a:cxn>
                  <a:cxn ang="0">
                    <a:pos x="114" y="221"/>
                  </a:cxn>
                  <a:cxn ang="0">
                    <a:pos x="69" y="241"/>
                  </a:cxn>
                  <a:cxn ang="0">
                    <a:pos x="38" y="217"/>
                  </a:cxn>
                  <a:cxn ang="0">
                    <a:pos x="26" y="189"/>
                  </a:cxn>
                  <a:cxn ang="0">
                    <a:pos x="7" y="177"/>
                  </a:cxn>
                  <a:cxn ang="0">
                    <a:pos x="43" y="193"/>
                  </a:cxn>
                  <a:cxn ang="0">
                    <a:pos x="66" y="215"/>
                  </a:cxn>
                  <a:cxn ang="0">
                    <a:pos x="81" y="215"/>
                  </a:cxn>
                  <a:cxn ang="0">
                    <a:pos x="97" y="200"/>
                  </a:cxn>
                  <a:cxn ang="0">
                    <a:pos x="73" y="203"/>
                  </a:cxn>
                  <a:cxn ang="0">
                    <a:pos x="50" y="172"/>
                  </a:cxn>
                  <a:cxn ang="0">
                    <a:pos x="75" y="136"/>
                  </a:cxn>
                  <a:cxn ang="0">
                    <a:pos x="71" y="129"/>
                  </a:cxn>
                  <a:cxn ang="0">
                    <a:pos x="56" y="129"/>
                  </a:cxn>
                  <a:cxn ang="0">
                    <a:pos x="23" y="117"/>
                  </a:cxn>
                  <a:cxn ang="0">
                    <a:pos x="38" y="91"/>
                  </a:cxn>
                  <a:cxn ang="0">
                    <a:pos x="42" y="112"/>
                  </a:cxn>
                  <a:cxn ang="0">
                    <a:pos x="38" y="119"/>
                  </a:cxn>
                  <a:cxn ang="0">
                    <a:pos x="61" y="110"/>
                  </a:cxn>
                  <a:cxn ang="0">
                    <a:pos x="66" y="82"/>
                  </a:cxn>
                  <a:cxn ang="0">
                    <a:pos x="71" y="77"/>
                  </a:cxn>
                  <a:cxn ang="0">
                    <a:pos x="81" y="69"/>
                  </a:cxn>
                  <a:cxn ang="0">
                    <a:pos x="90" y="62"/>
                  </a:cxn>
                  <a:cxn ang="0">
                    <a:pos x="104" y="57"/>
                  </a:cxn>
                  <a:cxn ang="0">
                    <a:pos x="147" y="64"/>
                  </a:cxn>
                  <a:cxn ang="0">
                    <a:pos x="126" y="46"/>
                  </a:cxn>
                  <a:cxn ang="0">
                    <a:pos x="119" y="26"/>
                  </a:cxn>
                  <a:cxn ang="0">
                    <a:pos x="195" y="0"/>
                  </a:cxn>
                  <a:cxn ang="0">
                    <a:pos x="285" y="36"/>
                  </a:cxn>
                  <a:cxn ang="0">
                    <a:pos x="321" y="114"/>
                  </a:cxn>
                  <a:cxn ang="0">
                    <a:pos x="316" y="138"/>
                  </a:cxn>
                  <a:cxn ang="0">
                    <a:pos x="302" y="98"/>
                  </a:cxn>
                  <a:cxn ang="0">
                    <a:pos x="290" y="86"/>
                  </a:cxn>
                  <a:cxn ang="0">
                    <a:pos x="304" y="127"/>
                  </a:cxn>
                  <a:cxn ang="0">
                    <a:pos x="296" y="117"/>
                  </a:cxn>
                  <a:cxn ang="0">
                    <a:pos x="275" y="93"/>
                  </a:cxn>
                  <a:cxn ang="0">
                    <a:pos x="290" y="129"/>
                  </a:cxn>
                  <a:cxn ang="0">
                    <a:pos x="287" y="131"/>
                  </a:cxn>
                  <a:cxn ang="0">
                    <a:pos x="268" y="101"/>
                  </a:cxn>
                  <a:cxn ang="0">
                    <a:pos x="259" y="101"/>
                  </a:cxn>
                  <a:cxn ang="0">
                    <a:pos x="277" y="129"/>
                  </a:cxn>
                  <a:cxn ang="0">
                    <a:pos x="254" y="110"/>
                  </a:cxn>
                  <a:cxn ang="0">
                    <a:pos x="258" y="129"/>
                  </a:cxn>
                  <a:cxn ang="0">
                    <a:pos x="209" y="112"/>
                  </a:cxn>
                  <a:cxn ang="0">
                    <a:pos x="216" y="139"/>
                  </a:cxn>
                  <a:cxn ang="0">
                    <a:pos x="256" y="148"/>
                  </a:cxn>
                  <a:cxn ang="0">
                    <a:pos x="296" y="152"/>
                  </a:cxn>
                  <a:cxn ang="0">
                    <a:pos x="283" y="172"/>
                  </a:cxn>
                  <a:cxn ang="0">
                    <a:pos x="249" y="193"/>
                  </a:cxn>
                  <a:cxn ang="0">
                    <a:pos x="225" y="183"/>
                  </a:cxn>
                  <a:cxn ang="0">
                    <a:pos x="126" y="188"/>
                  </a:cxn>
                  <a:cxn ang="0">
                    <a:pos x="123" y="176"/>
                  </a:cxn>
                  <a:cxn ang="0">
                    <a:pos x="104" y="155"/>
                  </a:cxn>
                  <a:cxn ang="0">
                    <a:pos x="99" y="122"/>
                  </a:cxn>
                  <a:cxn ang="0">
                    <a:pos x="99" y="101"/>
                  </a:cxn>
                  <a:cxn ang="0">
                    <a:pos x="90" y="129"/>
                  </a:cxn>
                  <a:cxn ang="0">
                    <a:pos x="64" y="181"/>
                  </a:cxn>
                  <a:cxn ang="0">
                    <a:pos x="112" y="179"/>
                  </a:cxn>
                </a:cxnLst>
                <a:rect l="0" t="0" r="r" b="b"/>
                <a:pathLst>
                  <a:path w="323" h="241">
                    <a:moveTo>
                      <a:pt x="230" y="196"/>
                    </a:moveTo>
                    <a:lnTo>
                      <a:pt x="206" y="210"/>
                    </a:lnTo>
                    <a:lnTo>
                      <a:pt x="197" y="207"/>
                    </a:lnTo>
                    <a:lnTo>
                      <a:pt x="188" y="202"/>
                    </a:lnTo>
                    <a:lnTo>
                      <a:pt x="180" y="196"/>
                    </a:lnTo>
                    <a:lnTo>
                      <a:pt x="173" y="193"/>
                    </a:lnTo>
                    <a:lnTo>
                      <a:pt x="173" y="196"/>
                    </a:lnTo>
                    <a:lnTo>
                      <a:pt x="173" y="205"/>
                    </a:lnTo>
                    <a:lnTo>
                      <a:pt x="169" y="205"/>
                    </a:lnTo>
                    <a:lnTo>
                      <a:pt x="168" y="205"/>
                    </a:lnTo>
                    <a:lnTo>
                      <a:pt x="163" y="205"/>
                    </a:lnTo>
                    <a:lnTo>
                      <a:pt x="161" y="207"/>
                    </a:lnTo>
                    <a:lnTo>
                      <a:pt x="156" y="208"/>
                    </a:lnTo>
                    <a:lnTo>
                      <a:pt x="149" y="215"/>
                    </a:lnTo>
                    <a:lnTo>
                      <a:pt x="145" y="215"/>
                    </a:lnTo>
                    <a:lnTo>
                      <a:pt x="144" y="215"/>
                    </a:lnTo>
                    <a:lnTo>
                      <a:pt x="131" y="215"/>
                    </a:lnTo>
                    <a:lnTo>
                      <a:pt x="125" y="215"/>
                    </a:lnTo>
                    <a:lnTo>
                      <a:pt x="119" y="215"/>
                    </a:lnTo>
                    <a:lnTo>
                      <a:pt x="114" y="221"/>
                    </a:lnTo>
                    <a:lnTo>
                      <a:pt x="102" y="221"/>
                    </a:lnTo>
                    <a:lnTo>
                      <a:pt x="92" y="231"/>
                    </a:lnTo>
                    <a:lnTo>
                      <a:pt x="80" y="240"/>
                    </a:lnTo>
                    <a:lnTo>
                      <a:pt x="69" y="241"/>
                    </a:lnTo>
                    <a:lnTo>
                      <a:pt x="61" y="231"/>
                    </a:lnTo>
                    <a:lnTo>
                      <a:pt x="56" y="222"/>
                    </a:lnTo>
                    <a:lnTo>
                      <a:pt x="43" y="219"/>
                    </a:lnTo>
                    <a:lnTo>
                      <a:pt x="38" y="217"/>
                    </a:lnTo>
                    <a:lnTo>
                      <a:pt x="33" y="214"/>
                    </a:lnTo>
                    <a:lnTo>
                      <a:pt x="31" y="207"/>
                    </a:lnTo>
                    <a:lnTo>
                      <a:pt x="30" y="195"/>
                    </a:lnTo>
                    <a:lnTo>
                      <a:pt x="26" y="189"/>
                    </a:lnTo>
                    <a:lnTo>
                      <a:pt x="19" y="188"/>
                    </a:lnTo>
                    <a:lnTo>
                      <a:pt x="9" y="191"/>
                    </a:lnTo>
                    <a:lnTo>
                      <a:pt x="0" y="186"/>
                    </a:lnTo>
                    <a:lnTo>
                      <a:pt x="7" y="177"/>
                    </a:lnTo>
                    <a:lnTo>
                      <a:pt x="24" y="174"/>
                    </a:lnTo>
                    <a:lnTo>
                      <a:pt x="42" y="183"/>
                    </a:lnTo>
                    <a:lnTo>
                      <a:pt x="42" y="186"/>
                    </a:lnTo>
                    <a:lnTo>
                      <a:pt x="43" y="193"/>
                    </a:lnTo>
                    <a:lnTo>
                      <a:pt x="42" y="202"/>
                    </a:lnTo>
                    <a:lnTo>
                      <a:pt x="47" y="210"/>
                    </a:lnTo>
                    <a:lnTo>
                      <a:pt x="56" y="210"/>
                    </a:lnTo>
                    <a:lnTo>
                      <a:pt x="66" y="215"/>
                    </a:lnTo>
                    <a:lnTo>
                      <a:pt x="71" y="222"/>
                    </a:lnTo>
                    <a:lnTo>
                      <a:pt x="81" y="222"/>
                    </a:lnTo>
                    <a:lnTo>
                      <a:pt x="81" y="219"/>
                    </a:lnTo>
                    <a:lnTo>
                      <a:pt x="81" y="215"/>
                    </a:lnTo>
                    <a:lnTo>
                      <a:pt x="83" y="215"/>
                    </a:lnTo>
                    <a:lnTo>
                      <a:pt x="85" y="215"/>
                    </a:lnTo>
                    <a:lnTo>
                      <a:pt x="88" y="205"/>
                    </a:lnTo>
                    <a:lnTo>
                      <a:pt x="97" y="200"/>
                    </a:lnTo>
                    <a:lnTo>
                      <a:pt x="104" y="195"/>
                    </a:lnTo>
                    <a:lnTo>
                      <a:pt x="104" y="193"/>
                    </a:lnTo>
                    <a:lnTo>
                      <a:pt x="87" y="198"/>
                    </a:lnTo>
                    <a:lnTo>
                      <a:pt x="73" y="203"/>
                    </a:lnTo>
                    <a:lnTo>
                      <a:pt x="61" y="202"/>
                    </a:lnTo>
                    <a:lnTo>
                      <a:pt x="52" y="191"/>
                    </a:lnTo>
                    <a:lnTo>
                      <a:pt x="49" y="181"/>
                    </a:lnTo>
                    <a:lnTo>
                      <a:pt x="50" y="172"/>
                    </a:lnTo>
                    <a:lnTo>
                      <a:pt x="50" y="165"/>
                    </a:lnTo>
                    <a:lnTo>
                      <a:pt x="54" y="160"/>
                    </a:lnTo>
                    <a:lnTo>
                      <a:pt x="62" y="148"/>
                    </a:lnTo>
                    <a:lnTo>
                      <a:pt x="75" y="136"/>
                    </a:lnTo>
                    <a:lnTo>
                      <a:pt x="75" y="126"/>
                    </a:lnTo>
                    <a:lnTo>
                      <a:pt x="66" y="126"/>
                    </a:lnTo>
                    <a:lnTo>
                      <a:pt x="68" y="127"/>
                    </a:lnTo>
                    <a:lnTo>
                      <a:pt x="71" y="129"/>
                    </a:lnTo>
                    <a:lnTo>
                      <a:pt x="69" y="129"/>
                    </a:lnTo>
                    <a:lnTo>
                      <a:pt x="66" y="131"/>
                    </a:lnTo>
                    <a:lnTo>
                      <a:pt x="59" y="129"/>
                    </a:lnTo>
                    <a:lnTo>
                      <a:pt x="56" y="129"/>
                    </a:lnTo>
                    <a:lnTo>
                      <a:pt x="37" y="133"/>
                    </a:lnTo>
                    <a:lnTo>
                      <a:pt x="26" y="133"/>
                    </a:lnTo>
                    <a:lnTo>
                      <a:pt x="21" y="126"/>
                    </a:lnTo>
                    <a:lnTo>
                      <a:pt x="23" y="117"/>
                    </a:lnTo>
                    <a:lnTo>
                      <a:pt x="24" y="107"/>
                    </a:lnTo>
                    <a:lnTo>
                      <a:pt x="30" y="98"/>
                    </a:lnTo>
                    <a:lnTo>
                      <a:pt x="33" y="91"/>
                    </a:lnTo>
                    <a:lnTo>
                      <a:pt x="38" y="91"/>
                    </a:lnTo>
                    <a:lnTo>
                      <a:pt x="37" y="103"/>
                    </a:lnTo>
                    <a:lnTo>
                      <a:pt x="37" y="115"/>
                    </a:lnTo>
                    <a:lnTo>
                      <a:pt x="37" y="114"/>
                    </a:lnTo>
                    <a:lnTo>
                      <a:pt x="42" y="112"/>
                    </a:lnTo>
                    <a:lnTo>
                      <a:pt x="45" y="108"/>
                    </a:lnTo>
                    <a:lnTo>
                      <a:pt x="50" y="105"/>
                    </a:lnTo>
                    <a:lnTo>
                      <a:pt x="45" y="112"/>
                    </a:lnTo>
                    <a:lnTo>
                      <a:pt x="38" y="119"/>
                    </a:lnTo>
                    <a:lnTo>
                      <a:pt x="40" y="120"/>
                    </a:lnTo>
                    <a:lnTo>
                      <a:pt x="47" y="119"/>
                    </a:lnTo>
                    <a:lnTo>
                      <a:pt x="54" y="112"/>
                    </a:lnTo>
                    <a:lnTo>
                      <a:pt x="61" y="110"/>
                    </a:lnTo>
                    <a:lnTo>
                      <a:pt x="59" y="101"/>
                    </a:lnTo>
                    <a:lnTo>
                      <a:pt x="61" y="96"/>
                    </a:lnTo>
                    <a:lnTo>
                      <a:pt x="62" y="91"/>
                    </a:lnTo>
                    <a:lnTo>
                      <a:pt x="66" y="82"/>
                    </a:lnTo>
                    <a:lnTo>
                      <a:pt x="66" y="79"/>
                    </a:lnTo>
                    <a:lnTo>
                      <a:pt x="66" y="76"/>
                    </a:lnTo>
                    <a:lnTo>
                      <a:pt x="69" y="76"/>
                    </a:lnTo>
                    <a:lnTo>
                      <a:pt x="71" y="77"/>
                    </a:lnTo>
                    <a:lnTo>
                      <a:pt x="71" y="69"/>
                    </a:lnTo>
                    <a:lnTo>
                      <a:pt x="71" y="64"/>
                    </a:lnTo>
                    <a:lnTo>
                      <a:pt x="76" y="64"/>
                    </a:lnTo>
                    <a:lnTo>
                      <a:pt x="81" y="69"/>
                    </a:lnTo>
                    <a:lnTo>
                      <a:pt x="80" y="64"/>
                    </a:lnTo>
                    <a:lnTo>
                      <a:pt x="80" y="58"/>
                    </a:lnTo>
                    <a:lnTo>
                      <a:pt x="85" y="60"/>
                    </a:lnTo>
                    <a:lnTo>
                      <a:pt x="90" y="62"/>
                    </a:lnTo>
                    <a:lnTo>
                      <a:pt x="92" y="55"/>
                    </a:lnTo>
                    <a:lnTo>
                      <a:pt x="94" y="50"/>
                    </a:lnTo>
                    <a:lnTo>
                      <a:pt x="95" y="53"/>
                    </a:lnTo>
                    <a:lnTo>
                      <a:pt x="104" y="57"/>
                    </a:lnTo>
                    <a:lnTo>
                      <a:pt x="116" y="55"/>
                    </a:lnTo>
                    <a:lnTo>
                      <a:pt x="130" y="58"/>
                    </a:lnTo>
                    <a:lnTo>
                      <a:pt x="140" y="60"/>
                    </a:lnTo>
                    <a:lnTo>
                      <a:pt x="147" y="64"/>
                    </a:lnTo>
                    <a:lnTo>
                      <a:pt x="144" y="58"/>
                    </a:lnTo>
                    <a:lnTo>
                      <a:pt x="142" y="50"/>
                    </a:lnTo>
                    <a:lnTo>
                      <a:pt x="135" y="45"/>
                    </a:lnTo>
                    <a:lnTo>
                      <a:pt x="126" y="46"/>
                    </a:lnTo>
                    <a:lnTo>
                      <a:pt x="116" y="46"/>
                    </a:lnTo>
                    <a:lnTo>
                      <a:pt x="109" y="48"/>
                    </a:lnTo>
                    <a:lnTo>
                      <a:pt x="106" y="34"/>
                    </a:lnTo>
                    <a:lnTo>
                      <a:pt x="119" y="26"/>
                    </a:lnTo>
                    <a:lnTo>
                      <a:pt x="125" y="15"/>
                    </a:lnTo>
                    <a:lnTo>
                      <a:pt x="142" y="10"/>
                    </a:lnTo>
                    <a:lnTo>
                      <a:pt x="168" y="1"/>
                    </a:lnTo>
                    <a:lnTo>
                      <a:pt x="195" y="0"/>
                    </a:lnTo>
                    <a:lnTo>
                      <a:pt x="221" y="1"/>
                    </a:lnTo>
                    <a:lnTo>
                      <a:pt x="245" y="10"/>
                    </a:lnTo>
                    <a:lnTo>
                      <a:pt x="266" y="20"/>
                    </a:lnTo>
                    <a:lnTo>
                      <a:pt x="285" y="36"/>
                    </a:lnTo>
                    <a:lnTo>
                      <a:pt x="301" y="55"/>
                    </a:lnTo>
                    <a:lnTo>
                      <a:pt x="316" y="81"/>
                    </a:lnTo>
                    <a:lnTo>
                      <a:pt x="316" y="96"/>
                    </a:lnTo>
                    <a:lnTo>
                      <a:pt x="321" y="114"/>
                    </a:lnTo>
                    <a:lnTo>
                      <a:pt x="323" y="129"/>
                    </a:lnTo>
                    <a:lnTo>
                      <a:pt x="321" y="148"/>
                    </a:lnTo>
                    <a:lnTo>
                      <a:pt x="318" y="145"/>
                    </a:lnTo>
                    <a:lnTo>
                      <a:pt x="316" y="138"/>
                    </a:lnTo>
                    <a:lnTo>
                      <a:pt x="313" y="127"/>
                    </a:lnTo>
                    <a:lnTo>
                      <a:pt x="309" y="119"/>
                    </a:lnTo>
                    <a:lnTo>
                      <a:pt x="304" y="107"/>
                    </a:lnTo>
                    <a:lnTo>
                      <a:pt x="302" y="98"/>
                    </a:lnTo>
                    <a:lnTo>
                      <a:pt x="301" y="89"/>
                    </a:lnTo>
                    <a:lnTo>
                      <a:pt x="301" y="88"/>
                    </a:lnTo>
                    <a:lnTo>
                      <a:pt x="292" y="82"/>
                    </a:lnTo>
                    <a:lnTo>
                      <a:pt x="290" y="86"/>
                    </a:lnTo>
                    <a:lnTo>
                      <a:pt x="290" y="93"/>
                    </a:lnTo>
                    <a:lnTo>
                      <a:pt x="296" y="105"/>
                    </a:lnTo>
                    <a:lnTo>
                      <a:pt x="299" y="115"/>
                    </a:lnTo>
                    <a:lnTo>
                      <a:pt x="304" y="127"/>
                    </a:lnTo>
                    <a:lnTo>
                      <a:pt x="308" y="138"/>
                    </a:lnTo>
                    <a:lnTo>
                      <a:pt x="311" y="145"/>
                    </a:lnTo>
                    <a:lnTo>
                      <a:pt x="302" y="129"/>
                    </a:lnTo>
                    <a:lnTo>
                      <a:pt x="296" y="117"/>
                    </a:lnTo>
                    <a:lnTo>
                      <a:pt x="287" y="103"/>
                    </a:lnTo>
                    <a:lnTo>
                      <a:pt x="282" y="91"/>
                    </a:lnTo>
                    <a:lnTo>
                      <a:pt x="275" y="89"/>
                    </a:lnTo>
                    <a:lnTo>
                      <a:pt x="275" y="93"/>
                    </a:lnTo>
                    <a:lnTo>
                      <a:pt x="277" y="100"/>
                    </a:lnTo>
                    <a:lnTo>
                      <a:pt x="282" y="110"/>
                    </a:lnTo>
                    <a:lnTo>
                      <a:pt x="285" y="119"/>
                    </a:lnTo>
                    <a:lnTo>
                      <a:pt x="290" y="129"/>
                    </a:lnTo>
                    <a:lnTo>
                      <a:pt x="294" y="138"/>
                    </a:lnTo>
                    <a:lnTo>
                      <a:pt x="297" y="145"/>
                    </a:lnTo>
                    <a:lnTo>
                      <a:pt x="292" y="139"/>
                    </a:lnTo>
                    <a:lnTo>
                      <a:pt x="287" y="131"/>
                    </a:lnTo>
                    <a:lnTo>
                      <a:pt x="280" y="122"/>
                    </a:lnTo>
                    <a:lnTo>
                      <a:pt x="277" y="119"/>
                    </a:lnTo>
                    <a:lnTo>
                      <a:pt x="270" y="107"/>
                    </a:lnTo>
                    <a:lnTo>
                      <a:pt x="268" y="101"/>
                    </a:lnTo>
                    <a:lnTo>
                      <a:pt x="266" y="98"/>
                    </a:lnTo>
                    <a:lnTo>
                      <a:pt x="266" y="96"/>
                    </a:lnTo>
                    <a:lnTo>
                      <a:pt x="258" y="96"/>
                    </a:lnTo>
                    <a:lnTo>
                      <a:pt x="259" y="101"/>
                    </a:lnTo>
                    <a:lnTo>
                      <a:pt x="264" y="108"/>
                    </a:lnTo>
                    <a:lnTo>
                      <a:pt x="271" y="115"/>
                    </a:lnTo>
                    <a:lnTo>
                      <a:pt x="271" y="122"/>
                    </a:lnTo>
                    <a:lnTo>
                      <a:pt x="277" y="129"/>
                    </a:lnTo>
                    <a:lnTo>
                      <a:pt x="271" y="126"/>
                    </a:lnTo>
                    <a:lnTo>
                      <a:pt x="264" y="120"/>
                    </a:lnTo>
                    <a:lnTo>
                      <a:pt x="256" y="112"/>
                    </a:lnTo>
                    <a:lnTo>
                      <a:pt x="254" y="110"/>
                    </a:lnTo>
                    <a:lnTo>
                      <a:pt x="247" y="107"/>
                    </a:lnTo>
                    <a:lnTo>
                      <a:pt x="244" y="110"/>
                    </a:lnTo>
                    <a:lnTo>
                      <a:pt x="251" y="117"/>
                    </a:lnTo>
                    <a:lnTo>
                      <a:pt x="258" y="129"/>
                    </a:lnTo>
                    <a:lnTo>
                      <a:pt x="247" y="126"/>
                    </a:lnTo>
                    <a:lnTo>
                      <a:pt x="232" y="120"/>
                    </a:lnTo>
                    <a:lnTo>
                      <a:pt x="214" y="115"/>
                    </a:lnTo>
                    <a:lnTo>
                      <a:pt x="209" y="112"/>
                    </a:lnTo>
                    <a:lnTo>
                      <a:pt x="202" y="117"/>
                    </a:lnTo>
                    <a:lnTo>
                      <a:pt x="206" y="126"/>
                    </a:lnTo>
                    <a:lnTo>
                      <a:pt x="211" y="133"/>
                    </a:lnTo>
                    <a:lnTo>
                      <a:pt x="216" y="139"/>
                    </a:lnTo>
                    <a:lnTo>
                      <a:pt x="223" y="143"/>
                    </a:lnTo>
                    <a:lnTo>
                      <a:pt x="239" y="146"/>
                    </a:lnTo>
                    <a:lnTo>
                      <a:pt x="247" y="146"/>
                    </a:lnTo>
                    <a:lnTo>
                      <a:pt x="256" y="148"/>
                    </a:lnTo>
                    <a:lnTo>
                      <a:pt x="264" y="148"/>
                    </a:lnTo>
                    <a:lnTo>
                      <a:pt x="271" y="150"/>
                    </a:lnTo>
                    <a:lnTo>
                      <a:pt x="283" y="150"/>
                    </a:lnTo>
                    <a:lnTo>
                      <a:pt x="296" y="152"/>
                    </a:lnTo>
                    <a:lnTo>
                      <a:pt x="302" y="155"/>
                    </a:lnTo>
                    <a:lnTo>
                      <a:pt x="301" y="164"/>
                    </a:lnTo>
                    <a:lnTo>
                      <a:pt x="292" y="167"/>
                    </a:lnTo>
                    <a:lnTo>
                      <a:pt x="283" y="172"/>
                    </a:lnTo>
                    <a:lnTo>
                      <a:pt x="275" y="177"/>
                    </a:lnTo>
                    <a:lnTo>
                      <a:pt x="271" y="183"/>
                    </a:lnTo>
                    <a:lnTo>
                      <a:pt x="261" y="186"/>
                    </a:lnTo>
                    <a:lnTo>
                      <a:pt x="249" y="193"/>
                    </a:lnTo>
                    <a:lnTo>
                      <a:pt x="244" y="189"/>
                    </a:lnTo>
                    <a:lnTo>
                      <a:pt x="237" y="186"/>
                    </a:lnTo>
                    <a:lnTo>
                      <a:pt x="228" y="183"/>
                    </a:lnTo>
                    <a:lnTo>
                      <a:pt x="225" y="183"/>
                    </a:lnTo>
                    <a:lnTo>
                      <a:pt x="228" y="189"/>
                    </a:lnTo>
                    <a:lnTo>
                      <a:pt x="230" y="196"/>
                    </a:lnTo>
                    <a:close/>
                    <a:moveTo>
                      <a:pt x="119" y="191"/>
                    </a:moveTo>
                    <a:lnTo>
                      <a:pt x="126" y="188"/>
                    </a:lnTo>
                    <a:lnTo>
                      <a:pt x="133" y="186"/>
                    </a:lnTo>
                    <a:lnTo>
                      <a:pt x="131" y="183"/>
                    </a:lnTo>
                    <a:lnTo>
                      <a:pt x="130" y="183"/>
                    </a:lnTo>
                    <a:lnTo>
                      <a:pt x="123" y="176"/>
                    </a:lnTo>
                    <a:lnTo>
                      <a:pt x="123" y="169"/>
                    </a:lnTo>
                    <a:lnTo>
                      <a:pt x="118" y="167"/>
                    </a:lnTo>
                    <a:lnTo>
                      <a:pt x="112" y="169"/>
                    </a:lnTo>
                    <a:lnTo>
                      <a:pt x="104" y="155"/>
                    </a:lnTo>
                    <a:lnTo>
                      <a:pt x="100" y="143"/>
                    </a:lnTo>
                    <a:lnTo>
                      <a:pt x="102" y="133"/>
                    </a:lnTo>
                    <a:lnTo>
                      <a:pt x="100" y="129"/>
                    </a:lnTo>
                    <a:lnTo>
                      <a:pt x="99" y="122"/>
                    </a:lnTo>
                    <a:lnTo>
                      <a:pt x="102" y="115"/>
                    </a:lnTo>
                    <a:lnTo>
                      <a:pt x="102" y="107"/>
                    </a:lnTo>
                    <a:lnTo>
                      <a:pt x="104" y="100"/>
                    </a:lnTo>
                    <a:lnTo>
                      <a:pt x="99" y="101"/>
                    </a:lnTo>
                    <a:lnTo>
                      <a:pt x="95" y="107"/>
                    </a:lnTo>
                    <a:lnTo>
                      <a:pt x="90" y="114"/>
                    </a:lnTo>
                    <a:lnTo>
                      <a:pt x="87" y="119"/>
                    </a:lnTo>
                    <a:lnTo>
                      <a:pt x="90" y="129"/>
                    </a:lnTo>
                    <a:lnTo>
                      <a:pt x="85" y="143"/>
                    </a:lnTo>
                    <a:lnTo>
                      <a:pt x="73" y="153"/>
                    </a:lnTo>
                    <a:lnTo>
                      <a:pt x="66" y="169"/>
                    </a:lnTo>
                    <a:lnTo>
                      <a:pt x="64" y="181"/>
                    </a:lnTo>
                    <a:lnTo>
                      <a:pt x="76" y="188"/>
                    </a:lnTo>
                    <a:lnTo>
                      <a:pt x="87" y="183"/>
                    </a:lnTo>
                    <a:lnTo>
                      <a:pt x="104" y="177"/>
                    </a:lnTo>
                    <a:lnTo>
                      <a:pt x="112" y="179"/>
                    </a:lnTo>
                    <a:lnTo>
                      <a:pt x="119" y="191"/>
                    </a:lnTo>
                    <a:close/>
                  </a:path>
                </a:pathLst>
              </a:custGeom>
              <a:solidFill>
                <a:srgbClr val="876359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0" name="Freeform 140"/>
              <p:cNvSpPr>
                <a:spLocks/>
              </p:cNvSpPr>
              <p:nvPr/>
            </p:nvSpPr>
            <p:spPr bwMode="auto">
              <a:xfrm>
                <a:off x="2558" y="1908"/>
                <a:ext cx="29" cy="19"/>
              </a:xfrm>
              <a:custGeom>
                <a:avLst/>
                <a:gdLst/>
                <a:ahLst/>
                <a:cxnLst>
                  <a:cxn ang="0">
                    <a:pos x="2" y="19"/>
                  </a:cxn>
                  <a:cxn ang="0">
                    <a:pos x="2" y="19"/>
                  </a:cxn>
                  <a:cxn ang="0">
                    <a:pos x="29" y="5"/>
                  </a:cxn>
                  <a:cxn ang="0">
                    <a:pos x="26" y="0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2" y="19"/>
                  </a:cxn>
                </a:cxnLst>
                <a:rect l="0" t="0" r="r" b="b"/>
                <a:pathLst>
                  <a:path w="29" h="19">
                    <a:moveTo>
                      <a:pt x="2" y="19"/>
                    </a:moveTo>
                    <a:lnTo>
                      <a:pt x="2" y="19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1" name="Freeform 141"/>
              <p:cNvSpPr>
                <a:spLocks/>
              </p:cNvSpPr>
              <p:nvPr/>
            </p:nvSpPr>
            <p:spPr bwMode="auto">
              <a:xfrm>
                <a:off x="2527" y="1903"/>
                <a:ext cx="33" cy="24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7" y="10"/>
                  </a:cxn>
                  <a:cxn ang="0">
                    <a:pos x="9" y="10"/>
                  </a:cxn>
                  <a:cxn ang="0">
                    <a:pos x="12" y="14"/>
                  </a:cxn>
                  <a:cxn ang="0">
                    <a:pos x="14" y="17"/>
                  </a:cxn>
                  <a:cxn ang="0">
                    <a:pos x="17" y="17"/>
                  </a:cxn>
                  <a:cxn ang="0">
                    <a:pos x="19" y="19"/>
                  </a:cxn>
                  <a:cxn ang="0">
                    <a:pos x="22" y="22"/>
                  </a:cxn>
                  <a:cxn ang="0">
                    <a:pos x="26" y="22"/>
                  </a:cxn>
                  <a:cxn ang="0">
                    <a:pos x="28" y="22"/>
                  </a:cxn>
                  <a:cxn ang="0">
                    <a:pos x="31" y="22"/>
                  </a:cxn>
                  <a:cxn ang="0">
                    <a:pos x="31" y="24"/>
                  </a:cxn>
                  <a:cxn ang="0">
                    <a:pos x="33" y="24"/>
                  </a:cxn>
                  <a:cxn ang="0">
                    <a:pos x="33" y="19"/>
                  </a:cxn>
                  <a:cxn ang="0">
                    <a:pos x="31" y="19"/>
                  </a:cxn>
                  <a:cxn ang="0">
                    <a:pos x="31" y="17"/>
                  </a:cxn>
                  <a:cxn ang="0">
                    <a:pos x="28" y="17"/>
                  </a:cxn>
                  <a:cxn ang="0">
                    <a:pos x="26" y="17"/>
                  </a:cxn>
                  <a:cxn ang="0">
                    <a:pos x="22" y="17"/>
                  </a:cxn>
                  <a:cxn ang="0">
                    <a:pos x="22" y="14"/>
                  </a:cxn>
                  <a:cxn ang="0">
                    <a:pos x="19" y="14"/>
                  </a:cxn>
                  <a:cxn ang="0">
                    <a:pos x="17" y="10"/>
                  </a:cxn>
                  <a:cxn ang="0">
                    <a:pos x="14" y="10"/>
                  </a:cxn>
                  <a:cxn ang="0">
                    <a:pos x="14" y="8"/>
                  </a:cxn>
                  <a:cxn ang="0">
                    <a:pos x="12" y="8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3" y="5"/>
                  </a:cxn>
                </a:cxnLst>
                <a:rect l="0" t="0" r="r" b="b"/>
                <a:pathLst>
                  <a:path w="33" h="24">
                    <a:moveTo>
                      <a:pt x="3" y="5"/>
                    </a:moveTo>
                    <a:lnTo>
                      <a:pt x="0" y="5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2" y="14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9" y="19"/>
                    </a:lnTo>
                    <a:lnTo>
                      <a:pt x="22" y="22"/>
                    </a:lnTo>
                    <a:lnTo>
                      <a:pt x="26" y="22"/>
                    </a:lnTo>
                    <a:lnTo>
                      <a:pt x="28" y="22"/>
                    </a:lnTo>
                    <a:lnTo>
                      <a:pt x="31" y="22"/>
                    </a:lnTo>
                    <a:lnTo>
                      <a:pt x="31" y="24"/>
                    </a:lnTo>
                    <a:lnTo>
                      <a:pt x="33" y="24"/>
                    </a:lnTo>
                    <a:lnTo>
                      <a:pt x="33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28" y="17"/>
                    </a:lnTo>
                    <a:lnTo>
                      <a:pt x="26" y="17"/>
                    </a:lnTo>
                    <a:lnTo>
                      <a:pt x="22" y="17"/>
                    </a:lnTo>
                    <a:lnTo>
                      <a:pt x="22" y="14"/>
                    </a:lnTo>
                    <a:lnTo>
                      <a:pt x="19" y="14"/>
                    </a:lnTo>
                    <a:lnTo>
                      <a:pt x="17" y="10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2" name="Freeform 142"/>
              <p:cNvSpPr>
                <a:spLocks/>
              </p:cNvSpPr>
              <p:nvPr/>
            </p:nvSpPr>
            <p:spPr bwMode="auto">
              <a:xfrm>
                <a:off x="2525" y="1906"/>
                <a:ext cx="5" cy="16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5" y="14"/>
                  </a:cxn>
                  <a:cxn ang="0">
                    <a:pos x="5" y="11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2" y="11"/>
                  </a:cxn>
                  <a:cxn ang="0">
                    <a:pos x="2" y="16"/>
                  </a:cxn>
                  <a:cxn ang="0">
                    <a:pos x="5" y="14"/>
                  </a:cxn>
                  <a:cxn ang="0">
                    <a:pos x="2" y="16"/>
                  </a:cxn>
                </a:cxnLst>
                <a:rect l="0" t="0" r="r" b="b"/>
                <a:pathLst>
                  <a:path w="5" h="16">
                    <a:moveTo>
                      <a:pt x="2" y="16"/>
                    </a:moveTo>
                    <a:lnTo>
                      <a:pt x="5" y="14"/>
                    </a:lnTo>
                    <a:lnTo>
                      <a:pt x="5" y="11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1"/>
                    </a:lnTo>
                    <a:lnTo>
                      <a:pt x="2" y="16"/>
                    </a:lnTo>
                    <a:lnTo>
                      <a:pt x="5" y="14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3" name="Freeform 143"/>
              <p:cNvSpPr>
                <a:spLocks/>
              </p:cNvSpPr>
              <p:nvPr/>
            </p:nvSpPr>
            <p:spPr bwMode="auto">
              <a:xfrm>
                <a:off x="2520" y="1913"/>
                <a:ext cx="7" cy="9"/>
              </a:xfrm>
              <a:custGeom>
                <a:avLst/>
                <a:gdLst/>
                <a:ahLst/>
                <a:cxnLst>
                  <a:cxn ang="0">
                    <a:pos x="2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7"/>
                  </a:cxn>
                </a:cxnLst>
                <a:rect l="0" t="0" r="r" b="b"/>
                <a:pathLst>
                  <a:path w="7" h="9">
                    <a:moveTo>
                      <a:pt x="2" y="7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4" name="Freeform 144"/>
              <p:cNvSpPr>
                <a:spLocks/>
              </p:cNvSpPr>
              <p:nvPr/>
            </p:nvSpPr>
            <p:spPr bwMode="auto">
              <a:xfrm>
                <a:off x="2503" y="1917"/>
                <a:ext cx="19" cy="15"/>
              </a:xfrm>
              <a:custGeom>
                <a:avLst/>
                <a:gdLst/>
                <a:ahLst/>
                <a:cxnLst>
                  <a:cxn ang="0">
                    <a:pos x="3" y="15"/>
                  </a:cxn>
                  <a:cxn ang="0">
                    <a:pos x="3" y="15"/>
                  </a:cxn>
                  <a:cxn ang="0">
                    <a:pos x="7" y="15"/>
                  </a:cxn>
                  <a:cxn ang="0">
                    <a:pos x="7" y="13"/>
                  </a:cxn>
                  <a:cxn ang="0">
                    <a:pos x="8" y="13"/>
                  </a:cxn>
                  <a:cxn ang="0">
                    <a:pos x="8" y="10"/>
                  </a:cxn>
                  <a:cxn ang="0">
                    <a:pos x="12" y="10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19" y="3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8" y="5"/>
                  </a:cxn>
                  <a:cxn ang="0">
                    <a:pos x="8" y="8"/>
                  </a:cxn>
                  <a:cxn ang="0">
                    <a:pos x="7" y="8"/>
                  </a:cxn>
                  <a:cxn ang="0">
                    <a:pos x="3" y="8"/>
                  </a:cxn>
                  <a:cxn ang="0">
                    <a:pos x="3" y="10"/>
                  </a:cxn>
                  <a:cxn ang="0">
                    <a:pos x="0" y="13"/>
                  </a:cxn>
                  <a:cxn ang="0">
                    <a:pos x="3" y="15"/>
                  </a:cxn>
                </a:cxnLst>
                <a:rect l="0" t="0" r="r" b="b"/>
                <a:pathLst>
                  <a:path w="19" h="15">
                    <a:moveTo>
                      <a:pt x="3" y="15"/>
                    </a:moveTo>
                    <a:lnTo>
                      <a:pt x="3" y="15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0" y="13"/>
                    </a:lnTo>
                    <a:lnTo>
                      <a:pt x="3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5" name="Freeform 145"/>
              <p:cNvSpPr>
                <a:spLocks/>
              </p:cNvSpPr>
              <p:nvPr/>
            </p:nvSpPr>
            <p:spPr bwMode="auto">
              <a:xfrm>
                <a:off x="2496" y="1927"/>
                <a:ext cx="10" cy="9"/>
              </a:xfrm>
              <a:custGeom>
                <a:avLst/>
                <a:gdLst/>
                <a:ahLst/>
                <a:cxnLst>
                  <a:cxn ang="0">
                    <a:pos x="2" y="5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2" y="0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2" y="5"/>
                  </a:cxn>
                </a:cxnLst>
                <a:rect l="0" t="0" r="r" b="b"/>
                <a:pathLst>
                  <a:path w="10" h="9">
                    <a:moveTo>
                      <a:pt x="2" y="5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6" name="Freeform 146"/>
              <p:cNvSpPr>
                <a:spLocks/>
              </p:cNvSpPr>
              <p:nvPr/>
            </p:nvSpPr>
            <p:spPr bwMode="auto">
              <a:xfrm>
                <a:off x="2468" y="1927"/>
                <a:ext cx="30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4" y="10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1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30" y="5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0" y="10"/>
                  </a:cxn>
                </a:cxnLst>
                <a:rect l="0" t="0" r="r" b="b"/>
                <a:pathLst>
                  <a:path w="30" h="10">
                    <a:moveTo>
                      <a:pt x="0" y="10"/>
                    </a:moveTo>
                    <a:lnTo>
                      <a:pt x="4" y="10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7" name="Freeform 147"/>
              <p:cNvSpPr>
                <a:spLocks/>
              </p:cNvSpPr>
              <p:nvPr/>
            </p:nvSpPr>
            <p:spPr bwMode="auto">
              <a:xfrm>
                <a:off x="2420" y="1930"/>
                <a:ext cx="52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3" y="30"/>
                  </a:cxn>
                  <a:cxn ang="0">
                    <a:pos x="5" y="30"/>
                  </a:cxn>
                  <a:cxn ang="0">
                    <a:pos x="9" y="30"/>
                  </a:cxn>
                  <a:cxn ang="0">
                    <a:pos x="10" y="30"/>
                  </a:cxn>
                  <a:cxn ang="0">
                    <a:pos x="14" y="30"/>
                  </a:cxn>
                  <a:cxn ang="0">
                    <a:pos x="15" y="30"/>
                  </a:cxn>
                  <a:cxn ang="0">
                    <a:pos x="15" y="26"/>
                  </a:cxn>
                  <a:cxn ang="0">
                    <a:pos x="19" y="26"/>
                  </a:cxn>
                  <a:cxn ang="0">
                    <a:pos x="21" y="25"/>
                  </a:cxn>
                  <a:cxn ang="0">
                    <a:pos x="24" y="21"/>
                  </a:cxn>
                  <a:cxn ang="0">
                    <a:pos x="28" y="21"/>
                  </a:cxn>
                  <a:cxn ang="0">
                    <a:pos x="28" y="19"/>
                  </a:cxn>
                  <a:cxn ang="0">
                    <a:pos x="29" y="19"/>
                  </a:cxn>
                  <a:cxn ang="0">
                    <a:pos x="29" y="16"/>
                  </a:cxn>
                  <a:cxn ang="0">
                    <a:pos x="33" y="16"/>
                  </a:cxn>
                  <a:cxn ang="0">
                    <a:pos x="33" y="14"/>
                  </a:cxn>
                  <a:cxn ang="0">
                    <a:pos x="34" y="14"/>
                  </a:cxn>
                  <a:cxn ang="0">
                    <a:pos x="34" y="11"/>
                  </a:cxn>
                  <a:cxn ang="0">
                    <a:pos x="38" y="11"/>
                  </a:cxn>
                  <a:cxn ang="0">
                    <a:pos x="40" y="11"/>
                  </a:cxn>
                  <a:cxn ang="0">
                    <a:pos x="40" y="7"/>
                  </a:cxn>
                  <a:cxn ang="0">
                    <a:pos x="43" y="7"/>
                  </a:cxn>
                  <a:cxn ang="0">
                    <a:pos x="46" y="6"/>
                  </a:cxn>
                  <a:cxn ang="0">
                    <a:pos x="48" y="6"/>
                  </a:cxn>
                  <a:cxn ang="0">
                    <a:pos x="48" y="7"/>
                  </a:cxn>
                  <a:cxn ang="0">
                    <a:pos x="52" y="2"/>
                  </a:cxn>
                  <a:cxn ang="0">
                    <a:pos x="48" y="2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3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4" y="6"/>
                  </a:cxn>
                  <a:cxn ang="0">
                    <a:pos x="33" y="7"/>
                  </a:cxn>
                  <a:cxn ang="0">
                    <a:pos x="29" y="11"/>
                  </a:cxn>
                  <a:cxn ang="0">
                    <a:pos x="28" y="11"/>
                  </a:cxn>
                  <a:cxn ang="0">
                    <a:pos x="28" y="14"/>
                  </a:cxn>
                  <a:cxn ang="0">
                    <a:pos x="24" y="14"/>
                  </a:cxn>
                  <a:cxn ang="0">
                    <a:pos x="24" y="16"/>
                  </a:cxn>
                  <a:cxn ang="0">
                    <a:pos x="21" y="16"/>
                  </a:cxn>
                  <a:cxn ang="0">
                    <a:pos x="21" y="19"/>
                  </a:cxn>
                  <a:cxn ang="0">
                    <a:pos x="19" y="19"/>
                  </a:cxn>
                  <a:cxn ang="0">
                    <a:pos x="15" y="21"/>
                  </a:cxn>
                  <a:cxn ang="0">
                    <a:pos x="14" y="21"/>
                  </a:cxn>
                  <a:cxn ang="0">
                    <a:pos x="10" y="25"/>
                  </a:cxn>
                  <a:cxn ang="0">
                    <a:pos x="9" y="25"/>
                  </a:cxn>
                  <a:cxn ang="0">
                    <a:pos x="5" y="25"/>
                  </a:cxn>
                  <a:cxn ang="0">
                    <a:pos x="3" y="25"/>
                  </a:cxn>
                  <a:cxn ang="0">
                    <a:pos x="5" y="25"/>
                  </a:cxn>
                  <a:cxn ang="0">
                    <a:pos x="0" y="30"/>
                  </a:cxn>
                </a:cxnLst>
                <a:rect l="0" t="0" r="r" b="b"/>
                <a:pathLst>
                  <a:path w="52" h="30">
                    <a:moveTo>
                      <a:pt x="0" y="30"/>
                    </a:moveTo>
                    <a:lnTo>
                      <a:pt x="3" y="30"/>
                    </a:lnTo>
                    <a:lnTo>
                      <a:pt x="5" y="30"/>
                    </a:lnTo>
                    <a:lnTo>
                      <a:pt x="9" y="30"/>
                    </a:lnTo>
                    <a:lnTo>
                      <a:pt x="10" y="30"/>
                    </a:lnTo>
                    <a:lnTo>
                      <a:pt x="14" y="30"/>
                    </a:lnTo>
                    <a:lnTo>
                      <a:pt x="15" y="30"/>
                    </a:lnTo>
                    <a:lnTo>
                      <a:pt x="15" y="26"/>
                    </a:lnTo>
                    <a:lnTo>
                      <a:pt x="19" y="26"/>
                    </a:lnTo>
                    <a:lnTo>
                      <a:pt x="21" y="25"/>
                    </a:lnTo>
                    <a:lnTo>
                      <a:pt x="24" y="21"/>
                    </a:lnTo>
                    <a:lnTo>
                      <a:pt x="28" y="21"/>
                    </a:lnTo>
                    <a:lnTo>
                      <a:pt x="28" y="19"/>
                    </a:lnTo>
                    <a:lnTo>
                      <a:pt x="29" y="19"/>
                    </a:lnTo>
                    <a:lnTo>
                      <a:pt x="29" y="16"/>
                    </a:lnTo>
                    <a:lnTo>
                      <a:pt x="33" y="16"/>
                    </a:lnTo>
                    <a:lnTo>
                      <a:pt x="33" y="14"/>
                    </a:lnTo>
                    <a:lnTo>
                      <a:pt x="34" y="14"/>
                    </a:lnTo>
                    <a:lnTo>
                      <a:pt x="34" y="11"/>
                    </a:lnTo>
                    <a:lnTo>
                      <a:pt x="38" y="11"/>
                    </a:lnTo>
                    <a:lnTo>
                      <a:pt x="40" y="11"/>
                    </a:lnTo>
                    <a:lnTo>
                      <a:pt x="40" y="7"/>
                    </a:lnTo>
                    <a:lnTo>
                      <a:pt x="43" y="7"/>
                    </a:lnTo>
                    <a:lnTo>
                      <a:pt x="46" y="6"/>
                    </a:lnTo>
                    <a:lnTo>
                      <a:pt x="48" y="6"/>
                    </a:lnTo>
                    <a:lnTo>
                      <a:pt x="48" y="7"/>
                    </a:lnTo>
                    <a:lnTo>
                      <a:pt x="52" y="2"/>
                    </a:lnTo>
                    <a:lnTo>
                      <a:pt x="48" y="2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3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4" y="6"/>
                    </a:lnTo>
                    <a:lnTo>
                      <a:pt x="33" y="7"/>
                    </a:lnTo>
                    <a:lnTo>
                      <a:pt x="29" y="11"/>
                    </a:lnTo>
                    <a:lnTo>
                      <a:pt x="28" y="11"/>
                    </a:lnTo>
                    <a:lnTo>
                      <a:pt x="28" y="14"/>
                    </a:lnTo>
                    <a:lnTo>
                      <a:pt x="24" y="14"/>
                    </a:lnTo>
                    <a:lnTo>
                      <a:pt x="24" y="16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19" y="19"/>
                    </a:lnTo>
                    <a:lnTo>
                      <a:pt x="15" y="21"/>
                    </a:lnTo>
                    <a:lnTo>
                      <a:pt x="14" y="21"/>
                    </a:lnTo>
                    <a:lnTo>
                      <a:pt x="10" y="25"/>
                    </a:lnTo>
                    <a:lnTo>
                      <a:pt x="9" y="25"/>
                    </a:lnTo>
                    <a:lnTo>
                      <a:pt x="5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8" name="Freeform 148"/>
              <p:cNvSpPr>
                <a:spLocks/>
              </p:cNvSpPr>
              <p:nvPr/>
            </p:nvSpPr>
            <p:spPr bwMode="auto">
              <a:xfrm>
                <a:off x="2406" y="1936"/>
                <a:ext cx="19" cy="2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9" y="13"/>
                  </a:cxn>
                  <a:cxn ang="0">
                    <a:pos x="9" y="15"/>
                  </a:cxn>
                  <a:cxn ang="0">
                    <a:pos x="10" y="15"/>
                  </a:cxn>
                  <a:cxn ang="0">
                    <a:pos x="10" y="19"/>
                  </a:cxn>
                  <a:cxn ang="0">
                    <a:pos x="14" y="19"/>
                  </a:cxn>
                  <a:cxn ang="0">
                    <a:pos x="14" y="20"/>
                  </a:cxn>
                  <a:cxn ang="0">
                    <a:pos x="14" y="24"/>
                  </a:cxn>
                  <a:cxn ang="0">
                    <a:pos x="19" y="19"/>
                  </a:cxn>
                  <a:cxn ang="0">
                    <a:pos x="17" y="15"/>
                  </a:cxn>
                  <a:cxn ang="0">
                    <a:pos x="14" y="13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10" y="8"/>
                  </a:cxn>
                  <a:cxn ang="0">
                    <a:pos x="9" y="8"/>
                  </a:cxn>
                  <a:cxn ang="0">
                    <a:pos x="9" y="5"/>
                  </a:cxn>
                  <a:cxn ang="0">
                    <a:pos x="5" y="1"/>
                  </a:cxn>
                  <a:cxn ang="0">
                    <a:pos x="4" y="0"/>
                  </a:cxn>
                  <a:cxn ang="0">
                    <a:pos x="0" y="5"/>
                  </a:cxn>
                </a:cxnLst>
                <a:rect l="0" t="0" r="r" b="b"/>
                <a:pathLst>
                  <a:path w="19" h="24">
                    <a:moveTo>
                      <a:pt x="0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4" y="20"/>
                    </a:lnTo>
                    <a:lnTo>
                      <a:pt x="14" y="24"/>
                    </a:lnTo>
                    <a:lnTo>
                      <a:pt x="19" y="19"/>
                    </a:lnTo>
                    <a:lnTo>
                      <a:pt x="17" y="15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89" name="Freeform 149"/>
              <p:cNvSpPr>
                <a:spLocks/>
              </p:cNvSpPr>
              <p:nvPr/>
            </p:nvSpPr>
            <p:spPr bwMode="auto">
              <a:xfrm>
                <a:off x="2382" y="1920"/>
                <a:ext cx="2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3" y="7"/>
                  </a:cxn>
                  <a:cxn ang="0">
                    <a:pos x="3" y="10"/>
                  </a:cxn>
                  <a:cxn ang="0">
                    <a:pos x="5" y="12"/>
                  </a:cxn>
                  <a:cxn ang="0">
                    <a:pos x="5" y="16"/>
                  </a:cxn>
                  <a:cxn ang="0">
                    <a:pos x="9" y="16"/>
                  </a:cxn>
                  <a:cxn ang="0">
                    <a:pos x="10" y="16"/>
                  </a:cxn>
                  <a:cxn ang="0">
                    <a:pos x="10" y="17"/>
                  </a:cxn>
                  <a:cxn ang="0">
                    <a:pos x="14" y="17"/>
                  </a:cxn>
                  <a:cxn ang="0">
                    <a:pos x="15" y="17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2" y="21"/>
                  </a:cxn>
                  <a:cxn ang="0">
                    <a:pos x="24" y="21"/>
                  </a:cxn>
                  <a:cxn ang="0">
                    <a:pos x="28" y="16"/>
                  </a:cxn>
                  <a:cxn ang="0">
                    <a:pos x="24" y="16"/>
                  </a:cxn>
                  <a:cxn ang="0">
                    <a:pos x="22" y="16"/>
                  </a:cxn>
                  <a:cxn ang="0">
                    <a:pos x="22" y="12"/>
                  </a:cxn>
                  <a:cxn ang="0">
                    <a:pos x="19" y="12"/>
                  </a:cxn>
                  <a:cxn ang="0">
                    <a:pos x="15" y="12"/>
                  </a:cxn>
                  <a:cxn ang="0">
                    <a:pos x="14" y="12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9" y="5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28" h="21">
                    <a:moveTo>
                      <a:pt x="0" y="2"/>
                    </a:moveTo>
                    <a:lnTo>
                      <a:pt x="3" y="2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5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2" y="21"/>
                    </a:lnTo>
                    <a:lnTo>
                      <a:pt x="24" y="21"/>
                    </a:lnTo>
                    <a:lnTo>
                      <a:pt x="28" y="16"/>
                    </a:lnTo>
                    <a:lnTo>
                      <a:pt x="24" y="16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0" name="Freeform 150"/>
              <p:cNvSpPr>
                <a:spLocks/>
              </p:cNvSpPr>
              <p:nvPr/>
            </p:nvSpPr>
            <p:spPr bwMode="auto">
              <a:xfrm>
                <a:off x="2361" y="1901"/>
                <a:ext cx="26" cy="21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2" y="7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21" y="16"/>
                  </a:cxn>
                  <a:cxn ang="0">
                    <a:pos x="21" y="19"/>
                  </a:cxn>
                  <a:cxn ang="0">
                    <a:pos x="21" y="21"/>
                  </a:cxn>
                  <a:cxn ang="0">
                    <a:pos x="26" y="21"/>
                  </a:cxn>
                  <a:cxn ang="0">
                    <a:pos x="26" y="19"/>
                  </a:cxn>
                  <a:cxn ang="0">
                    <a:pos x="26" y="16"/>
                  </a:cxn>
                  <a:cxn ang="0">
                    <a:pos x="26" y="12"/>
                  </a:cxn>
                  <a:cxn ang="0">
                    <a:pos x="26" y="10"/>
                  </a:cxn>
                  <a:cxn ang="0">
                    <a:pos x="26" y="7"/>
                  </a:cxn>
                  <a:cxn ang="0">
                    <a:pos x="26" y="5"/>
                  </a:cxn>
                  <a:cxn ang="0">
                    <a:pos x="24" y="5"/>
                  </a:cxn>
                  <a:cxn ang="0">
                    <a:pos x="24" y="2"/>
                  </a:cxn>
                  <a:cxn ang="0">
                    <a:pos x="21" y="2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0" y="7"/>
                  </a:cxn>
                </a:cxnLst>
                <a:rect l="0" t="0" r="r" b="b"/>
                <a:pathLst>
                  <a:path w="26" h="21">
                    <a:moveTo>
                      <a:pt x="0" y="7"/>
                    </a:moveTo>
                    <a:lnTo>
                      <a:pt x="2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21" y="16"/>
                    </a:lnTo>
                    <a:lnTo>
                      <a:pt x="21" y="19"/>
                    </a:lnTo>
                    <a:lnTo>
                      <a:pt x="21" y="21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6" y="16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1" name="Freeform 151"/>
              <p:cNvSpPr>
                <a:spLocks/>
              </p:cNvSpPr>
              <p:nvPr/>
            </p:nvSpPr>
            <p:spPr bwMode="auto">
              <a:xfrm>
                <a:off x="2353" y="1889"/>
                <a:ext cx="10" cy="19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1" y="14"/>
                  </a:cxn>
                  <a:cxn ang="0">
                    <a:pos x="1" y="17"/>
                  </a:cxn>
                  <a:cxn ang="0">
                    <a:pos x="5" y="19"/>
                  </a:cxn>
                  <a:cxn ang="0">
                    <a:pos x="8" y="19"/>
                  </a:cxn>
                  <a:cxn ang="0">
                    <a:pos x="10" y="14"/>
                  </a:cxn>
                  <a:cxn ang="0">
                    <a:pos x="8" y="14"/>
                  </a:cxn>
                  <a:cxn ang="0">
                    <a:pos x="5" y="12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0"/>
                  </a:cxn>
                </a:cxnLst>
                <a:rect l="0" t="0" r="r" b="b"/>
                <a:pathLst>
                  <a:path w="10" h="19">
                    <a:moveTo>
                      <a:pt x="8" y="0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1" y="17"/>
                    </a:lnTo>
                    <a:lnTo>
                      <a:pt x="5" y="19"/>
                    </a:lnTo>
                    <a:lnTo>
                      <a:pt x="8" y="19"/>
                    </a:lnTo>
                    <a:lnTo>
                      <a:pt x="10" y="14"/>
                    </a:lnTo>
                    <a:lnTo>
                      <a:pt x="8" y="14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2" name="Freeform 152"/>
              <p:cNvSpPr>
                <a:spLocks/>
              </p:cNvSpPr>
              <p:nvPr/>
            </p:nvSpPr>
            <p:spPr bwMode="auto">
              <a:xfrm>
                <a:off x="2361" y="1887"/>
                <a:ext cx="36" cy="14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1" y="5"/>
                  </a:cxn>
                  <a:cxn ang="0">
                    <a:pos x="30" y="2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24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2" y="0"/>
                  </a:cxn>
                  <a:cxn ang="0">
                    <a:pos x="11" y="0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1" y="5"/>
                  </a:cxn>
                  <a:cxn ang="0">
                    <a:pos x="12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4" y="5"/>
                  </a:cxn>
                  <a:cxn ang="0">
                    <a:pos x="24" y="7"/>
                  </a:cxn>
                  <a:cxn ang="0">
                    <a:pos x="26" y="7"/>
                  </a:cxn>
                  <a:cxn ang="0">
                    <a:pos x="30" y="7"/>
                  </a:cxn>
                  <a:cxn ang="0">
                    <a:pos x="30" y="11"/>
                  </a:cxn>
                  <a:cxn ang="0">
                    <a:pos x="31" y="11"/>
                  </a:cxn>
                  <a:cxn ang="0">
                    <a:pos x="31" y="14"/>
                  </a:cxn>
                  <a:cxn ang="0">
                    <a:pos x="31" y="11"/>
                  </a:cxn>
                  <a:cxn ang="0">
                    <a:pos x="36" y="11"/>
                  </a:cxn>
                </a:cxnLst>
                <a:rect l="0" t="0" r="r" b="b"/>
                <a:pathLst>
                  <a:path w="36" h="14">
                    <a:moveTo>
                      <a:pt x="36" y="11"/>
                    </a:moveTo>
                    <a:lnTo>
                      <a:pt x="36" y="7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1" y="5"/>
                    </a:lnTo>
                    <a:lnTo>
                      <a:pt x="30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2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30" y="7"/>
                    </a:lnTo>
                    <a:lnTo>
                      <a:pt x="30" y="11"/>
                    </a:lnTo>
                    <a:lnTo>
                      <a:pt x="31" y="11"/>
                    </a:lnTo>
                    <a:lnTo>
                      <a:pt x="31" y="14"/>
                    </a:lnTo>
                    <a:lnTo>
                      <a:pt x="31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3" name="Freeform 153"/>
              <p:cNvSpPr>
                <a:spLocks/>
              </p:cNvSpPr>
              <p:nvPr/>
            </p:nvSpPr>
            <p:spPr bwMode="auto">
              <a:xfrm>
                <a:off x="2392" y="1898"/>
                <a:ext cx="9" cy="10"/>
              </a:xfrm>
              <a:custGeom>
                <a:avLst/>
                <a:gdLst/>
                <a:ahLst/>
                <a:cxnLst>
                  <a:cxn ang="0">
                    <a:pos x="9" y="10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9" y="10"/>
                  </a:cxn>
                </a:cxnLst>
                <a:rect l="0" t="0" r="r" b="b"/>
                <a:pathLst>
                  <a:path w="9" h="10">
                    <a:moveTo>
                      <a:pt x="9" y="10"/>
                    </a:move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4" name="Freeform 154"/>
              <p:cNvSpPr>
                <a:spLocks/>
              </p:cNvSpPr>
              <p:nvPr/>
            </p:nvSpPr>
            <p:spPr bwMode="auto">
              <a:xfrm>
                <a:off x="2392" y="1908"/>
                <a:ext cx="12" cy="19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9" y="14"/>
                  </a:cxn>
                  <a:cxn ang="0">
                    <a:pos x="9" y="12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14"/>
                  </a:cxn>
                  <a:cxn ang="0">
                    <a:pos x="4" y="17"/>
                  </a:cxn>
                  <a:cxn ang="0">
                    <a:pos x="5" y="17"/>
                  </a:cxn>
                  <a:cxn ang="0">
                    <a:pos x="9" y="19"/>
                  </a:cxn>
                  <a:cxn ang="0">
                    <a:pos x="12" y="14"/>
                  </a:cxn>
                </a:cxnLst>
                <a:rect l="0" t="0" r="r" b="b"/>
                <a:pathLst>
                  <a:path w="12" h="19">
                    <a:moveTo>
                      <a:pt x="12" y="14"/>
                    </a:moveTo>
                    <a:lnTo>
                      <a:pt x="9" y="14"/>
                    </a:lnTo>
                    <a:lnTo>
                      <a:pt x="9" y="12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9" y="19"/>
                    </a:lnTo>
                    <a:lnTo>
                      <a:pt x="12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5" name="Freeform 155"/>
              <p:cNvSpPr>
                <a:spLocks/>
              </p:cNvSpPr>
              <p:nvPr/>
            </p:nvSpPr>
            <p:spPr bwMode="auto">
              <a:xfrm>
                <a:off x="2401" y="1922"/>
                <a:ext cx="19" cy="10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5" y="3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5" y="8"/>
                  </a:cxn>
                  <a:cxn ang="0">
                    <a:pos x="15" y="10"/>
                  </a:cxn>
                  <a:cxn ang="0">
                    <a:pos x="15" y="8"/>
                  </a:cxn>
                  <a:cxn ang="0">
                    <a:pos x="19" y="5"/>
                  </a:cxn>
                </a:cxnLst>
                <a:rect l="0" t="0" r="r" b="b"/>
                <a:pathLst>
                  <a:path w="19" h="10">
                    <a:moveTo>
                      <a:pt x="19" y="5"/>
                    </a:moveTo>
                    <a:lnTo>
                      <a:pt x="19" y="5"/>
                    </a:lnTo>
                    <a:lnTo>
                      <a:pt x="15" y="3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5" y="8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6" name="Freeform 156"/>
              <p:cNvSpPr>
                <a:spLocks/>
              </p:cNvSpPr>
              <p:nvPr/>
            </p:nvSpPr>
            <p:spPr bwMode="auto">
              <a:xfrm>
                <a:off x="2416" y="1927"/>
                <a:ext cx="23" cy="14"/>
              </a:xfrm>
              <a:custGeom>
                <a:avLst/>
                <a:gdLst/>
                <a:ahLst/>
                <a:cxnLst>
                  <a:cxn ang="0">
                    <a:pos x="18" y="10"/>
                  </a:cxn>
                  <a:cxn ang="0">
                    <a:pos x="19" y="9"/>
                  </a:cxn>
                  <a:cxn ang="0">
                    <a:pos x="18" y="9"/>
                  </a:cxn>
                  <a:cxn ang="0">
                    <a:pos x="14" y="9"/>
                  </a:cxn>
                  <a:cxn ang="0">
                    <a:pos x="13" y="9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7" y="3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7" y="10"/>
                  </a:cxn>
                  <a:cxn ang="0">
                    <a:pos x="7" y="14"/>
                  </a:cxn>
                  <a:cxn ang="0">
                    <a:pos x="9" y="14"/>
                  </a:cxn>
                  <a:cxn ang="0">
                    <a:pos x="13" y="14"/>
                  </a:cxn>
                  <a:cxn ang="0">
                    <a:pos x="14" y="14"/>
                  </a:cxn>
                  <a:cxn ang="0">
                    <a:pos x="18" y="14"/>
                  </a:cxn>
                  <a:cxn ang="0">
                    <a:pos x="19" y="14"/>
                  </a:cxn>
                  <a:cxn ang="0">
                    <a:pos x="23" y="10"/>
                  </a:cxn>
                  <a:cxn ang="0">
                    <a:pos x="19" y="14"/>
                  </a:cxn>
                  <a:cxn ang="0">
                    <a:pos x="23" y="14"/>
                  </a:cxn>
                  <a:cxn ang="0">
                    <a:pos x="23" y="10"/>
                  </a:cxn>
                  <a:cxn ang="0">
                    <a:pos x="18" y="10"/>
                  </a:cxn>
                </a:cxnLst>
                <a:rect l="0" t="0" r="r" b="b"/>
                <a:pathLst>
                  <a:path w="23" h="14">
                    <a:moveTo>
                      <a:pt x="18" y="10"/>
                    </a:moveTo>
                    <a:lnTo>
                      <a:pt x="19" y="9"/>
                    </a:lnTo>
                    <a:lnTo>
                      <a:pt x="18" y="9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9" y="14"/>
                    </a:lnTo>
                    <a:lnTo>
                      <a:pt x="23" y="10"/>
                    </a:lnTo>
                    <a:lnTo>
                      <a:pt x="19" y="14"/>
                    </a:lnTo>
                    <a:lnTo>
                      <a:pt x="23" y="14"/>
                    </a:lnTo>
                    <a:lnTo>
                      <a:pt x="23" y="10"/>
                    </a:lnTo>
                    <a:lnTo>
                      <a:pt x="18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7" name="Freeform 157"/>
              <p:cNvSpPr>
                <a:spLocks/>
              </p:cNvSpPr>
              <p:nvPr/>
            </p:nvSpPr>
            <p:spPr bwMode="auto">
              <a:xfrm>
                <a:off x="2430" y="1927"/>
                <a:ext cx="9" cy="10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9" y="10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5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4" y="3"/>
                  </a:cxn>
                  <a:cxn ang="0">
                    <a:pos x="4" y="0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5" y="5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8" name="Freeform 158"/>
              <p:cNvSpPr>
                <a:spLocks/>
              </p:cNvSpPr>
              <p:nvPr/>
            </p:nvSpPr>
            <p:spPr bwMode="auto">
              <a:xfrm>
                <a:off x="2434" y="1927"/>
                <a:ext cx="7" cy="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7" y="3"/>
                  </a:cxn>
                  <a:cxn ang="0">
                    <a:pos x="1" y="0"/>
                  </a:cxn>
                </a:cxnLst>
                <a:rect l="0" t="0" r="r" b="b"/>
                <a:pathLst>
                  <a:path w="7" h="5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799" name="Freeform 159"/>
              <p:cNvSpPr>
                <a:spLocks/>
              </p:cNvSpPr>
              <p:nvPr/>
            </p:nvSpPr>
            <p:spPr bwMode="auto">
              <a:xfrm>
                <a:off x="2435" y="1906"/>
                <a:ext cx="25" cy="24"/>
              </a:xfrm>
              <a:custGeom>
                <a:avLst/>
                <a:gdLst/>
                <a:ahLst/>
                <a:cxnLst>
                  <a:cxn ang="0">
                    <a:pos x="23" y="5"/>
                  </a:cxn>
                  <a:cxn ang="0">
                    <a:pos x="19" y="5"/>
                  </a:cxn>
                  <a:cxn ang="0">
                    <a:pos x="19" y="2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4" y="7"/>
                  </a:cxn>
                  <a:cxn ang="0">
                    <a:pos x="13" y="7"/>
                  </a:cxn>
                  <a:cxn ang="0">
                    <a:pos x="13" y="11"/>
                  </a:cxn>
                  <a:cxn ang="0">
                    <a:pos x="9" y="11"/>
                  </a:cxn>
                  <a:cxn ang="0">
                    <a:pos x="9" y="14"/>
                  </a:cxn>
                  <a:cxn ang="0">
                    <a:pos x="6" y="14"/>
                  </a:cxn>
                  <a:cxn ang="0">
                    <a:pos x="4" y="16"/>
                  </a:cxn>
                  <a:cxn ang="0">
                    <a:pos x="4" y="19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24"/>
                  </a:cxn>
                  <a:cxn ang="0">
                    <a:pos x="6" y="21"/>
                  </a:cxn>
                  <a:cxn ang="0">
                    <a:pos x="9" y="21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3" y="16"/>
                  </a:cxn>
                  <a:cxn ang="0">
                    <a:pos x="14" y="16"/>
                  </a:cxn>
                  <a:cxn ang="0">
                    <a:pos x="14" y="14"/>
                  </a:cxn>
                  <a:cxn ang="0">
                    <a:pos x="18" y="14"/>
                  </a:cxn>
                  <a:cxn ang="0">
                    <a:pos x="18" y="11"/>
                  </a:cxn>
                  <a:cxn ang="0">
                    <a:pos x="19" y="11"/>
                  </a:cxn>
                  <a:cxn ang="0">
                    <a:pos x="23" y="7"/>
                  </a:cxn>
                  <a:cxn ang="0">
                    <a:pos x="25" y="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23" y="5"/>
                  </a:cxn>
                </a:cxnLst>
                <a:rect l="0" t="0" r="r" b="b"/>
                <a:pathLst>
                  <a:path w="25" h="24">
                    <a:moveTo>
                      <a:pt x="23" y="5"/>
                    </a:moveTo>
                    <a:lnTo>
                      <a:pt x="19" y="5"/>
                    </a:lnTo>
                    <a:lnTo>
                      <a:pt x="19" y="2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3" y="11"/>
                    </a:lnTo>
                    <a:lnTo>
                      <a:pt x="9" y="11"/>
                    </a:lnTo>
                    <a:lnTo>
                      <a:pt x="9" y="14"/>
                    </a:lnTo>
                    <a:lnTo>
                      <a:pt x="6" y="14"/>
                    </a:lnTo>
                    <a:lnTo>
                      <a:pt x="4" y="16"/>
                    </a:lnTo>
                    <a:lnTo>
                      <a:pt x="4" y="19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24"/>
                    </a:lnTo>
                    <a:lnTo>
                      <a:pt x="6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3" y="7"/>
                    </a:lnTo>
                    <a:lnTo>
                      <a:pt x="25" y="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0" name="Freeform 160"/>
              <p:cNvSpPr>
                <a:spLocks/>
              </p:cNvSpPr>
              <p:nvPr/>
            </p:nvSpPr>
            <p:spPr bwMode="auto">
              <a:xfrm>
                <a:off x="2404" y="1903"/>
                <a:ext cx="54" cy="1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5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6" y="14"/>
                  </a:cxn>
                  <a:cxn ang="0">
                    <a:pos x="7" y="14"/>
                  </a:cxn>
                  <a:cxn ang="0">
                    <a:pos x="11" y="17"/>
                  </a:cxn>
                  <a:cxn ang="0">
                    <a:pos x="12" y="17"/>
                  </a:cxn>
                  <a:cxn ang="0">
                    <a:pos x="12" y="19"/>
                  </a:cxn>
                  <a:cxn ang="0">
                    <a:pos x="16" y="19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0" y="17"/>
                  </a:cxn>
                  <a:cxn ang="0">
                    <a:pos x="31" y="17"/>
                  </a:cxn>
                  <a:cxn ang="0">
                    <a:pos x="35" y="17"/>
                  </a:cxn>
                  <a:cxn ang="0">
                    <a:pos x="37" y="17"/>
                  </a:cxn>
                  <a:cxn ang="0">
                    <a:pos x="40" y="14"/>
                  </a:cxn>
                  <a:cxn ang="0">
                    <a:pos x="44" y="14"/>
                  </a:cxn>
                  <a:cxn ang="0">
                    <a:pos x="45" y="10"/>
                  </a:cxn>
                  <a:cxn ang="0">
                    <a:pos x="49" y="10"/>
                  </a:cxn>
                  <a:cxn ang="0">
                    <a:pos x="50" y="8"/>
                  </a:cxn>
                  <a:cxn ang="0">
                    <a:pos x="54" y="8"/>
                  </a:cxn>
                  <a:cxn ang="0">
                    <a:pos x="50" y="3"/>
                  </a:cxn>
                  <a:cxn ang="0">
                    <a:pos x="49" y="5"/>
                  </a:cxn>
                  <a:cxn ang="0">
                    <a:pos x="45" y="5"/>
                  </a:cxn>
                  <a:cxn ang="0">
                    <a:pos x="44" y="5"/>
                  </a:cxn>
                  <a:cxn ang="0">
                    <a:pos x="40" y="8"/>
                  </a:cxn>
                  <a:cxn ang="0">
                    <a:pos x="37" y="8"/>
                  </a:cxn>
                  <a:cxn ang="0">
                    <a:pos x="35" y="10"/>
                  </a:cxn>
                  <a:cxn ang="0">
                    <a:pos x="31" y="10"/>
                  </a:cxn>
                  <a:cxn ang="0">
                    <a:pos x="30" y="10"/>
                  </a:cxn>
                  <a:cxn ang="0">
                    <a:pos x="30" y="14"/>
                  </a:cxn>
                  <a:cxn ang="0">
                    <a:pos x="26" y="14"/>
                  </a:cxn>
                  <a:cxn ang="0">
                    <a:pos x="25" y="14"/>
                  </a:cxn>
                  <a:cxn ang="0">
                    <a:pos x="21" y="14"/>
                  </a:cxn>
                  <a:cxn ang="0">
                    <a:pos x="19" y="14"/>
                  </a:cxn>
                  <a:cxn ang="0">
                    <a:pos x="16" y="14"/>
                  </a:cxn>
                  <a:cxn ang="0">
                    <a:pos x="16" y="10"/>
                  </a:cxn>
                  <a:cxn ang="0">
                    <a:pos x="12" y="10"/>
                  </a:cxn>
                  <a:cxn ang="0">
                    <a:pos x="11" y="10"/>
                  </a:cxn>
                  <a:cxn ang="0">
                    <a:pos x="11" y="8"/>
                  </a:cxn>
                  <a:cxn ang="0">
                    <a:pos x="7" y="5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3"/>
                  </a:cxn>
                </a:cxnLst>
                <a:rect l="0" t="0" r="r" b="b"/>
                <a:pathLst>
                  <a:path w="54" h="19">
                    <a:moveTo>
                      <a:pt x="0" y="3"/>
                    </a:moveTo>
                    <a:lnTo>
                      <a:pt x="2" y="5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11" y="17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5" y="19"/>
                    </a:lnTo>
                    <a:lnTo>
                      <a:pt x="26" y="19"/>
                    </a:lnTo>
                    <a:lnTo>
                      <a:pt x="30" y="17"/>
                    </a:lnTo>
                    <a:lnTo>
                      <a:pt x="31" y="17"/>
                    </a:lnTo>
                    <a:lnTo>
                      <a:pt x="35" y="17"/>
                    </a:lnTo>
                    <a:lnTo>
                      <a:pt x="37" y="17"/>
                    </a:lnTo>
                    <a:lnTo>
                      <a:pt x="40" y="14"/>
                    </a:lnTo>
                    <a:lnTo>
                      <a:pt x="44" y="14"/>
                    </a:lnTo>
                    <a:lnTo>
                      <a:pt x="45" y="10"/>
                    </a:lnTo>
                    <a:lnTo>
                      <a:pt x="49" y="10"/>
                    </a:lnTo>
                    <a:lnTo>
                      <a:pt x="50" y="8"/>
                    </a:lnTo>
                    <a:lnTo>
                      <a:pt x="54" y="8"/>
                    </a:lnTo>
                    <a:lnTo>
                      <a:pt x="50" y="3"/>
                    </a:lnTo>
                    <a:lnTo>
                      <a:pt x="49" y="5"/>
                    </a:lnTo>
                    <a:lnTo>
                      <a:pt x="45" y="5"/>
                    </a:lnTo>
                    <a:lnTo>
                      <a:pt x="44" y="5"/>
                    </a:lnTo>
                    <a:lnTo>
                      <a:pt x="40" y="8"/>
                    </a:lnTo>
                    <a:lnTo>
                      <a:pt x="37" y="8"/>
                    </a:lnTo>
                    <a:lnTo>
                      <a:pt x="35" y="10"/>
                    </a:lnTo>
                    <a:lnTo>
                      <a:pt x="31" y="1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1" y="8"/>
                    </a:lnTo>
                    <a:lnTo>
                      <a:pt x="7" y="5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1" name="Freeform 161"/>
              <p:cNvSpPr>
                <a:spLocks/>
              </p:cNvSpPr>
              <p:nvPr/>
            </p:nvSpPr>
            <p:spPr bwMode="auto">
              <a:xfrm>
                <a:off x="2404" y="1849"/>
                <a:ext cx="26" cy="5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9" y="2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2" y="11"/>
                  </a:cxn>
                  <a:cxn ang="0">
                    <a:pos x="11" y="14"/>
                  </a:cxn>
                  <a:cxn ang="0">
                    <a:pos x="11" y="16"/>
                  </a:cxn>
                  <a:cxn ang="0">
                    <a:pos x="7" y="19"/>
                  </a:cxn>
                  <a:cxn ang="0">
                    <a:pos x="6" y="19"/>
                  </a:cxn>
                  <a:cxn ang="0">
                    <a:pos x="6" y="21"/>
                  </a:cxn>
                  <a:cxn ang="0">
                    <a:pos x="6" y="24"/>
                  </a:cxn>
                  <a:cxn ang="0">
                    <a:pos x="2" y="28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0" y="33"/>
                  </a:cxn>
                  <a:cxn ang="0">
                    <a:pos x="0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0" y="45"/>
                  </a:cxn>
                  <a:cxn ang="0">
                    <a:pos x="0" y="49"/>
                  </a:cxn>
                  <a:cxn ang="0">
                    <a:pos x="0" y="52"/>
                  </a:cxn>
                  <a:cxn ang="0">
                    <a:pos x="0" y="54"/>
                  </a:cxn>
                  <a:cxn ang="0">
                    <a:pos x="0" y="57"/>
                  </a:cxn>
                  <a:cxn ang="0">
                    <a:pos x="6" y="54"/>
                  </a:cxn>
                  <a:cxn ang="0">
                    <a:pos x="6" y="52"/>
                  </a:cxn>
                  <a:cxn ang="0">
                    <a:pos x="6" y="49"/>
                  </a:cxn>
                  <a:cxn ang="0">
                    <a:pos x="6" y="45"/>
                  </a:cxn>
                  <a:cxn ang="0">
                    <a:pos x="6" y="43"/>
                  </a:cxn>
                  <a:cxn ang="0">
                    <a:pos x="6" y="40"/>
                  </a:cxn>
                  <a:cxn ang="0">
                    <a:pos x="6" y="38"/>
                  </a:cxn>
                  <a:cxn ang="0">
                    <a:pos x="6" y="35"/>
                  </a:cxn>
                  <a:cxn ang="0">
                    <a:pos x="6" y="33"/>
                  </a:cxn>
                  <a:cxn ang="0">
                    <a:pos x="7" y="30"/>
                  </a:cxn>
                  <a:cxn ang="0">
                    <a:pos x="7" y="28"/>
                  </a:cxn>
                  <a:cxn ang="0">
                    <a:pos x="11" y="28"/>
                  </a:cxn>
                  <a:cxn ang="0">
                    <a:pos x="11" y="24"/>
                  </a:cxn>
                  <a:cxn ang="0">
                    <a:pos x="11" y="21"/>
                  </a:cxn>
                  <a:cxn ang="0">
                    <a:pos x="12" y="21"/>
                  </a:cxn>
                  <a:cxn ang="0">
                    <a:pos x="12" y="19"/>
                  </a:cxn>
                  <a:cxn ang="0">
                    <a:pos x="16" y="19"/>
                  </a:cxn>
                  <a:cxn ang="0">
                    <a:pos x="16" y="14"/>
                  </a:cxn>
                  <a:cxn ang="0">
                    <a:pos x="21" y="11"/>
                  </a:cxn>
                  <a:cxn ang="0">
                    <a:pos x="21" y="9"/>
                  </a:cxn>
                  <a:cxn ang="0">
                    <a:pos x="25" y="5"/>
                  </a:cxn>
                  <a:cxn ang="0">
                    <a:pos x="26" y="2"/>
                  </a:cxn>
                  <a:cxn ang="0">
                    <a:pos x="21" y="0"/>
                  </a:cxn>
                </a:cxnLst>
                <a:rect l="0" t="0" r="r" b="b"/>
                <a:pathLst>
                  <a:path w="26" h="57">
                    <a:moveTo>
                      <a:pt x="21" y="0"/>
                    </a:moveTo>
                    <a:lnTo>
                      <a:pt x="19" y="2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6" y="9"/>
                    </a:lnTo>
                    <a:lnTo>
                      <a:pt x="12" y="11"/>
                    </a:lnTo>
                    <a:lnTo>
                      <a:pt x="11" y="14"/>
                    </a:lnTo>
                    <a:lnTo>
                      <a:pt x="11" y="16"/>
                    </a:lnTo>
                    <a:lnTo>
                      <a:pt x="7" y="19"/>
                    </a:lnTo>
                    <a:lnTo>
                      <a:pt x="6" y="19"/>
                    </a:lnTo>
                    <a:lnTo>
                      <a:pt x="6" y="21"/>
                    </a:lnTo>
                    <a:lnTo>
                      <a:pt x="6" y="24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49"/>
                    </a:lnTo>
                    <a:lnTo>
                      <a:pt x="0" y="52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6" y="54"/>
                    </a:lnTo>
                    <a:lnTo>
                      <a:pt x="6" y="52"/>
                    </a:lnTo>
                    <a:lnTo>
                      <a:pt x="6" y="49"/>
                    </a:lnTo>
                    <a:lnTo>
                      <a:pt x="6" y="45"/>
                    </a:lnTo>
                    <a:lnTo>
                      <a:pt x="6" y="43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6" y="35"/>
                    </a:lnTo>
                    <a:lnTo>
                      <a:pt x="6" y="33"/>
                    </a:lnTo>
                    <a:lnTo>
                      <a:pt x="7" y="30"/>
                    </a:lnTo>
                    <a:lnTo>
                      <a:pt x="7" y="28"/>
                    </a:lnTo>
                    <a:lnTo>
                      <a:pt x="11" y="28"/>
                    </a:lnTo>
                    <a:lnTo>
                      <a:pt x="11" y="24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16" y="14"/>
                    </a:lnTo>
                    <a:lnTo>
                      <a:pt x="21" y="11"/>
                    </a:lnTo>
                    <a:lnTo>
                      <a:pt x="21" y="9"/>
                    </a:lnTo>
                    <a:lnTo>
                      <a:pt x="25" y="5"/>
                    </a:lnTo>
                    <a:lnTo>
                      <a:pt x="26" y="2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2" name="Freeform 162"/>
              <p:cNvSpPr>
                <a:spLocks/>
              </p:cNvSpPr>
              <p:nvPr/>
            </p:nvSpPr>
            <p:spPr bwMode="auto">
              <a:xfrm>
                <a:off x="2415" y="1839"/>
                <a:ext cx="19" cy="1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15" y="10"/>
                  </a:cxn>
                  <a:cxn ang="0">
                    <a:pos x="15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8" y="0"/>
                  </a:cxn>
                </a:cxnLst>
                <a:rect l="0" t="0" r="r" b="b"/>
                <a:pathLst>
                  <a:path w="19" h="12">
                    <a:moveTo>
                      <a:pt x="8" y="0"/>
                    </a:move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15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3" name="Freeform 163"/>
              <p:cNvSpPr>
                <a:spLocks/>
              </p:cNvSpPr>
              <p:nvPr/>
            </p:nvSpPr>
            <p:spPr bwMode="auto">
              <a:xfrm>
                <a:off x="2420" y="1839"/>
                <a:ext cx="9" cy="7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3" y="5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9" y="2"/>
                  </a:cxn>
                </a:cxnLst>
                <a:rect l="0" t="0" r="r" b="b"/>
                <a:pathLst>
                  <a:path w="9" h="7">
                    <a:moveTo>
                      <a:pt x="9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4" name="Freeform 164"/>
              <p:cNvSpPr>
                <a:spLocks/>
              </p:cNvSpPr>
              <p:nvPr/>
            </p:nvSpPr>
            <p:spPr bwMode="auto">
              <a:xfrm>
                <a:off x="2406" y="1841"/>
                <a:ext cx="23" cy="8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7" y="3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4" y="3"/>
                  </a:cxn>
                  <a:cxn ang="0">
                    <a:pos x="5" y="5"/>
                  </a:cxn>
                </a:cxnLst>
                <a:rect l="0" t="0" r="r" b="b"/>
                <a:pathLst>
                  <a:path w="23" h="8">
                    <a:moveTo>
                      <a:pt x="5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4" y="3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5" name="Freeform 165"/>
              <p:cNvSpPr>
                <a:spLocks/>
              </p:cNvSpPr>
              <p:nvPr/>
            </p:nvSpPr>
            <p:spPr bwMode="auto">
              <a:xfrm>
                <a:off x="2373" y="1803"/>
                <a:ext cx="38" cy="48"/>
              </a:xfrm>
              <a:custGeom>
                <a:avLst/>
                <a:gdLst/>
                <a:ahLst/>
                <a:cxnLst>
                  <a:cxn ang="0">
                    <a:pos x="23" y="3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5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7" y="12"/>
                  </a:cxn>
                  <a:cxn ang="0">
                    <a:pos x="7" y="13"/>
                  </a:cxn>
                  <a:cxn ang="0">
                    <a:pos x="7" y="17"/>
                  </a:cxn>
                  <a:cxn ang="0">
                    <a:pos x="4" y="19"/>
                  </a:cxn>
                  <a:cxn ang="0">
                    <a:pos x="4" y="22"/>
                  </a:cxn>
                  <a:cxn ang="0">
                    <a:pos x="0" y="24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0" y="41"/>
                  </a:cxn>
                  <a:cxn ang="0">
                    <a:pos x="4" y="43"/>
                  </a:cxn>
                  <a:cxn ang="0">
                    <a:pos x="7" y="46"/>
                  </a:cxn>
                  <a:cxn ang="0">
                    <a:pos x="9" y="48"/>
                  </a:cxn>
                  <a:cxn ang="0">
                    <a:pos x="12" y="48"/>
                  </a:cxn>
                  <a:cxn ang="0">
                    <a:pos x="18" y="48"/>
                  </a:cxn>
                  <a:cxn ang="0">
                    <a:pos x="19" y="48"/>
                  </a:cxn>
                  <a:cxn ang="0">
                    <a:pos x="23" y="48"/>
                  </a:cxn>
                  <a:cxn ang="0">
                    <a:pos x="28" y="46"/>
                  </a:cxn>
                  <a:cxn ang="0">
                    <a:pos x="33" y="46"/>
                  </a:cxn>
                  <a:cxn ang="0">
                    <a:pos x="38" y="43"/>
                  </a:cxn>
                  <a:cxn ang="0">
                    <a:pos x="37" y="41"/>
                  </a:cxn>
                  <a:cxn ang="0">
                    <a:pos x="31" y="41"/>
                  </a:cxn>
                  <a:cxn ang="0">
                    <a:pos x="24" y="41"/>
                  </a:cxn>
                  <a:cxn ang="0">
                    <a:pos x="23" y="43"/>
                  </a:cxn>
                  <a:cxn ang="0">
                    <a:pos x="19" y="43"/>
                  </a:cxn>
                  <a:cxn ang="0">
                    <a:pos x="18" y="43"/>
                  </a:cxn>
                  <a:cxn ang="0">
                    <a:pos x="14" y="43"/>
                  </a:cxn>
                  <a:cxn ang="0">
                    <a:pos x="12" y="43"/>
                  </a:cxn>
                  <a:cxn ang="0">
                    <a:pos x="9" y="41"/>
                  </a:cxn>
                  <a:cxn ang="0">
                    <a:pos x="7" y="41"/>
                  </a:cxn>
                  <a:cxn ang="0">
                    <a:pos x="7" y="38"/>
                  </a:cxn>
                  <a:cxn ang="0">
                    <a:pos x="7" y="36"/>
                  </a:cxn>
                  <a:cxn ang="0">
                    <a:pos x="7" y="32"/>
                  </a:cxn>
                  <a:cxn ang="0">
                    <a:pos x="7" y="31"/>
                  </a:cxn>
                  <a:cxn ang="0">
                    <a:pos x="7" y="27"/>
                  </a:cxn>
                  <a:cxn ang="0">
                    <a:pos x="7" y="24"/>
                  </a:cxn>
                  <a:cxn ang="0">
                    <a:pos x="9" y="24"/>
                  </a:cxn>
                  <a:cxn ang="0">
                    <a:pos x="9" y="22"/>
                  </a:cxn>
                  <a:cxn ang="0">
                    <a:pos x="9" y="19"/>
                  </a:cxn>
                  <a:cxn ang="0">
                    <a:pos x="12" y="17"/>
                  </a:cxn>
                  <a:cxn ang="0">
                    <a:pos x="12" y="13"/>
                  </a:cxn>
                  <a:cxn ang="0">
                    <a:pos x="14" y="13"/>
                  </a:cxn>
                  <a:cxn ang="0">
                    <a:pos x="14" y="12"/>
                  </a:cxn>
                  <a:cxn ang="0">
                    <a:pos x="18" y="8"/>
                  </a:cxn>
                  <a:cxn ang="0">
                    <a:pos x="19" y="5"/>
                  </a:cxn>
                  <a:cxn ang="0">
                    <a:pos x="18" y="3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23" y="3"/>
                  </a:cxn>
                </a:cxnLst>
                <a:rect l="0" t="0" r="r" b="b"/>
                <a:pathLst>
                  <a:path w="38" h="48">
                    <a:moveTo>
                      <a:pt x="23" y="3"/>
                    </a:moveTo>
                    <a:lnTo>
                      <a:pt x="23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7" y="12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4" y="19"/>
                    </a:lnTo>
                    <a:lnTo>
                      <a:pt x="4" y="22"/>
                    </a:lnTo>
                    <a:lnTo>
                      <a:pt x="0" y="24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41"/>
                    </a:lnTo>
                    <a:lnTo>
                      <a:pt x="4" y="43"/>
                    </a:lnTo>
                    <a:lnTo>
                      <a:pt x="7" y="46"/>
                    </a:lnTo>
                    <a:lnTo>
                      <a:pt x="9" y="48"/>
                    </a:lnTo>
                    <a:lnTo>
                      <a:pt x="12" y="48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3" y="48"/>
                    </a:lnTo>
                    <a:lnTo>
                      <a:pt x="28" y="46"/>
                    </a:lnTo>
                    <a:lnTo>
                      <a:pt x="33" y="46"/>
                    </a:lnTo>
                    <a:lnTo>
                      <a:pt x="38" y="43"/>
                    </a:lnTo>
                    <a:lnTo>
                      <a:pt x="37" y="41"/>
                    </a:lnTo>
                    <a:lnTo>
                      <a:pt x="31" y="41"/>
                    </a:lnTo>
                    <a:lnTo>
                      <a:pt x="24" y="41"/>
                    </a:lnTo>
                    <a:lnTo>
                      <a:pt x="23" y="43"/>
                    </a:lnTo>
                    <a:lnTo>
                      <a:pt x="19" y="43"/>
                    </a:lnTo>
                    <a:lnTo>
                      <a:pt x="18" y="43"/>
                    </a:lnTo>
                    <a:lnTo>
                      <a:pt x="14" y="43"/>
                    </a:lnTo>
                    <a:lnTo>
                      <a:pt x="12" y="43"/>
                    </a:lnTo>
                    <a:lnTo>
                      <a:pt x="9" y="41"/>
                    </a:lnTo>
                    <a:lnTo>
                      <a:pt x="7" y="41"/>
                    </a:lnTo>
                    <a:lnTo>
                      <a:pt x="7" y="38"/>
                    </a:lnTo>
                    <a:lnTo>
                      <a:pt x="7" y="36"/>
                    </a:lnTo>
                    <a:lnTo>
                      <a:pt x="7" y="32"/>
                    </a:lnTo>
                    <a:lnTo>
                      <a:pt x="7" y="31"/>
                    </a:lnTo>
                    <a:lnTo>
                      <a:pt x="7" y="27"/>
                    </a:lnTo>
                    <a:lnTo>
                      <a:pt x="7" y="24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2" y="13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8" y="8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23" y="3"/>
                    </a:lnTo>
                    <a:lnTo>
                      <a:pt x="23" y="0"/>
                    </a:lnTo>
                    <a:lnTo>
                      <a:pt x="23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6" name="Freeform 166"/>
              <p:cNvSpPr>
                <a:spLocks/>
              </p:cNvSpPr>
              <p:nvPr/>
            </p:nvSpPr>
            <p:spPr bwMode="auto">
              <a:xfrm>
                <a:off x="2387" y="1806"/>
                <a:ext cx="9" cy="29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0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9" y="2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4" y="10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0" y="29"/>
                  </a:cxn>
                  <a:cxn ang="0">
                    <a:pos x="4" y="28"/>
                  </a:cxn>
                  <a:cxn ang="0">
                    <a:pos x="0" y="21"/>
                  </a:cxn>
                </a:cxnLst>
                <a:rect l="0" t="0" r="r" b="b"/>
                <a:pathLst>
                  <a:path w="9" h="29">
                    <a:moveTo>
                      <a:pt x="0" y="21"/>
                    </a:moveTo>
                    <a:lnTo>
                      <a:pt x="5" y="24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4" y="2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7" name="Freeform 167"/>
              <p:cNvSpPr>
                <a:spLocks/>
              </p:cNvSpPr>
              <p:nvPr/>
            </p:nvSpPr>
            <p:spPr bwMode="auto">
              <a:xfrm>
                <a:off x="2387" y="1825"/>
                <a:ext cx="10" cy="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9" y="5"/>
                  </a:cxn>
                  <a:cxn ang="0">
                    <a:pos x="10" y="5"/>
                  </a:cxn>
                  <a:cxn ang="0">
                    <a:pos x="9" y="0"/>
                  </a:cxn>
                </a:cxnLst>
                <a:rect l="0" t="0" r="r" b="b"/>
                <a:pathLst>
                  <a:path w="10" h="9">
                    <a:moveTo>
                      <a:pt x="9" y="0"/>
                    </a:moveTo>
                    <a:lnTo>
                      <a:pt x="5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9" y="5"/>
                    </a:lnTo>
                    <a:lnTo>
                      <a:pt x="10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8" name="Freeform 168"/>
              <p:cNvSpPr>
                <a:spLocks/>
              </p:cNvSpPr>
              <p:nvPr/>
            </p:nvSpPr>
            <p:spPr bwMode="auto">
              <a:xfrm>
                <a:off x="2396" y="1816"/>
                <a:ext cx="10" cy="1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1" y="6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1" y="14"/>
                  </a:cxn>
                  <a:cxn ang="0">
                    <a:pos x="1" y="11"/>
                  </a:cxn>
                  <a:cxn ang="0">
                    <a:pos x="5" y="11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5" y="4"/>
                  </a:cxn>
                  <a:cxn ang="0">
                    <a:pos x="10" y="4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lnTo>
                      <a:pt x="5" y="0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1" y="14"/>
                    </a:lnTo>
                    <a:lnTo>
                      <a:pt x="1" y="11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5" y="4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09" name="Freeform 169"/>
              <p:cNvSpPr>
                <a:spLocks/>
              </p:cNvSpPr>
              <p:nvPr/>
            </p:nvSpPr>
            <p:spPr bwMode="auto">
              <a:xfrm>
                <a:off x="2391" y="1820"/>
                <a:ext cx="15" cy="15"/>
              </a:xfrm>
              <a:custGeom>
                <a:avLst/>
                <a:gdLst/>
                <a:ahLst/>
                <a:cxnLst>
                  <a:cxn ang="0">
                    <a:pos x="5" y="14"/>
                  </a:cxn>
                  <a:cxn ang="0">
                    <a:pos x="5" y="15"/>
                  </a:cxn>
                  <a:cxn ang="0">
                    <a:pos x="5" y="14"/>
                  </a:cxn>
                  <a:cxn ang="0">
                    <a:pos x="6" y="14"/>
                  </a:cxn>
                  <a:cxn ang="0">
                    <a:pos x="6" y="10"/>
                  </a:cxn>
                  <a:cxn ang="0">
                    <a:pos x="10" y="10"/>
                  </a:cxn>
                  <a:cxn ang="0">
                    <a:pos x="10" y="7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5" y="7"/>
                  </a:cxn>
                  <a:cxn ang="0">
                    <a:pos x="1" y="7"/>
                  </a:cxn>
                  <a:cxn ang="0">
                    <a:pos x="1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5" y="14"/>
                  </a:cxn>
                </a:cxnLst>
                <a:rect l="0" t="0" r="r" b="b"/>
                <a:pathLst>
                  <a:path w="15" h="15">
                    <a:moveTo>
                      <a:pt x="5" y="14"/>
                    </a:moveTo>
                    <a:lnTo>
                      <a:pt x="5" y="15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5" y="7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0" name="Freeform 170"/>
              <p:cNvSpPr>
                <a:spLocks/>
              </p:cNvSpPr>
              <p:nvPr/>
            </p:nvSpPr>
            <p:spPr bwMode="auto">
              <a:xfrm>
                <a:off x="2391" y="1822"/>
                <a:ext cx="25" cy="17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20" y="3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3" y="5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12"/>
                  </a:cxn>
                  <a:cxn ang="0">
                    <a:pos x="6" y="12"/>
                  </a:cxn>
                  <a:cxn ang="0">
                    <a:pos x="5" y="12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1" y="17"/>
                  </a:cxn>
                  <a:cxn ang="0">
                    <a:pos x="5" y="17"/>
                  </a:cxn>
                  <a:cxn ang="0">
                    <a:pos x="6" y="17"/>
                  </a:cxn>
                  <a:cxn ang="0">
                    <a:pos x="10" y="17"/>
                  </a:cxn>
                  <a:cxn ang="0">
                    <a:pos x="13" y="13"/>
                  </a:cxn>
                  <a:cxn ang="0">
                    <a:pos x="15" y="13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20" y="8"/>
                  </a:cxn>
                  <a:cxn ang="0">
                    <a:pos x="24" y="8"/>
                  </a:cxn>
                  <a:cxn ang="0">
                    <a:pos x="24" y="5"/>
                  </a:cxn>
                  <a:cxn ang="0">
                    <a:pos x="25" y="5"/>
                  </a:cxn>
                  <a:cxn ang="0">
                    <a:pos x="25" y="3"/>
                  </a:cxn>
                  <a:cxn ang="0">
                    <a:pos x="25" y="5"/>
                  </a:cxn>
                  <a:cxn ang="0">
                    <a:pos x="25" y="3"/>
                  </a:cxn>
                  <a:cxn ang="0">
                    <a:pos x="20" y="5"/>
                  </a:cxn>
                </a:cxnLst>
                <a:rect l="0" t="0" r="r" b="b"/>
                <a:pathLst>
                  <a:path w="25" h="17">
                    <a:moveTo>
                      <a:pt x="20" y="5"/>
                    </a:moveTo>
                    <a:lnTo>
                      <a:pt x="24" y="0"/>
                    </a:lnTo>
                    <a:lnTo>
                      <a:pt x="20" y="0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3" y="5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1" y="17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5" y="5"/>
                    </a:lnTo>
                    <a:lnTo>
                      <a:pt x="25" y="3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1" name="Freeform 171"/>
              <p:cNvSpPr>
                <a:spLocks/>
              </p:cNvSpPr>
              <p:nvPr/>
            </p:nvSpPr>
            <p:spPr bwMode="auto">
              <a:xfrm>
                <a:off x="2411" y="1797"/>
                <a:ext cx="14" cy="3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5" y="4"/>
                  </a:cxn>
                  <a:cxn ang="0">
                    <a:pos x="5" y="6"/>
                  </a:cxn>
                  <a:cxn ang="0">
                    <a:pos x="5" y="9"/>
                  </a:cxn>
                  <a:cxn ang="0">
                    <a:pos x="4" y="9"/>
                  </a:cxn>
                  <a:cxn ang="0">
                    <a:pos x="4" y="11"/>
                  </a:cxn>
                  <a:cxn ang="0">
                    <a:pos x="4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0" y="30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5" y="19"/>
                  </a:cxn>
                  <a:cxn ang="0">
                    <a:pos x="5" y="18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2" y="4"/>
                  </a:cxn>
                  <a:cxn ang="0">
                    <a:pos x="14" y="4"/>
                  </a:cxn>
                  <a:cxn ang="0">
                    <a:pos x="14" y="0"/>
                  </a:cxn>
                  <a:cxn ang="0">
                    <a:pos x="9" y="0"/>
                  </a:cxn>
                </a:cxnLst>
                <a:rect l="0" t="0" r="r" b="b"/>
                <a:pathLst>
                  <a:path w="14" h="30">
                    <a:moveTo>
                      <a:pt x="9" y="0"/>
                    </a:moveTo>
                    <a:lnTo>
                      <a:pt x="9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4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19"/>
                    </a:lnTo>
                    <a:lnTo>
                      <a:pt x="5" y="18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2" name="Freeform 172"/>
              <p:cNvSpPr>
                <a:spLocks/>
              </p:cNvSpPr>
              <p:nvPr/>
            </p:nvSpPr>
            <p:spPr bwMode="auto">
              <a:xfrm>
                <a:off x="2420" y="1784"/>
                <a:ext cx="5" cy="13"/>
              </a:xfrm>
              <a:custGeom>
                <a:avLst/>
                <a:gdLst/>
                <a:ahLst/>
                <a:cxnLst>
                  <a:cxn ang="0">
                    <a:pos x="3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3"/>
                  </a:cxn>
                  <a:cxn ang="0">
                    <a:pos x="5" y="13"/>
                  </a:cxn>
                  <a:cxn ang="0">
                    <a:pos x="5" y="12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0" y="8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3" y="3"/>
                  </a:cxn>
                </a:cxnLst>
                <a:rect l="0" t="0" r="r" b="b"/>
                <a:pathLst>
                  <a:path w="5" h="13">
                    <a:moveTo>
                      <a:pt x="3" y="3"/>
                    </a:moveTo>
                    <a:lnTo>
                      <a:pt x="0" y="7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5" y="13"/>
                    </a:lnTo>
                    <a:lnTo>
                      <a:pt x="5" y="12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0" y="8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3" name="Freeform 173"/>
              <p:cNvSpPr>
                <a:spLocks/>
              </p:cNvSpPr>
              <p:nvPr/>
            </p:nvSpPr>
            <p:spPr bwMode="auto">
              <a:xfrm>
                <a:off x="2420" y="1787"/>
                <a:ext cx="10" cy="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5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0" y="5"/>
                  </a:cxn>
                  <a:cxn ang="0">
                    <a:pos x="5" y="5"/>
                  </a:cxn>
                </a:cxnLst>
                <a:rect l="0" t="0" r="r" b="b"/>
                <a:pathLst>
                  <a:path w="10" h="9">
                    <a:moveTo>
                      <a:pt x="5" y="5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5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4" name="Freeform 174"/>
              <p:cNvSpPr>
                <a:spLocks/>
              </p:cNvSpPr>
              <p:nvPr/>
            </p:nvSpPr>
            <p:spPr bwMode="auto">
              <a:xfrm>
                <a:off x="2423" y="1777"/>
                <a:ext cx="7" cy="1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2" y="15"/>
                  </a:cxn>
                  <a:cxn ang="0">
                    <a:pos x="7" y="15"/>
                  </a:cxn>
                  <a:cxn ang="0">
                    <a:pos x="7" y="14"/>
                  </a:cxn>
                  <a:cxn ang="0">
                    <a:pos x="6" y="14"/>
                  </a:cxn>
                  <a:cxn ang="0">
                    <a:pos x="6" y="10"/>
                  </a:cxn>
                  <a:cxn ang="0">
                    <a:pos x="6" y="7"/>
                  </a:cxn>
                  <a:cxn ang="0">
                    <a:pos x="6" y="5"/>
                  </a:cxn>
                  <a:cxn ang="0">
                    <a:pos x="6" y="2"/>
                  </a:cxn>
                  <a:cxn ang="0">
                    <a:pos x="2" y="5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0"/>
                  </a:cxn>
                </a:cxnLst>
                <a:rect l="0" t="0" r="r" b="b"/>
                <a:pathLst>
                  <a:path w="7" h="15">
                    <a:moveTo>
                      <a:pt x="2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5"/>
                    </a:lnTo>
                    <a:lnTo>
                      <a:pt x="7" y="15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6" y="10"/>
                    </a:lnTo>
                    <a:lnTo>
                      <a:pt x="6" y="7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5" name="Freeform 175"/>
              <p:cNvSpPr>
                <a:spLocks/>
              </p:cNvSpPr>
              <p:nvPr/>
            </p:nvSpPr>
            <p:spPr bwMode="auto">
              <a:xfrm>
                <a:off x="2425" y="1777"/>
                <a:ext cx="14" cy="10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0" y="5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4" y="5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5"/>
                  </a:cxn>
                  <a:cxn ang="0">
                    <a:pos x="9" y="7"/>
                  </a:cxn>
                </a:cxnLst>
                <a:rect l="0" t="0" r="r" b="b"/>
                <a:pathLst>
                  <a:path w="14" h="10">
                    <a:moveTo>
                      <a:pt x="9" y="7"/>
                    </a:moveTo>
                    <a:lnTo>
                      <a:pt x="10" y="5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4" y="5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5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6" name="Freeform 176"/>
              <p:cNvSpPr>
                <a:spLocks/>
              </p:cNvSpPr>
              <p:nvPr/>
            </p:nvSpPr>
            <p:spPr bwMode="auto">
              <a:xfrm>
                <a:off x="2430" y="1768"/>
                <a:ext cx="9" cy="16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4" y="11"/>
                  </a:cxn>
                  <a:cxn ang="0">
                    <a:pos x="4" y="14"/>
                  </a:cxn>
                  <a:cxn ang="0">
                    <a:pos x="4" y="16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4" y="9"/>
                  </a:cxn>
                  <a:cxn ang="0">
                    <a:pos x="5" y="4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5" y="4"/>
                  </a:cxn>
                </a:cxnLst>
                <a:rect l="0" t="0" r="r" b="b"/>
                <a:pathLst>
                  <a:path w="9" h="16">
                    <a:moveTo>
                      <a:pt x="5" y="4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4" y="11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4" y="9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7" name="Freeform 177"/>
              <p:cNvSpPr>
                <a:spLocks/>
              </p:cNvSpPr>
              <p:nvPr/>
            </p:nvSpPr>
            <p:spPr bwMode="auto">
              <a:xfrm>
                <a:off x="2434" y="1772"/>
                <a:ext cx="14" cy="7"/>
              </a:xfrm>
              <a:custGeom>
                <a:avLst/>
                <a:gdLst/>
                <a:ahLst/>
                <a:cxnLst>
                  <a:cxn ang="0">
                    <a:pos x="7" y="5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0" y="7"/>
                  </a:cxn>
                  <a:cxn ang="0">
                    <a:pos x="14" y="5"/>
                  </a:cxn>
                  <a:cxn ang="0">
                    <a:pos x="10" y="7"/>
                  </a:cxn>
                  <a:cxn ang="0">
                    <a:pos x="14" y="5"/>
                  </a:cxn>
                  <a:cxn ang="0">
                    <a:pos x="7" y="5"/>
                  </a:cxn>
                </a:cxnLst>
                <a:rect l="0" t="0" r="r" b="b"/>
                <a:pathLst>
                  <a:path w="14" h="7">
                    <a:moveTo>
                      <a:pt x="7" y="5"/>
                    </a:moveTo>
                    <a:lnTo>
                      <a:pt x="10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14" y="5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8" name="Freeform 178"/>
              <p:cNvSpPr>
                <a:spLocks/>
              </p:cNvSpPr>
              <p:nvPr/>
            </p:nvSpPr>
            <p:spPr bwMode="auto">
              <a:xfrm>
                <a:off x="2441" y="1763"/>
                <a:ext cx="8" cy="1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7" y="0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7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7" y="5"/>
                  </a:cxn>
                  <a:cxn ang="0">
                    <a:pos x="3" y="5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14">
                    <a:moveTo>
                      <a:pt x="8" y="0"/>
                    </a:moveTo>
                    <a:lnTo>
                      <a:pt x="7" y="0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19" name="Freeform 179"/>
              <p:cNvSpPr>
                <a:spLocks/>
              </p:cNvSpPr>
              <p:nvPr/>
            </p:nvSpPr>
            <p:spPr bwMode="auto">
              <a:xfrm>
                <a:off x="2444" y="1763"/>
                <a:ext cx="14" cy="1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5"/>
                  </a:cxn>
                </a:cxnLst>
                <a:rect l="0" t="0" r="r" b="b"/>
                <a:pathLst>
                  <a:path w="14" h="10">
                    <a:moveTo>
                      <a:pt x="14" y="5"/>
                    </a:moveTo>
                    <a:lnTo>
                      <a:pt x="14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0" name="Freeform 180"/>
              <p:cNvSpPr>
                <a:spLocks/>
              </p:cNvSpPr>
              <p:nvPr/>
            </p:nvSpPr>
            <p:spPr bwMode="auto">
              <a:xfrm>
                <a:off x="2458" y="1768"/>
                <a:ext cx="48" cy="14"/>
              </a:xfrm>
              <a:custGeom>
                <a:avLst/>
                <a:gdLst/>
                <a:ahLst/>
                <a:cxnLst>
                  <a:cxn ang="0">
                    <a:pos x="43" y="11"/>
                  </a:cxn>
                  <a:cxn ang="0">
                    <a:pos x="43" y="9"/>
                  </a:cxn>
                  <a:cxn ang="0">
                    <a:pos x="40" y="9"/>
                  </a:cxn>
                  <a:cxn ang="0">
                    <a:pos x="38" y="5"/>
                  </a:cxn>
                  <a:cxn ang="0">
                    <a:pos x="34" y="5"/>
                  </a:cxn>
                  <a:cxn ang="0">
                    <a:pos x="33" y="5"/>
                  </a:cxn>
                  <a:cxn ang="0">
                    <a:pos x="33" y="4"/>
                  </a:cxn>
                  <a:cxn ang="0">
                    <a:pos x="29" y="4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1" y="4"/>
                  </a:cxn>
                  <a:cxn ang="0">
                    <a:pos x="19" y="4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5" y="5"/>
                  </a:cxn>
                  <a:cxn ang="0">
                    <a:pos x="19" y="9"/>
                  </a:cxn>
                  <a:cxn ang="0">
                    <a:pos x="21" y="9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29" y="9"/>
                  </a:cxn>
                  <a:cxn ang="0">
                    <a:pos x="33" y="11"/>
                  </a:cxn>
                  <a:cxn ang="0">
                    <a:pos x="34" y="11"/>
                  </a:cxn>
                  <a:cxn ang="0">
                    <a:pos x="38" y="11"/>
                  </a:cxn>
                  <a:cxn ang="0">
                    <a:pos x="43" y="14"/>
                  </a:cxn>
                  <a:cxn ang="0">
                    <a:pos x="45" y="14"/>
                  </a:cxn>
                  <a:cxn ang="0">
                    <a:pos x="48" y="11"/>
                  </a:cxn>
                  <a:cxn ang="0">
                    <a:pos x="45" y="14"/>
                  </a:cxn>
                  <a:cxn ang="0">
                    <a:pos x="48" y="14"/>
                  </a:cxn>
                  <a:cxn ang="0">
                    <a:pos x="48" y="11"/>
                  </a:cxn>
                  <a:cxn ang="0">
                    <a:pos x="43" y="11"/>
                  </a:cxn>
                </a:cxnLst>
                <a:rect l="0" t="0" r="r" b="b"/>
                <a:pathLst>
                  <a:path w="48" h="14">
                    <a:moveTo>
                      <a:pt x="43" y="11"/>
                    </a:moveTo>
                    <a:lnTo>
                      <a:pt x="43" y="9"/>
                    </a:lnTo>
                    <a:lnTo>
                      <a:pt x="40" y="9"/>
                    </a:lnTo>
                    <a:lnTo>
                      <a:pt x="38" y="5"/>
                    </a:lnTo>
                    <a:lnTo>
                      <a:pt x="34" y="5"/>
                    </a:lnTo>
                    <a:lnTo>
                      <a:pt x="33" y="5"/>
                    </a:lnTo>
                    <a:lnTo>
                      <a:pt x="33" y="4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5" y="5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9" y="9"/>
                    </a:lnTo>
                    <a:lnTo>
                      <a:pt x="33" y="11"/>
                    </a:lnTo>
                    <a:lnTo>
                      <a:pt x="34" y="11"/>
                    </a:lnTo>
                    <a:lnTo>
                      <a:pt x="38" y="11"/>
                    </a:lnTo>
                    <a:lnTo>
                      <a:pt x="43" y="14"/>
                    </a:lnTo>
                    <a:lnTo>
                      <a:pt x="45" y="14"/>
                    </a:lnTo>
                    <a:lnTo>
                      <a:pt x="48" y="11"/>
                    </a:lnTo>
                    <a:lnTo>
                      <a:pt x="45" y="14"/>
                    </a:lnTo>
                    <a:lnTo>
                      <a:pt x="48" y="14"/>
                    </a:lnTo>
                    <a:lnTo>
                      <a:pt x="48" y="11"/>
                    </a:lnTo>
                    <a:lnTo>
                      <a:pt x="43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1" name="Freeform 181"/>
              <p:cNvSpPr>
                <a:spLocks/>
              </p:cNvSpPr>
              <p:nvPr/>
            </p:nvSpPr>
            <p:spPr bwMode="auto">
              <a:xfrm>
                <a:off x="2496" y="1765"/>
                <a:ext cx="10" cy="1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2" y="12"/>
                  </a:cxn>
                  <a:cxn ang="0">
                    <a:pos x="2" y="14"/>
                  </a:cxn>
                  <a:cxn ang="0">
                    <a:pos x="5" y="14"/>
                  </a:cxn>
                  <a:cxn ang="0">
                    <a:pos x="10" y="14"/>
                  </a:cxn>
                  <a:cxn ang="0">
                    <a:pos x="7" y="12"/>
                  </a:cxn>
                  <a:cxn ang="0">
                    <a:pos x="7" y="8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10" h="14">
                    <a:moveTo>
                      <a:pt x="0" y="3"/>
                    </a:moveTo>
                    <a:lnTo>
                      <a:pt x="0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10" y="14"/>
                    </a:lnTo>
                    <a:lnTo>
                      <a:pt x="7" y="12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2" name="Freeform 182"/>
              <p:cNvSpPr>
                <a:spLocks/>
              </p:cNvSpPr>
              <p:nvPr/>
            </p:nvSpPr>
            <p:spPr bwMode="auto">
              <a:xfrm>
                <a:off x="2460" y="1758"/>
                <a:ext cx="38" cy="1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7"/>
                  </a:cxn>
                  <a:cxn ang="0">
                    <a:pos x="6" y="7"/>
                  </a:cxn>
                  <a:cxn ang="0">
                    <a:pos x="8" y="7"/>
                  </a:cxn>
                  <a:cxn ang="0">
                    <a:pos x="12" y="7"/>
                  </a:cxn>
                  <a:cxn ang="0">
                    <a:pos x="13" y="7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27" y="7"/>
                  </a:cxn>
                  <a:cxn ang="0">
                    <a:pos x="31" y="7"/>
                  </a:cxn>
                  <a:cxn ang="0">
                    <a:pos x="32" y="7"/>
                  </a:cxn>
                  <a:cxn ang="0">
                    <a:pos x="32" y="10"/>
                  </a:cxn>
                  <a:cxn ang="0">
                    <a:pos x="36" y="10"/>
                  </a:cxn>
                  <a:cxn ang="0">
                    <a:pos x="38" y="7"/>
                  </a:cxn>
                  <a:cxn ang="0">
                    <a:pos x="38" y="5"/>
                  </a:cxn>
                  <a:cxn ang="0">
                    <a:pos x="36" y="5"/>
                  </a:cxn>
                  <a:cxn ang="0">
                    <a:pos x="36" y="2"/>
                  </a:cxn>
                  <a:cxn ang="0">
                    <a:pos x="32" y="2"/>
                  </a:cxn>
                  <a:cxn ang="0">
                    <a:pos x="31" y="2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2" y="2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3" y="2"/>
                  </a:cxn>
                  <a:cxn ang="0">
                    <a:pos x="6" y="2"/>
                  </a:cxn>
                  <a:cxn ang="0">
                    <a:pos x="0" y="7"/>
                  </a:cxn>
                </a:cxnLst>
                <a:rect l="0" t="0" r="r" b="b"/>
                <a:pathLst>
                  <a:path w="38" h="10">
                    <a:moveTo>
                      <a:pt x="0" y="7"/>
                    </a:moveTo>
                    <a:lnTo>
                      <a:pt x="3" y="7"/>
                    </a:lnTo>
                    <a:lnTo>
                      <a:pt x="6" y="7"/>
                    </a:lnTo>
                    <a:lnTo>
                      <a:pt x="8" y="7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7" y="7"/>
                    </a:lnTo>
                    <a:lnTo>
                      <a:pt x="31" y="7"/>
                    </a:lnTo>
                    <a:lnTo>
                      <a:pt x="32" y="7"/>
                    </a:lnTo>
                    <a:lnTo>
                      <a:pt x="32" y="10"/>
                    </a:lnTo>
                    <a:lnTo>
                      <a:pt x="36" y="10"/>
                    </a:lnTo>
                    <a:lnTo>
                      <a:pt x="38" y="7"/>
                    </a:lnTo>
                    <a:lnTo>
                      <a:pt x="38" y="5"/>
                    </a:lnTo>
                    <a:lnTo>
                      <a:pt x="36" y="5"/>
                    </a:lnTo>
                    <a:lnTo>
                      <a:pt x="36" y="2"/>
                    </a:lnTo>
                    <a:lnTo>
                      <a:pt x="32" y="2"/>
                    </a:lnTo>
                    <a:lnTo>
                      <a:pt x="31" y="2"/>
                    </a:lnTo>
                    <a:lnTo>
                      <a:pt x="27" y="2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3" name="Freeform 183"/>
              <p:cNvSpPr>
                <a:spLocks/>
              </p:cNvSpPr>
              <p:nvPr/>
            </p:nvSpPr>
            <p:spPr bwMode="auto">
              <a:xfrm>
                <a:off x="2454" y="1739"/>
                <a:ext cx="23" cy="26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5"/>
                  </a:cxn>
                  <a:cxn ang="0">
                    <a:pos x="6" y="5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4" y="19"/>
                  </a:cxn>
                  <a:cxn ang="0">
                    <a:pos x="4" y="21"/>
                  </a:cxn>
                  <a:cxn ang="0">
                    <a:pos x="4" y="24"/>
                  </a:cxn>
                  <a:cxn ang="0">
                    <a:pos x="6" y="24"/>
                  </a:cxn>
                  <a:cxn ang="0">
                    <a:pos x="6" y="26"/>
                  </a:cxn>
                  <a:cxn ang="0">
                    <a:pos x="12" y="21"/>
                  </a:cxn>
                  <a:cxn ang="0">
                    <a:pos x="9" y="21"/>
                  </a:cxn>
                  <a:cxn ang="0">
                    <a:pos x="9" y="19"/>
                  </a:cxn>
                  <a:cxn ang="0">
                    <a:pos x="6" y="19"/>
                  </a:cxn>
                  <a:cxn ang="0">
                    <a:pos x="6" y="15"/>
                  </a:cxn>
                  <a:cxn ang="0">
                    <a:pos x="6" y="14"/>
                  </a:cxn>
                  <a:cxn ang="0">
                    <a:pos x="9" y="14"/>
                  </a:cxn>
                  <a:cxn ang="0">
                    <a:pos x="9" y="10"/>
                  </a:cxn>
                  <a:cxn ang="0">
                    <a:pos x="12" y="10"/>
                  </a:cxn>
                  <a:cxn ang="0">
                    <a:pos x="12" y="8"/>
                  </a:cxn>
                  <a:cxn ang="0">
                    <a:pos x="14" y="8"/>
                  </a:cxn>
                  <a:cxn ang="0">
                    <a:pos x="18" y="8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23" y="2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3" y="2"/>
                  </a:cxn>
                  <a:cxn ang="0">
                    <a:pos x="18" y="2"/>
                  </a:cxn>
                </a:cxnLst>
                <a:rect l="0" t="0" r="r" b="b"/>
                <a:pathLst>
                  <a:path w="23" h="26">
                    <a:moveTo>
                      <a:pt x="18" y="2"/>
                    </a:moveTo>
                    <a:lnTo>
                      <a:pt x="18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4" y="24"/>
                    </a:lnTo>
                    <a:lnTo>
                      <a:pt x="6" y="24"/>
                    </a:lnTo>
                    <a:lnTo>
                      <a:pt x="6" y="26"/>
                    </a:lnTo>
                    <a:lnTo>
                      <a:pt x="12" y="21"/>
                    </a:lnTo>
                    <a:lnTo>
                      <a:pt x="9" y="21"/>
                    </a:lnTo>
                    <a:lnTo>
                      <a:pt x="9" y="19"/>
                    </a:lnTo>
                    <a:lnTo>
                      <a:pt x="6" y="19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8" y="8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3" y="2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2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4" name="Freeform 184"/>
              <p:cNvSpPr>
                <a:spLocks/>
              </p:cNvSpPr>
              <p:nvPr/>
            </p:nvSpPr>
            <p:spPr bwMode="auto">
              <a:xfrm>
                <a:off x="2472" y="1722"/>
                <a:ext cx="24" cy="1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10" y="6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1" y="8"/>
                  </a:cxn>
                  <a:cxn ang="0">
                    <a:pos x="1" y="12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5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7" y="12"/>
                  </a:cxn>
                  <a:cxn ang="0">
                    <a:pos x="10" y="12"/>
                  </a:cxn>
                  <a:cxn ang="0">
                    <a:pos x="12" y="12"/>
                  </a:cxn>
                  <a:cxn ang="0">
                    <a:pos x="12" y="8"/>
                  </a:cxn>
                  <a:cxn ang="0">
                    <a:pos x="15" y="8"/>
                  </a:cxn>
                  <a:cxn ang="0">
                    <a:pos x="19" y="8"/>
                  </a:cxn>
                  <a:cxn ang="0">
                    <a:pos x="20" y="8"/>
                  </a:cxn>
                  <a:cxn ang="0">
                    <a:pos x="20" y="6"/>
                  </a:cxn>
                  <a:cxn ang="0">
                    <a:pos x="24" y="6"/>
                  </a:cxn>
                  <a:cxn ang="0">
                    <a:pos x="20" y="0"/>
                  </a:cxn>
                </a:cxnLst>
                <a:rect l="0" t="0" r="r" b="b"/>
                <a:pathLst>
                  <a:path w="24" h="19">
                    <a:moveTo>
                      <a:pt x="20" y="0"/>
                    </a:moveTo>
                    <a:lnTo>
                      <a:pt x="20" y="0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6"/>
                    </a:lnTo>
                    <a:lnTo>
                      <a:pt x="7" y="6"/>
                    </a:lnTo>
                    <a:lnTo>
                      <a:pt x="5" y="8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5" y="8"/>
                    </a:lnTo>
                    <a:lnTo>
                      <a:pt x="19" y="8"/>
                    </a:lnTo>
                    <a:lnTo>
                      <a:pt x="20" y="8"/>
                    </a:lnTo>
                    <a:lnTo>
                      <a:pt x="20" y="6"/>
                    </a:lnTo>
                    <a:lnTo>
                      <a:pt x="24" y="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5" name="Freeform 185"/>
              <p:cNvSpPr>
                <a:spLocks/>
              </p:cNvSpPr>
              <p:nvPr/>
            </p:nvSpPr>
            <p:spPr bwMode="auto">
              <a:xfrm>
                <a:off x="2492" y="1715"/>
                <a:ext cx="178" cy="82"/>
              </a:xfrm>
              <a:custGeom>
                <a:avLst/>
                <a:gdLst/>
                <a:ahLst/>
                <a:cxnLst>
                  <a:cxn ang="0">
                    <a:pos x="178" y="81"/>
                  </a:cxn>
                  <a:cxn ang="0">
                    <a:pos x="173" y="67"/>
                  </a:cxn>
                  <a:cxn ang="0">
                    <a:pos x="168" y="57"/>
                  </a:cxn>
                  <a:cxn ang="0">
                    <a:pos x="159" y="45"/>
                  </a:cxn>
                  <a:cxn ang="0">
                    <a:pos x="152" y="38"/>
                  </a:cxn>
                  <a:cxn ang="0">
                    <a:pos x="140" y="26"/>
                  </a:cxn>
                  <a:cxn ang="0">
                    <a:pos x="133" y="20"/>
                  </a:cxn>
                  <a:cxn ang="0">
                    <a:pos x="121" y="15"/>
                  </a:cxn>
                  <a:cxn ang="0">
                    <a:pos x="111" y="10"/>
                  </a:cxn>
                  <a:cxn ang="0">
                    <a:pos x="97" y="5"/>
                  </a:cxn>
                  <a:cxn ang="0">
                    <a:pos x="87" y="1"/>
                  </a:cxn>
                  <a:cxn ang="0">
                    <a:pos x="73" y="0"/>
                  </a:cxn>
                  <a:cxn ang="0">
                    <a:pos x="61" y="0"/>
                  </a:cxn>
                  <a:cxn ang="0">
                    <a:pos x="47" y="0"/>
                  </a:cxn>
                  <a:cxn ang="0">
                    <a:pos x="30" y="1"/>
                  </a:cxn>
                  <a:cxn ang="0">
                    <a:pos x="18" y="5"/>
                  </a:cxn>
                  <a:cxn ang="0">
                    <a:pos x="0" y="7"/>
                  </a:cxn>
                  <a:cxn ang="0">
                    <a:pos x="11" y="10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2" y="5"/>
                  </a:cxn>
                  <a:cxn ang="0">
                    <a:pos x="66" y="5"/>
                  </a:cxn>
                  <a:cxn ang="0">
                    <a:pos x="78" y="5"/>
                  </a:cxn>
                  <a:cxn ang="0">
                    <a:pos x="90" y="7"/>
                  </a:cxn>
                  <a:cxn ang="0">
                    <a:pos x="104" y="10"/>
                  </a:cxn>
                  <a:cxn ang="0">
                    <a:pos x="114" y="15"/>
                  </a:cxn>
                  <a:cxn ang="0">
                    <a:pos x="121" y="20"/>
                  </a:cxn>
                  <a:cxn ang="0">
                    <a:pos x="133" y="29"/>
                  </a:cxn>
                  <a:cxn ang="0">
                    <a:pos x="144" y="34"/>
                  </a:cxn>
                  <a:cxn ang="0">
                    <a:pos x="152" y="43"/>
                  </a:cxn>
                  <a:cxn ang="0">
                    <a:pos x="158" y="53"/>
                  </a:cxn>
                  <a:cxn ang="0">
                    <a:pos x="164" y="64"/>
                  </a:cxn>
                  <a:cxn ang="0">
                    <a:pos x="173" y="76"/>
                  </a:cxn>
                  <a:cxn ang="0">
                    <a:pos x="173" y="81"/>
                  </a:cxn>
                </a:cxnLst>
                <a:rect l="0" t="0" r="r" b="b"/>
                <a:pathLst>
                  <a:path w="178" h="82">
                    <a:moveTo>
                      <a:pt x="178" y="81"/>
                    </a:moveTo>
                    <a:lnTo>
                      <a:pt x="178" y="81"/>
                    </a:lnTo>
                    <a:lnTo>
                      <a:pt x="177" y="72"/>
                    </a:lnTo>
                    <a:lnTo>
                      <a:pt x="173" y="67"/>
                    </a:lnTo>
                    <a:lnTo>
                      <a:pt x="171" y="62"/>
                    </a:lnTo>
                    <a:lnTo>
                      <a:pt x="168" y="57"/>
                    </a:lnTo>
                    <a:lnTo>
                      <a:pt x="163" y="50"/>
                    </a:lnTo>
                    <a:lnTo>
                      <a:pt x="159" y="45"/>
                    </a:lnTo>
                    <a:lnTo>
                      <a:pt x="154" y="39"/>
                    </a:lnTo>
                    <a:lnTo>
                      <a:pt x="152" y="38"/>
                    </a:lnTo>
                    <a:lnTo>
                      <a:pt x="147" y="32"/>
                    </a:lnTo>
                    <a:lnTo>
                      <a:pt x="140" y="26"/>
                    </a:lnTo>
                    <a:lnTo>
                      <a:pt x="135" y="24"/>
                    </a:lnTo>
                    <a:lnTo>
                      <a:pt x="133" y="20"/>
                    </a:lnTo>
                    <a:lnTo>
                      <a:pt x="128" y="15"/>
                    </a:lnTo>
                    <a:lnTo>
                      <a:pt x="121" y="15"/>
                    </a:lnTo>
                    <a:lnTo>
                      <a:pt x="116" y="10"/>
                    </a:lnTo>
                    <a:lnTo>
                      <a:pt x="111" y="10"/>
                    </a:lnTo>
                    <a:lnTo>
                      <a:pt x="104" y="7"/>
                    </a:lnTo>
                    <a:lnTo>
                      <a:pt x="97" y="5"/>
                    </a:lnTo>
                    <a:lnTo>
                      <a:pt x="92" y="1"/>
                    </a:lnTo>
                    <a:lnTo>
                      <a:pt x="87" y="1"/>
                    </a:lnTo>
                    <a:lnTo>
                      <a:pt x="78" y="0"/>
                    </a:lnTo>
                    <a:lnTo>
                      <a:pt x="73" y="0"/>
                    </a:lnTo>
                    <a:lnTo>
                      <a:pt x="66" y="0"/>
                    </a:lnTo>
                    <a:lnTo>
                      <a:pt x="61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5" y="1"/>
                    </a:lnTo>
                    <a:lnTo>
                      <a:pt x="18" y="5"/>
                    </a:lnTo>
                    <a:lnTo>
                      <a:pt x="9" y="5"/>
                    </a:lnTo>
                    <a:lnTo>
                      <a:pt x="0" y="7"/>
                    </a:lnTo>
                    <a:lnTo>
                      <a:pt x="4" y="13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5" y="7"/>
                    </a:lnTo>
                    <a:lnTo>
                      <a:pt x="33" y="7"/>
                    </a:lnTo>
                    <a:lnTo>
                      <a:pt x="38" y="5"/>
                    </a:lnTo>
                    <a:lnTo>
                      <a:pt x="47" y="5"/>
                    </a:lnTo>
                    <a:lnTo>
                      <a:pt x="52" y="5"/>
                    </a:lnTo>
                    <a:lnTo>
                      <a:pt x="61" y="5"/>
                    </a:lnTo>
                    <a:lnTo>
                      <a:pt x="66" y="5"/>
                    </a:lnTo>
                    <a:lnTo>
                      <a:pt x="73" y="5"/>
                    </a:lnTo>
                    <a:lnTo>
                      <a:pt x="78" y="5"/>
                    </a:lnTo>
                    <a:lnTo>
                      <a:pt x="85" y="7"/>
                    </a:lnTo>
                    <a:lnTo>
                      <a:pt x="90" y="7"/>
                    </a:lnTo>
                    <a:lnTo>
                      <a:pt x="97" y="10"/>
                    </a:lnTo>
                    <a:lnTo>
                      <a:pt x="104" y="10"/>
                    </a:lnTo>
                    <a:lnTo>
                      <a:pt x="109" y="13"/>
                    </a:lnTo>
                    <a:lnTo>
                      <a:pt x="114" y="15"/>
                    </a:lnTo>
                    <a:lnTo>
                      <a:pt x="120" y="19"/>
                    </a:lnTo>
                    <a:lnTo>
                      <a:pt x="121" y="20"/>
                    </a:lnTo>
                    <a:lnTo>
                      <a:pt x="128" y="24"/>
                    </a:lnTo>
                    <a:lnTo>
                      <a:pt x="133" y="29"/>
                    </a:lnTo>
                    <a:lnTo>
                      <a:pt x="139" y="32"/>
                    </a:lnTo>
                    <a:lnTo>
                      <a:pt x="144" y="34"/>
                    </a:lnTo>
                    <a:lnTo>
                      <a:pt x="147" y="39"/>
                    </a:lnTo>
                    <a:lnTo>
                      <a:pt x="152" y="43"/>
                    </a:lnTo>
                    <a:lnTo>
                      <a:pt x="154" y="48"/>
                    </a:lnTo>
                    <a:lnTo>
                      <a:pt x="158" y="53"/>
                    </a:lnTo>
                    <a:lnTo>
                      <a:pt x="163" y="58"/>
                    </a:lnTo>
                    <a:lnTo>
                      <a:pt x="164" y="64"/>
                    </a:lnTo>
                    <a:lnTo>
                      <a:pt x="168" y="69"/>
                    </a:lnTo>
                    <a:lnTo>
                      <a:pt x="173" y="76"/>
                    </a:lnTo>
                    <a:lnTo>
                      <a:pt x="173" y="82"/>
                    </a:lnTo>
                    <a:lnTo>
                      <a:pt x="173" y="81"/>
                    </a:lnTo>
                    <a:lnTo>
                      <a:pt x="178" y="8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6" name="Freeform 186"/>
              <p:cNvSpPr>
                <a:spLocks/>
              </p:cNvSpPr>
              <p:nvPr/>
            </p:nvSpPr>
            <p:spPr bwMode="auto">
              <a:xfrm>
                <a:off x="2665" y="1796"/>
                <a:ext cx="17" cy="69"/>
              </a:xfrm>
              <a:custGeom>
                <a:avLst/>
                <a:gdLst/>
                <a:ahLst/>
                <a:cxnLst>
                  <a:cxn ang="0">
                    <a:pos x="14" y="69"/>
                  </a:cxn>
                  <a:cxn ang="0">
                    <a:pos x="17" y="67"/>
                  </a:cxn>
                  <a:cxn ang="0">
                    <a:pos x="17" y="64"/>
                  </a:cxn>
                  <a:cxn ang="0">
                    <a:pos x="17" y="62"/>
                  </a:cxn>
                  <a:cxn ang="0">
                    <a:pos x="17" y="58"/>
                  </a:cxn>
                  <a:cxn ang="0">
                    <a:pos x="17" y="55"/>
                  </a:cxn>
                  <a:cxn ang="0">
                    <a:pos x="17" y="53"/>
                  </a:cxn>
                  <a:cxn ang="0">
                    <a:pos x="17" y="50"/>
                  </a:cxn>
                  <a:cxn ang="0">
                    <a:pos x="17" y="48"/>
                  </a:cxn>
                  <a:cxn ang="0">
                    <a:pos x="17" y="45"/>
                  </a:cxn>
                  <a:cxn ang="0">
                    <a:pos x="14" y="43"/>
                  </a:cxn>
                  <a:cxn ang="0">
                    <a:pos x="14" y="39"/>
                  </a:cxn>
                  <a:cxn ang="0">
                    <a:pos x="14" y="38"/>
                  </a:cxn>
                  <a:cxn ang="0">
                    <a:pos x="14" y="34"/>
                  </a:cxn>
                  <a:cxn ang="0">
                    <a:pos x="14" y="31"/>
                  </a:cxn>
                  <a:cxn ang="0">
                    <a:pos x="10" y="31"/>
                  </a:cxn>
                  <a:cxn ang="0">
                    <a:pos x="10" y="29"/>
                  </a:cxn>
                  <a:cxn ang="0">
                    <a:pos x="10" y="26"/>
                  </a:cxn>
                  <a:cxn ang="0">
                    <a:pos x="10" y="24"/>
                  </a:cxn>
                  <a:cxn ang="0">
                    <a:pos x="10" y="20"/>
                  </a:cxn>
                  <a:cxn ang="0">
                    <a:pos x="10" y="19"/>
                  </a:cxn>
                  <a:cxn ang="0">
                    <a:pos x="9" y="15"/>
                  </a:cxn>
                  <a:cxn ang="0">
                    <a:pos x="9" y="12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4" y="5"/>
                  </a:cxn>
                  <a:cxn ang="0">
                    <a:pos x="4" y="7"/>
                  </a:cxn>
                  <a:cxn ang="0">
                    <a:pos x="4" y="10"/>
                  </a:cxn>
                  <a:cxn ang="0">
                    <a:pos x="4" y="12"/>
                  </a:cxn>
                  <a:cxn ang="0">
                    <a:pos x="4" y="15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5" y="20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5" y="29"/>
                  </a:cxn>
                  <a:cxn ang="0">
                    <a:pos x="5" y="31"/>
                  </a:cxn>
                  <a:cxn ang="0">
                    <a:pos x="9" y="34"/>
                  </a:cxn>
                  <a:cxn ang="0">
                    <a:pos x="9" y="38"/>
                  </a:cxn>
                  <a:cxn ang="0">
                    <a:pos x="9" y="39"/>
                  </a:cxn>
                  <a:cxn ang="0">
                    <a:pos x="9" y="43"/>
                  </a:cxn>
                  <a:cxn ang="0">
                    <a:pos x="9" y="45"/>
                  </a:cxn>
                  <a:cxn ang="0">
                    <a:pos x="10" y="45"/>
                  </a:cxn>
                  <a:cxn ang="0">
                    <a:pos x="10" y="48"/>
                  </a:cxn>
                  <a:cxn ang="0">
                    <a:pos x="10" y="50"/>
                  </a:cxn>
                  <a:cxn ang="0">
                    <a:pos x="10" y="53"/>
                  </a:cxn>
                  <a:cxn ang="0">
                    <a:pos x="10" y="55"/>
                  </a:cxn>
                  <a:cxn ang="0">
                    <a:pos x="10" y="58"/>
                  </a:cxn>
                  <a:cxn ang="0">
                    <a:pos x="10" y="62"/>
                  </a:cxn>
                  <a:cxn ang="0">
                    <a:pos x="10" y="64"/>
                  </a:cxn>
                  <a:cxn ang="0">
                    <a:pos x="10" y="67"/>
                  </a:cxn>
                  <a:cxn ang="0">
                    <a:pos x="10" y="64"/>
                  </a:cxn>
                  <a:cxn ang="0">
                    <a:pos x="14" y="69"/>
                  </a:cxn>
                  <a:cxn ang="0">
                    <a:pos x="17" y="69"/>
                  </a:cxn>
                  <a:cxn ang="0">
                    <a:pos x="17" y="67"/>
                  </a:cxn>
                  <a:cxn ang="0">
                    <a:pos x="14" y="69"/>
                  </a:cxn>
                </a:cxnLst>
                <a:rect l="0" t="0" r="r" b="b"/>
                <a:pathLst>
                  <a:path w="17" h="69">
                    <a:moveTo>
                      <a:pt x="14" y="69"/>
                    </a:moveTo>
                    <a:lnTo>
                      <a:pt x="17" y="67"/>
                    </a:lnTo>
                    <a:lnTo>
                      <a:pt x="17" y="64"/>
                    </a:lnTo>
                    <a:lnTo>
                      <a:pt x="17" y="62"/>
                    </a:lnTo>
                    <a:lnTo>
                      <a:pt x="17" y="58"/>
                    </a:lnTo>
                    <a:lnTo>
                      <a:pt x="17" y="55"/>
                    </a:lnTo>
                    <a:lnTo>
                      <a:pt x="17" y="53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7" y="45"/>
                    </a:lnTo>
                    <a:lnTo>
                      <a:pt x="14" y="43"/>
                    </a:lnTo>
                    <a:lnTo>
                      <a:pt x="14" y="39"/>
                    </a:lnTo>
                    <a:lnTo>
                      <a:pt x="14" y="38"/>
                    </a:lnTo>
                    <a:lnTo>
                      <a:pt x="14" y="34"/>
                    </a:lnTo>
                    <a:lnTo>
                      <a:pt x="14" y="31"/>
                    </a:lnTo>
                    <a:lnTo>
                      <a:pt x="10" y="31"/>
                    </a:lnTo>
                    <a:lnTo>
                      <a:pt x="10" y="29"/>
                    </a:lnTo>
                    <a:lnTo>
                      <a:pt x="10" y="26"/>
                    </a:lnTo>
                    <a:lnTo>
                      <a:pt x="10" y="24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9" y="15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4" y="5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4" y="12"/>
                    </a:lnTo>
                    <a:lnTo>
                      <a:pt x="4" y="15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5" y="31"/>
                    </a:lnTo>
                    <a:lnTo>
                      <a:pt x="9" y="34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9" y="43"/>
                    </a:lnTo>
                    <a:lnTo>
                      <a:pt x="9" y="45"/>
                    </a:lnTo>
                    <a:lnTo>
                      <a:pt x="10" y="45"/>
                    </a:lnTo>
                    <a:lnTo>
                      <a:pt x="10" y="48"/>
                    </a:lnTo>
                    <a:lnTo>
                      <a:pt x="10" y="50"/>
                    </a:lnTo>
                    <a:lnTo>
                      <a:pt x="10" y="53"/>
                    </a:lnTo>
                    <a:lnTo>
                      <a:pt x="10" y="55"/>
                    </a:lnTo>
                    <a:lnTo>
                      <a:pt x="10" y="58"/>
                    </a:lnTo>
                    <a:lnTo>
                      <a:pt x="10" y="62"/>
                    </a:lnTo>
                    <a:lnTo>
                      <a:pt x="10" y="64"/>
                    </a:lnTo>
                    <a:lnTo>
                      <a:pt x="10" y="67"/>
                    </a:lnTo>
                    <a:lnTo>
                      <a:pt x="10" y="64"/>
                    </a:lnTo>
                    <a:lnTo>
                      <a:pt x="14" y="69"/>
                    </a:lnTo>
                    <a:lnTo>
                      <a:pt x="17" y="69"/>
                    </a:lnTo>
                    <a:lnTo>
                      <a:pt x="17" y="67"/>
                    </a:lnTo>
                    <a:lnTo>
                      <a:pt x="14" y="6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7" name="Freeform 187"/>
              <p:cNvSpPr>
                <a:spLocks/>
              </p:cNvSpPr>
              <p:nvPr/>
            </p:nvSpPr>
            <p:spPr bwMode="auto">
              <a:xfrm>
                <a:off x="2651" y="1801"/>
                <a:ext cx="28" cy="6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4" y="10"/>
                  </a:cxn>
                  <a:cxn ang="0">
                    <a:pos x="4" y="14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5" y="21"/>
                  </a:cxn>
                  <a:cxn ang="0">
                    <a:pos x="9" y="24"/>
                  </a:cxn>
                  <a:cxn ang="0">
                    <a:pos x="9" y="26"/>
                  </a:cxn>
                  <a:cxn ang="0">
                    <a:pos x="9" y="29"/>
                  </a:cxn>
                  <a:cxn ang="0">
                    <a:pos x="12" y="33"/>
                  </a:cxn>
                  <a:cxn ang="0">
                    <a:pos x="12" y="34"/>
                  </a:cxn>
                  <a:cxn ang="0">
                    <a:pos x="12" y="38"/>
                  </a:cxn>
                  <a:cxn ang="0">
                    <a:pos x="14" y="40"/>
                  </a:cxn>
                  <a:cxn ang="0">
                    <a:pos x="14" y="43"/>
                  </a:cxn>
                  <a:cxn ang="0">
                    <a:pos x="14" y="45"/>
                  </a:cxn>
                  <a:cxn ang="0">
                    <a:pos x="18" y="48"/>
                  </a:cxn>
                  <a:cxn ang="0">
                    <a:pos x="18" y="50"/>
                  </a:cxn>
                  <a:cxn ang="0">
                    <a:pos x="19" y="53"/>
                  </a:cxn>
                  <a:cxn ang="0">
                    <a:pos x="19" y="57"/>
                  </a:cxn>
                  <a:cxn ang="0">
                    <a:pos x="19" y="59"/>
                  </a:cxn>
                  <a:cxn ang="0">
                    <a:pos x="23" y="59"/>
                  </a:cxn>
                  <a:cxn ang="0">
                    <a:pos x="23" y="62"/>
                  </a:cxn>
                  <a:cxn ang="0">
                    <a:pos x="24" y="64"/>
                  </a:cxn>
                  <a:cxn ang="0">
                    <a:pos x="28" y="64"/>
                  </a:cxn>
                  <a:cxn ang="0">
                    <a:pos x="24" y="59"/>
                  </a:cxn>
                  <a:cxn ang="0">
                    <a:pos x="28" y="59"/>
                  </a:cxn>
                  <a:cxn ang="0">
                    <a:pos x="24" y="57"/>
                  </a:cxn>
                  <a:cxn ang="0">
                    <a:pos x="24" y="53"/>
                  </a:cxn>
                  <a:cxn ang="0">
                    <a:pos x="23" y="50"/>
                  </a:cxn>
                  <a:cxn ang="0">
                    <a:pos x="23" y="48"/>
                  </a:cxn>
                  <a:cxn ang="0">
                    <a:pos x="23" y="45"/>
                  </a:cxn>
                  <a:cxn ang="0">
                    <a:pos x="19" y="43"/>
                  </a:cxn>
                  <a:cxn ang="0">
                    <a:pos x="19" y="40"/>
                  </a:cxn>
                  <a:cxn ang="0">
                    <a:pos x="19" y="38"/>
                  </a:cxn>
                  <a:cxn ang="0">
                    <a:pos x="18" y="34"/>
                  </a:cxn>
                  <a:cxn ang="0">
                    <a:pos x="18" y="33"/>
                  </a:cxn>
                  <a:cxn ang="0">
                    <a:pos x="14" y="29"/>
                  </a:cxn>
                  <a:cxn ang="0">
                    <a:pos x="14" y="26"/>
                  </a:cxn>
                  <a:cxn ang="0">
                    <a:pos x="14" y="24"/>
                  </a:cxn>
                  <a:cxn ang="0">
                    <a:pos x="14" y="21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9" y="15"/>
                  </a:cxn>
                  <a:cxn ang="0">
                    <a:pos x="9" y="14"/>
                  </a:cxn>
                  <a:cxn ang="0">
                    <a:pos x="9" y="7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64">
                    <a:moveTo>
                      <a:pt x="0" y="2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4" y="10"/>
                    </a:lnTo>
                    <a:lnTo>
                      <a:pt x="4" y="14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9" y="29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12" y="38"/>
                    </a:lnTo>
                    <a:lnTo>
                      <a:pt x="14" y="40"/>
                    </a:lnTo>
                    <a:lnTo>
                      <a:pt x="14" y="43"/>
                    </a:lnTo>
                    <a:lnTo>
                      <a:pt x="14" y="45"/>
                    </a:lnTo>
                    <a:lnTo>
                      <a:pt x="18" y="48"/>
                    </a:lnTo>
                    <a:lnTo>
                      <a:pt x="18" y="50"/>
                    </a:lnTo>
                    <a:lnTo>
                      <a:pt x="19" y="53"/>
                    </a:lnTo>
                    <a:lnTo>
                      <a:pt x="19" y="57"/>
                    </a:lnTo>
                    <a:lnTo>
                      <a:pt x="19" y="59"/>
                    </a:lnTo>
                    <a:lnTo>
                      <a:pt x="23" y="59"/>
                    </a:lnTo>
                    <a:lnTo>
                      <a:pt x="23" y="62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24" y="59"/>
                    </a:lnTo>
                    <a:lnTo>
                      <a:pt x="28" y="59"/>
                    </a:lnTo>
                    <a:lnTo>
                      <a:pt x="24" y="57"/>
                    </a:lnTo>
                    <a:lnTo>
                      <a:pt x="24" y="53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3" y="45"/>
                    </a:lnTo>
                    <a:lnTo>
                      <a:pt x="19" y="43"/>
                    </a:lnTo>
                    <a:lnTo>
                      <a:pt x="19" y="40"/>
                    </a:lnTo>
                    <a:lnTo>
                      <a:pt x="19" y="38"/>
                    </a:lnTo>
                    <a:lnTo>
                      <a:pt x="18" y="34"/>
                    </a:lnTo>
                    <a:lnTo>
                      <a:pt x="18" y="33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4" y="21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9" y="15"/>
                    </a:lnTo>
                    <a:lnTo>
                      <a:pt x="9" y="14"/>
                    </a:lnTo>
                    <a:lnTo>
                      <a:pt x="9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8" name="Freeform 188"/>
              <p:cNvSpPr>
                <a:spLocks/>
              </p:cNvSpPr>
              <p:nvPr/>
            </p:nvSpPr>
            <p:spPr bwMode="auto">
              <a:xfrm>
                <a:off x="2644" y="1797"/>
                <a:ext cx="25" cy="63"/>
              </a:xfrm>
              <a:custGeom>
                <a:avLst/>
                <a:gdLst/>
                <a:ahLst/>
                <a:cxnLst>
                  <a:cxn ang="0">
                    <a:pos x="19" y="63"/>
                  </a:cxn>
                  <a:cxn ang="0">
                    <a:pos x="25" y="63"/>
                  </a:cxn>
                  <a:cxn ang="0">
                    <a:pos x="25" y="61"/>
                  </a:cxn>
                  <a:cxn ang="0">
                    <a:pos x="21" y="61"/>
                  </a:cxn>
                  <a:cxn ang="0">
                    <a:pos x="21" y="57"/>
                  </a:cxn>
                  <a:cxn ang="0">
                    <a:pos x="21" y="54"/>
                  </a:cxn>
                  <a:cxn ang="0">
                    <a:pos x="21" y="52"/>
                  </a:cxn>
                  <a:cxn ang="0">
                    <a:pos x="19" y="49"/>
                  </a:cxn>
                  <a:cxn ang="0">
                    <a:pos x="19" y="47"/>
                  </a:cxn>
                  <a:cxn ang="0">
                    <a:pos x="16" y="44"/>
                  </a:cxn>
                  <a:cxn ang="0">
                    <a:pos x="16" y="42"/>
                  </a:cxn>
                  <a:cxn ang="0">
                    <a:pos x="16" y="38"/>
                  </a:cxn>
                  <a:cxn ang="0">
                    <a:pos x="12" y="37"/>
                  </a:cxn>
                  <a:cxn ang="0">
                    <a:pos x="12" y="33"/>
                  </a:cxn>
                  <a:cxn ang="0">
                    <a:pos x="11" y="30"/>
                  </a:cxn>
                  <a:cxn ang="0">
                    <a:pos x="11" y="28"/>
                  </a:cxn>
                  <a:cxn ang="0">
                    <a:pos x="11" y="25"/>
                  </a:cxn>
                  <a:cxn ang="0">
                    <a:pos x="7" y="19"/>
                  </a:cxn>
                  <a:cxn ang="0">
                    <a:pos x="7" y="14"/>
                  </a:cxn>
                  <a:cxn ang="0">
                    <a:pos x="6" y="14"/>
                  </a:cxn>
                  <a:cxn ang="0">
                    <a:pos x="6" y="11"/>
                  </a:cxn>
                  <a:cxn ang="0">
                    <a:pos x="6" y="9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6"/>
                  </a:cxn>
                  <a:cxn ang="0">
                    <a:pos x="7" y="6"/>
                  </a:cxn>
                  <a:cxn ang="0">
                    <a:pos x="11" y="4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2" y="18"/>
                  </a:cxn>
                  <a:cxn ang="0">
                    <a:pos x="2" y="19"/>
                  </a:cxn>
                  <a:cxn ang="0">
                    <a:pos x="2" y="23"/>
                  </a:cxn>
                  <a:cxn ang="0">
                    <a:pos x="6" y="25"/>
                  </a:cxn>
                  <a:cxn ang="0">
                    <a:pos x="6" y="28"/>
                  </a:cxn>
                  <a:cxn ang="0">
                    <a:pos x="6" y="30"/>
                  </a:cxn>
                  <a:cxn ang="0">
                    <a:pos x="7" y="37"/>
                  </a:cxn>
                  <a:cxn ang="0">
                    <a:pos x="7" y="38"/>
                  </a:cxn>
                  <a:cxn ang="0">
                    <a:pos x="11" y="42"/>
                  </a:cxn>
                  <a:cxn ang="0">
                    <a:pos x="11" y="44"/>
                  </a:cxn>
                  <a:cxn ang="0">
                    <a:pos x="11" y="47"/>
                  </a:cxn>
                  <a:cxn ang="0">
                    <a:pos x="12" y="49"/>
                  </a:cxn>
                  <a:cxn ang="0">
                    <a:pos x="12" y="52"/>
                  </a:cxn>
                  <a:cxn ang="0">
                    <a:pos x="16" y="54"/>
                  </a:cxn>
                  <a:cxn ang="0">
                    <a:pos x="16" y="57"/>
                  </a:cxn>
                  <a:cxn ang="0">
                    <a:pos x="16" y="61"/>
                  </a:cxn>
                  <a:cxn ang="0">
                    <a:pos x="19" y="61"/>
                  </a:cxn>
                  <a:cxn ang="0">
                    <a:pos x="19" y="63"/>
                  </a:cxn>
                  <a:cxn ang="0">
                    <a:pos x="25" y="61"/>
                  </a:cxn>
                  <a:cxn ang="0">
                    <a:pos x="19" y="63"/>
                  </a:cxn>
                </a:cxnLst>
                <a:rect l="0" t="0" r="r" b="b"/>
                <a:pathLst>
                  <a:path w="25" h="63">
                    <a:moveTo>
                      <a:pt x="19" y="63"/>
                    </a:moveTo>
                    <a:lnTo>
                      <a:pt x="25" y="63"/>
                    </a:lnTo>
                    <a:lnTo>
                      <a:pt x="25" y="61"/>
                    </a:lnTo>
                    <a:lnTo>
                      <a:pt x="21" y="61"/>
                    </a:lnTo>
                    <a:lnTo>
                      <a:pt x="21" y="57"/>
                    </a:lnTo>
                    <a:lnTo>
                      <a:pt x="21" y="54"/>
                    </a:lnTo>
                    <a:lnTo>
                      <a:pt x="21" y="52"/>
                    </a:lnTo>
                    <a:lnTo>
                      <a:pt x="19" y="49"/>
                    </a:lnTo>
                    <a:lnTo>
                      <a:pt x="19" y="47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38"/>
                    </a:lnTo>
                    <a:lnTo>
                      <a:pt x="12" y="37"/>
                    </a:lnTo>
                    <a:lnTo>
                      <a:pt x="12" y="33"/>
                    </a:lnTo>
                    <a:lnTo>
                      <a:pt x="11" y="30"/>
                    </a:lnTo>
                    <a:lnTo>
                      <a:pt x="11" y="28"/>
                    </a:lnTo>
                    <a:lnTo>
                      <a:pt x="11" y="25"/>
                    </a:lnTo>
                    <a:lnTo>
                      <a:pt x="7" y="19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2" y="23"/>
                    </a:lnTo>
                    <a:lnTo>
                      <a:pt x="6" y="25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7" y="37"/>
                    </a:lnTo>
                    <a:lnTo>
                      <a:pt x="7" y="38"/>
                    </a:lnTo>
                    <a:lnTo>
                      <a:pt x="11" y="42"/>
                    </a:lnTo>
                    <a:lnTo>
                      <a:pt x="11" y="44"/>
                    </a:lnTo>
                    <a:lnTo>
                      <a:pt x="11" y="47"/>
                    </a:lnTo>
                    <a:lnTo>
                      <a:pt x="12" y="49"/>
                    </a:lnTo>
                    <a:lnTo>
                      <a:pt x="12" y="52"/>
                    </a:lnTo>
                    <a:lnTo>
                      <a:pt x="16" y="54"/>
                    </a:lnTo>
                    <a:lnTo>
                      <a:pt x="16" y="57"/>
                    </a:lnTo>
                    <a:lnTo>
                      <a:pt x="16" y="61"/>
                    </a:lnTo>
                    <a:lnTo>
                      <a:pt x="19" y="61"/>
                    </a:lnTo>
                    <a:lnTo>
                      <a:pt x="19" y="63"/>
                    </a:lnTo>
                    <a:lnTo>
                      <a:pt x="25" y="61"/>
                    </a:lnTo>
                    <a:lnTo>
                      <a:pt x="19" y="6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29" name="Freeform 189"/>
              <p:cNvSpPr>
                <a:spLocks/>
              </p:cNvSpPr>
              <p:nvPr/>
            </p:nvSpPr>
            <p:spPr bwMode="auto">
              <a:xfrm>
                <a:off x="2632" y="1803"/>
                <a:ext cx="37" cy="5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4" y="8"/>
                  </a:cxn>
                  <a:cxn ang="0">
                    <a:pos x="4" y="12"/>
                  </a:cxn>
                  <a:cxn ang="0">
                    <a:pos x="7" y="13"/>
                  </a:cxn>
                  <a:cxn ang="0">
                    <a:pos x="7" y="17"/>
                  </a:cxn>
                  <a:cxn ang="0">
                    <a:pos x="9" y="19"/>
                  </a:cxn>
                  <a:cxn ang="0">
                    <a:pos x="9" y="22"/>
                  </a:cxn>
                  <a:cxn ang="0">
                    <a:pos x="12" y="24"/>
                  </a:cxn>
                  <a:cxn ang="0">
                    <a:pos x="12" y="27"/>
                  </a:cxn>
                  <a:cxn ang="0">
                    <a:pos x="14" y="27"/>
                  </a:cxn>
                  <a:cxn ang="0">
                    <a:pos x="14" y="31"/>
                  </a:cxn>
                  <a:cxn ang="0">
                    <a:pos x="18" y="36"/>
                  </a:cxn>
                  <a:cxn ang="0">
                    <a:pos x="19" y="38"/>
                  </a:cxn>
                  <a:cxn ang="0">
                    <a:pos x="19" y="41"/>
                  </a:cxn>
                  <a:cxn ang="0">
                    <a:pos x="23" y="41"/>
                  </a:cxn>
                  <a:cxn ang="0">
                    <a:pos x="23" y="43"/>
                  </a:cxn>
                  <a:cxn ang="0">
                    <a:pos x="23" y="46"/>
                  </a:cxn>
                  <a:cxn ang="0">
                    <a:pos x="24" y="46"/>
                  </a:cxn>
                  <a:cxn ang="0">
                    <a:pos x="24" y="48"/>
                  </a:cxn>
                  <a:cxn ang="0">
                    <a:pos x="28" y="51"/>
                  </a:cxn>
                  <a:cxn ang="0">
                    <a:pos x="28" y="55"/>
                  </a:cxn>
                  <a:cxn ang="0">
                    <a:pos x="28" y="57"/>
                  </a:cxn>
                  <a:cxn ang="0">
                    <a:pos x="31" y="57"/>
                  </a:cxn>
                  <a:cxn ang="0">
                    <a:pos x="37" y="55"/>
                  </a:cxn>
                  <a:cxn ang="0">
                    <a:pos x="33" y="55"/>
                  </a:cxn>
                  <a:cxn ang="0">
                    <a:pos x="33" y="51"/>
                  </a:cxn>
                  <a:cxn ang="0">
                    <a:pos x="31" y="48"/>
                  </a:cxn>
                  <a:cxn ang="0">
                    <a:pos x="31" y="46"/>
                  </a:cxn>
                  <a:cxn ang="0">
                    <a:pos x="28" y="43"/>
                  </a:cxn>
                  <a:cxn ang="0">
                    <a:pos x="28" y="41"/>
                  </a:cxn>
                  <a:cxn ang="0">
                    <a:pos x="24" y="38"/>
                  </a:cxn>
                  <a:cxn ang="0">
                    <a:pos x="24" y="36"/>
                  </a:cxn>
                  <a:cxn ang="0">
                    <a:pos x="23" y="36"/>
                  </a:cxn>
                  <a:cxn ang="0">
                    <a:pos x="23" y="32"/>
                  </a:cxn>
                  <a:cxn ang="0">
                    <a:pos x="19" y="31"/>
                  </a:cxn>
                  <a:cxn ang="0">
                    <a:pos x="19" y="27"/>
                  </a:cxn>
                  <a:cxn ang="0">
                    <a:pos x="18" y="24"/>
                  </a:cxn>
                  <a:cxn ang="0">
                    <a:pos x="18" y="22"/>
                  </a:cxn>
                  <a:cxn ang="0">
                    <a:pos x="14" y="19"/>
                  </a:cxn>
                  <a:cxn ang="0">
                    <a:pos x="14" y="17"/>
                  </a:cxn>
                  <a:cxn ang="0">
                    <a:pos x="12" y="17"/>
                  </a:cxn>
                  <a:cxn ang="0">
                    <a:pos x="12" y="13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9" y="8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7" y="0"/>
                  </a:cxn>
                  <a:cxn ang="0">
                    <a:pos x="0" y="5"/>
                  </a:cxn>
                </a:cxnLst>
                <a:rect l="0" t="0" r="r" b="b"/>
                <a:pathLst>
                  <a:path w="37" h="57">
                    <a:moveTo>
                      <a:pt x="0" y="5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7" y="13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9" y="22"/>
                    </a:lnTo>
                    <a:lnTo>
                      <a:pt x="12" y="24"/>
                    </a:lnTo>
                    <a:lnTo>
                      <a:pt x="12" y="27"/>
                    </a:lnTo>
                    <a:lnTo>
                      <a:pt x="14" y="27"/>
                    </a:lnTo>
                    <a:lnTo>
                      <a:pt x="14" y="31"/>
                    </a:lnTo>
                    <a:lnTo>
                      <a:pt x="18" y="36"/>
                    </a:lnTo>
                    <a:lnTo>
                      <a:pt x="19" y="38"/>
                    </a:lnTo>
                    <a:lnTo>
                      <a:pt x="19" y="41"/>
                    </a:lnTo>
                    <a:lnTo>
                      <a:pt x="23" y="41"/>
                    </a:lnTo>
                    <a:lnTo>
                      <a:pt x="23" y="43"/>
                    </a:lnTo>
                    <a:lnTo>
                      <a:pt x="23" y="46"/>
                    </a:lnTo>
                    <a:lnTo>
                      <a:pt x="24" y="46"/>
                    </a:lnTo>
                    <a:lnTo>
                      <a:pt x="24" y="48"/>
                    </a:lnTo>
                    <a:lnTo>
                      <a:pt x="28" y="51"/>
                    </a:lnTo>
                    <a:lnTo>
                      <a:pt x="28" y="55"/>
                    </a:lnTo>
                    <a:lnTo>
                      <a:pt x="28" y="57"/>
                    </a:lnTo>
                    <a:lnTo>
                      <a:pt x="31" y="57"/>
                    </a:lnTo>
                    <a:lnTo>
                      <a:pt x="37" y="55"/>
                    </a:lnTo>
                    <a:lnTo>
                      <a:pt x="33" y="55"/>
                    </a:lnTo>
                    <a:lnTo>
                      <a:pt x="33" y="51"/>
                    </a:lnTo>
                    <a:lnTo>
                      <a:pt x="31" y="48"/>
                    </a:lnTo>
                    <a:lnTo>
                      <a:pt x="31" y="46"/>
                    </a:lnTo>
                    <a:lnTo>
                      <a:pt x="28" y="43"/>
                    </a:lnTo>
                    <a:lnTo>
                      <a:pt x="28" y="41"/>
                    </a:lnTo>
                    <a:lnTo>
                      <a:pt x="24" y="38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3" y="32"/>
                    </a:lnTo>
                    <a:lnTo>
                      <a:pt x="19" y="31"/>
                    </a:lnTo>
                    <a:lnTo>
                      <a:pt x="19" y="27"/>
                    </a:lnTo>
                    <a:lnTo>
                      <a:pt x="18" y="24"/>
                    </a:lnTo>
                    <a:lnTo>
                      <a:pt x="18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2" y="17"/>
                    </a:lnTo>
                    <a:lnTo>
                      <a:pt x="12" y="13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0" name="Freeform 190"/>
              <p:cNvSpPr>
                <a:spLocks/>
              </p:cNvSpPr>
              <p:nvPr/>
            </p:nvSpPr>
            <p:spPr bwMode="auto">
              <a:xfrm>
                <a:off x="2627" y="1803"/>
                <a:ext cx="28" cy="60"/>
              </a:xfrm>
              <a:custGeom>
                <a:avLst/>
                <a:gdLst/>
                <a:ahLst/>
                <a:cxnLst>
                  <a:cxn ang="0">
                    <a:pos x="24" y="60"/>
                  </a:cxn>
                  <a:cxn ang="0">
                    <a:pos x="28" y="57"/>
                  </a:cxn>
                  <a:cxn ang="0">
                    <a:pos x="28" y="55"/>
                  </a:cxn>
                  <a:cxn ang="0">
                    <a:pos x="28" y="51"/>
                  </a:cxn>
                  <a:cxn ang="0">
                    <a:pos x="24" y="51"/>
                  </a:cxn>
                  <a:cxn ang="0">
                    <a:pos x="24" y="48"/>
                  </a:cxn>
                  <a:cxn ang="0">
                    <a:pos x="24" y="46"/>
                  </a:cxn>
                  <a:cxn ang="0">
                    <a:pos x="23" y="46"/>
                  </a:cxn>
                  <a:cxn ang="0">
                    <a:pos x="23" y="43"/>
                  </a:cxn>
                  <a:cxn ang="0">
                    <a:pos x="19" y="41"/>
                  </a:cxn>
                  <a:cxn ang="0">
                    <a:pos x="19" y="38"/>
                  </a:cxn>
                  <a:cxn ang="0">
                    <a:pos x="17" y="36"/>
                  </a:cxn>
                  <a:cxn ang="0">
                    <a:pos x="17" y="32"/>
                  </a:cxn>
                  <a:cxn ang="0">
                    <a:pos x="17" y="31"/>
                  </a:cxn>
                  <a:cxn ang="0">
                    <a:pos x="14" y="27"/>
                  </a:cxn>
                  <a:cxn ang="0">
                    <a:pos x="14" y="24"/>
                  </a:cxn>
                  <a:cxn ang="0">
                    <a:pos x="12" y="22"/>
                  </a:cxn>
                  <a:cxn ang="0">
                    <a:pos x="12" y="19"/>
                  </a:cxn>
                  <a:cxn ang="0">
                    <a:pos x="12" y="17"/>
                  </a:cxn>
                  <a:cxn ang="0">
                    <a:pos x="9" y="13"/>
                  </a:cxn>
                  <a:cxn ang="0">
                    <a:pos x="9" y="12"/>
                  </a:cxn>
                  <a:cxn ang="0">
                    <a:pos x="5" y="8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3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5" y="22"/>
                  </a:cxn>
                  <a:cxn ang="0">
                    <a:pos x="5" y="24"/>
                  </a:cxn>
                  <a:cxn ang="0">
                    <a:pos x="9" y="27"/>
                  </a:cxn>
                  <a:cxn ang="0">
                    <a:pos x="9" y="31"/>
                  </a:cxn>
                  <a:cxn ang="0">
                    <a:pos x="12" y="32"/>
                  </a:cxn>
                  <a:cxn ang="0">
                    <a:pos x="12" y="36"/>
                  </a:cxn>
                  <a:cxn ang="0">
                    <a:pos x="14" y="38"/>
                  </a:cxn>
                  <a:cxn ang="0">
                    <a:pos x="14" y="41"/>
                  </a:cxn>
                  <a:cxn ang="0">
                    <a:pos x="17" y="43"/>
                  </a:cxn>
                  <a:cxn ang="0">
                    <a:pos x="17" y="46"/>
                  </a:cxn>
                  <a:cxn ang="0">
                    <a:pos x="19" y="48"/>
                  </a:cxn>
                  <a:cxn ang="0">
                    <a:pos x="19" y="51"/>
                  </a:cxn>
                  <a:cxn ang="0">
                    <a:pos x="23" y="51"/>
                  </a:cxn>
                  <a:cxn ang="0">
                    <a:pos x="23" y="55"/>
                  </a:cxn>
                  <a:cxn ang="0">
                    <a:pos x="23" y="57"/>
                  </a:cxn>
                  <a:cxn ang="0">
                    <a:pos x="24" y="55"/>
                  </a:cxn>
                  <a:cxn ang="0">
                    <a:pos x="24" y="60"/>
                  </a:cxn>
                  <a:cxn ang="0">
                    <a:pos x="28" y="60"/>
                  </a:cxn>
                  <a:cxn ang="0">
                    <a:pos x="28" y="57"/>
                  </a:cxn>
                  <a:cxn ang="0">
                    <a:pos x="24" y="60"/>
                  </a:cxn>
                </a:cxnLst>
                <a:rect l="0" t="0" r="r" b="b"/>
                <a:pathLst>
                  <a:path w="28" h="60">
                    <a:moveTo>
                      <a:pt x="24" y="60"/>
                    </a:moveTo>
                    <a:lnTo>
                      <a:pt x="28" y="57"/>
                    </a:lnTo>
                    <a:lnTo>
                      <a:pt x="28" y="55"/>
                    </a:lnTo>
                    <a:lnTo>
                      <a:pt x="28" y="51"/>
                    </a:lnTo>
                    <a:lnTo>
                      <a:pt x="24" y="51"/>
                    </a:lnTo>
                    <a:lnTo>
                      <a:pt x="24" y="48"/>
                    </a:lnTo>
                    <a:lnTo>
                      <a:pt x="24" y="46"/>
                    </a:lnTo>
                    <a:lnTo>
                      <a:pt x="23" y="46"/>
                    </a:lnTo>
                    <a:lnTo>
                      <a:pt x="23" y="43"/>
                    </a:lnTo>
                    <a:lnTo>
                      <a:pt x="19" y="41"/>
                    </a:lnTo>
                    <a:lnTo>
                      <a:pt x="19" y="38"/>
                    </a:lnTo>
                    <a:lnTo>
                      <a:pt x="17" y="36"/>
                    </a:lnTo>
                    <a:lnTo>
                      <a:pt x="17" y="32"/>
                    </a:lnTo>
                    <a:lnTo>
                      <a:pt x="17" y="31"/>
                    </a:lnTo>
                    <a:lnTo>
                      <a:pt x="14" y="27"/>
                    </a:lnTo>
                    <a:lnTo>
                      <a:pt x="14" y="24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9" y="13"/>
                    </a:lnTo>
                    <a:lnTo>
                      <a:pt x="9" y="12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4" y="13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9" y="27"/>
                    </a:lnTo>
                    <a:lnTo>
                      <a:pt x="9" y="31"/>
                    </a:lnTo>
                    <a:lnTo>
                      <a:pt x="12" y="32"/>
                    </a:lnTo>
                    <a:lnTo>
                      <a:pt x="12" y="36"/>
                    </a:lnTo>
                    <a:lnTo>
                      <a:pt x="14" y="38"/>
                    </a:lnTo>
                    <a:lnTo>
                      <a:pt x="14" y="41"/>
                    </a:lnTo>
                    <a:lnTo>
                      <a:pt x="17" y="43"/>
                    </a:lnTo>
                    <a:lnTo>
                      <a:pt x="17" y="46"/>
                    </a:lnTo>
                    <a:lnTo>
                      <a:pt x="19" y="48"/>
                    </a:lnTo>
                    <a:lnTo>
                      <a:pt x="19" y="51"/>
                    </a:lnTo>
                    <a:lnTo>
                      <a:pt x="23" y="51"/>
                    </a:lnTo>
                    <a:lnTo>
                      <a:pt x="23" y="55"/>
                    </a:lnTo>
                    <a:lnTo>
                      <a:pt x="23" y="57"/>
                    </a:lnTo>
                    <a:lnTo>
                      <a:pt x="24" y="55"/>
                    </a:lnTo>
                    <a:lnTo>
                      <a:pt x="24" y="60"/>
                    </a:lnTo>
                    <a:lnTo>
                      <a:pt x="28" y="60"/>
                    </a:lnTo>
                    <a:lnTo>
                      <a:pt x="28" y="57"/>
                    </a:lnTo>
                    <a:lnTo>
                      <a:pt x="24" y="6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1" name="Freeform 191"/>
              <p:cNvSpPr>
                <a:spLocks/>
              </p:cNvSpPr>
              <p:nvPr/>
            </p:nvSpPr>
            <p:spPr bwMode="auto">
              <a:xfrm>
                <a:off x="2631" y="1830"/>
                <a:ext cx="20" cy="3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1" y="11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8" y="14"/>
                  </a:cxn>
                  <a:cxn ang="0">
                    <a:pos x="8" y="16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21"/>
                  </a:cxn>
                  <a:cxn ang="0">
                    <a:pos x="13" y="24"/>
                  </a:cxn>
                  <a:cxn ang="0">
                    <a:pos x="13" y="28"/>
                  </a:cxn>
                  <a:cxn ang="0">
                    <a:pos x="15" y="28"/>
                  </a:cxn>
                  <a:cxn ang="0">
                    <a:pos x="15" y="30"/>
                  </a:cxn>
                  <a:cxn ang="0">
                    <a:pos x="19" y="30"/>
                  </a:cxn>
                  <a:cxn ang="0">
                    <a:pos x="19" y="33"/>
                  </a:cxn>
                  <a:cxn ang="0">
                    <a:pos x="20" y="33"/>
                  </a:cxn>
                  <a:cxn ang="0">
                    <a:pos x="20" y="28"/>
                  </a:cxn>
                  <a:cxn ang="0">
                    <a:pos x="20" y="24"/>
                  </a:cxn>
                  <a:cxn ang="0">
                    <a:pos x="19" y="24"/>
                  </a:cxn>
                  <a:cxn ang="0">
                    <a:pos x="19" y="21"/>
                  </a:cxn>
                  <a:cxn ang="0">
                    <a:pos x="15" y="19"/>
                  </a:cxn>
                  <a:cxn ang="0">
                    <a:pos x="13" y="16"/>
                  </a:cxn>
                  <a:cxn ang="0">
                    <a:pos x="13" y="14"/>
                  </a:cxn>
                  <a:cxn ang="0">
                    <a:pos x="10" y="14"/>
                  </a:cxn>
                  <a:cxn ang="0">
                    <a:pos x="10" y="11"/>
                  </a:cxn>
                  <a:cxn ang="0">
                    <a:pos x="10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1" y="0"/>
                  </a:cxn>
                  <a:cxn ang="0">
                    <a:pos x="0" y="4"/>
                  </a:cxn>
                </a:cxnLst>
                <a:rect l="0" t="0" r="r" b="b"/>
                <a:pathLst>
                  <a:path w="20" h="33">
                    <a:moveTo>
                      <a:pt x="0" y="4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1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8" y="16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13" y="24"/>
                    </a:lnTo>
                    <a:lnTo>
                      <a:pt x="13" y="28"/>
                    </a:lnTo>
                    <a:lnTo>
                      <a:pt x="15" y="28"/>
                    </a:lnTo>
                    <a:lnTo>
                      <a:pt x="15" y="30"/>
                    </a:lnTo>
                    <a:lnTo>
                      <a:pt x="19" y="30"/>
                    </a:lnTo>
                    <a:lnTo>
                      <a:pt x="19" y="33"/>
                    </a:lnTo>
                    <a:lnTo>
                      <a:pt x="20" y="33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19" y="24"/>
                    </a:lnTo>
                    <a:lnTo>
                      <a:pt x="19" y="21"/>
                    </a:lnTo>
                    <a:lnTo>
                      <a:pt x="15" y="19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2" name="Freeform 192"/>
              <p:cNvSpPr>
                <a:spLocks/>
              </p:cNvSpPr>
              <p:nvPr/>
            </p:nvSpPr>
            <p:spPr bwMode="auto">
              <a:xfrm>
                <a:off x="2617" y="1811"/>
                <a:ext cx="15" cy="23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8" y="16"/>
                  </a:cxn>
                  <a:cxn ang="0">
                    <a:pos x="14" y="23"/>
                  </a:cxn>
                  <a:cxn ang="0">
                    <a:pos x="15" y="19"/>
                  </a:cxn>
                  <a:cxn ang="0">
                    <a:pos x="14" y="14"/>
                  </a:cxn>
                  <a:cxn ang="0">
                    <a:pos x="10" y="11"/>
                  </a:cxn>
                  <a:cxn ang="0">
                    <a:pos x="10" y="9"/>
                  </a:cxn>
                  <a:cxn ang="0">
                    <a:pos x="8" y="5"/>
                  </a:cxn>
                  <a:cxn ang="0">
                    <a:pos x="8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3" y="5"/>
                  </a:cxn>
                </a:cxnLst>
                <a:rect l="0" t="0" r="r" b="b"/>
                <a:pathLst>
                  <a:path w="15" h="23">
                    <a:moveTo>
                      <a:pt x="3" y="5"/>
                    </a:moveTo>
                    <a:lnTo>
                      <a:pt x="0" y="4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8" y="16"/>
                    </a:lnTo>
                    <a:lnTo>
                      <a:pt x="14" y="23"/>
                    </a:lnTo>
                    <a:lnTo>
                      <a:pt x="15" y="19"/>
                    </a:lnTo>
                    <a:lnTo>
                      <a:pt x="14" y="14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8" y="5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3" name="Freeform 193"/>
              <p:cNvSpPr>
                <a:spLocks/>
              </p:cNvSpPr>
              <p:nvPr/>
            </p:nvSpPr>
            <p:spPr bwMode="auto">
              <a:xfrm>
                <a:off x="2608" y="1808"/>
                <a:ext cx="17" cy="26"/>
              </a:xfrm>
              <a:custGeom>
                <a:avLst/>
                <a:gdLst/>
                <a:ahLst/>
                <a:cxnLst>
                  <a:cxn ang="0">
                    <a:pos x="17" y="22"/>
                  </a:cxn>
                  <a:cxn ang="0">
                    <a:pos x="17" y="19"/>
                  </a:cxn>
                  <a:cxn ang="0">
                    <a:pos x="17" y="17"/>
                  </a:cxn>
                  <a:cxn ang="0">
                    <a:pos x="14" y="17"/>
                  </a:cxn>
                  <a:cxn ang="0">
                    <a:pos x="14" y="14"/>
                  </a:cxn>
                  <a:cxn ang="0">
                    <a:pos x="12" y="14"/>
                  </a:cxn>
                  <a:cxn ang="0">
                    <a:pos x="12" y="12"/>
                  </a:cxn>
                  <a:cxn ang="0">
                    <a:pos x="9" y="12"/>
                  </a:cxn>
                  <a:cxn ang="0">
                    <a:pos x="9" y="8"/>
                  </a:cxn>
                  <a:cxn ang="0">
                    <a:pos x="5" y="8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9" y="8"/>
                  </a:cxn>
                  <a:cxn ang="0">
                    <a:pos x="12" y="8"/>
                  </a:cxn>
                  <a:cxn ang="0">
                    <a:pos x="12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12"/>
                  </a:cxn>
                  <a:cxn ang="0">
                    <a:pos x="5" y="14"/>
                  </a:cxn>
                  <a:cxn ang="0">
                    <a:pos x="5" y="17"/>
                  </a:cxn>
                  <a:cxn ang="0">
                    <a:pos x="9" y="17"/>
                  </a:cxn>
                  <a:cxn ang="0">
                    <a:pos x="9" y="19"/>
                  </a:cxn>
                  <a:cxn ang="0">
                    <a:pos x="12" y="19"/>
                  </a:cxn>
                  <a:cxn ang="0">
                    <a:pos x="12" y="22"/>
                  </a:cxn>
                  <a:cxn ang="0">
                    <a:pos x="14" y="26"/>
                  </a:cxn>
                  <a:cxn ang="0">
                    <a:pos x="12" y="22"/>
                  </a:cxn>
                  <a:cxn ang="0">
                    <a:pos x="17" y="22"/>
                  </a:cxn>
                </a:cxnLst>
                <a:rect l="0" t="0" r="r" b="b"/>
                <a:pathLst>
                  <a:path w="17" h="26">
                    <a:moveTo>
                      <a:pt x="17" y="22"/>
                    </a:moveTo>
                    <a:lnTo>
                      <a:pt x="17" y="19"/>
                    </a:lnTo>
                    <a:lnTo>
                      <a:pt x="17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9" y="12"/>
                    </a:lnTo>
                    <a:lnTo>
                      <a:pt x="9" y="8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12" y="8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4" y="26"/>
                    </a:lnTo>
                    <a:lnTo>
                      <a:pt x="12" y="22"/>
                    </a:lnTo>
                    <a:lnTo>
                      <a:pt x="17" y="2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4" name="Freeform 194"/>
              <p:cNvSpPr>
                <a:spLocks/>
              </p:cNvSpPr>
              <p:nvPr/>
            </p:nvSpPr>
            <p:spPr bwMode="auto">
              <a:xfrm>
                <a:off x="2620" y="1830"/>
                <a:ext cx="12" cy="19"/>
              </a:xfrm>
              <a:custGeom>
                <a:avLst/>
                <a:gdLst/>
                <a:ahLst/>
                <a:cxnLst>
                  <a:cxn ang="0">
                    <a:pos x="11" y="19"/>
                  </a:cxn>
                  <a:cxn ang="0">
                    <a:pos x="12" y="14"/>
                  </a:cxn>
                  <a:cxn ang="0">
                    <a:pos x="11" y="14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7" y="5"/>
                  </a:cxn>
                  <a:cxn ang="0">
                    <a:pos x="7" y="4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7" y="14"/>
                  </a:cxn>
                  <a:cxn ang="0">
                    <a:pos x="11" y="19"/>
                  </a:cxn>
                  <a:cxn ang="0">
                    <a:pos x="12" y="16"/>
                  </a:cxn>
                  <a:cxn ang="0">
                    <a:pos x="12" y="14"/>
                  </a:cxn>
                  <a:cxn ang="0">
                    <a:pos x="11" y="19"/>
                  </a:cxn>
                </a:cxnLst>
                <a:rect l="0" t="0" r="r" b="b"/>
                <a:pathLst>
                  <a:path w="12" h="19">
                    <a:moveTo>
                      <a:pt x="11" y="19"/>
                    </a:moveTo>
                    <a:lnTo>
                      <a:pt x="12" y="14"/>
                    </a:lnTo>
                    <a:lnTo>
                      <a:pt x="11" y="14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11" y="19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1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5" name="Freeform 195"/>
              <p:cNvSpPr>
                <a:spLocks/>
              </p:cNvSpPr>
              <p:nvPr/>
            </p:nvSpPr>
            <p:spPr bwMode="auto">
              <a:xfrm>
                <a:off x="2603" y="1822"/>
                <a:ext cx="28" cy="27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8"/>
                  </a:cxn>
                  <a:cxn ang="0">
                    <a:pos x="9" y="12"/>
                  </a:cxn>
                  <a:cxn ang="0">
                    <a:pos x="10" y="13"/>
                  </a:cxn>
                  <a:cxn ang="0">
                    <a:pos x="14" y="17"/>
                  </a:cxn>
                  <a:cxn ang="0">
                    <a:pos x="17" y="17"/>
                  </a:cxn>
                  <a:cxn ang="0">
                    <a:pos x="17" y="19"/>
                  </a:cxn>
                  <a:cxn ang="0">
                    <a:pos x="19" y="19"/>
                  </a:cxn>
                  <a:cxn ang="0">
                    <a:pos x="19" y="22"/>
                  </a:cxn>
                  <a:cxn ang="0">
                    <a:pos x="22" y="22"/>
                  </a:cxn>
                  <a:cxn ang="0">
                    <a:pos x="22" y="24"/>
                  </a:cxn>
                  <a:cxn ang="0">
                    <a:pos x="24" y="24"/>
                  </a:cxn>
                  <a:cxn ang="0">
                    <a:pos x="24" y="27"/>
                  </a:cxn>
                  <a:cxn ang="0">
                    <a:pos x="28" y="27"/>
                  </a:cxn>
                  <a:cxn ang="0">
                    <a:pos x="24" y="22"/>
                  </a:cxn>
                  <a:cxn ang="0">
                    <a:pos x="28" y="22"/>
                  </a:cxn>
                  <a:cxn ang="0">
                    <a:pos x="28" y="19"/>
                  </a:cxn>
                  <a:cxn ang="0">
                    <a:pos x="24" y="19"/>
                  </a:cxn>
                  <a:cxn ang="0">
                    <a:pos x="24" y="17"/>
                  </a:cxn>
                  <a:cxn ang="0">
                    <a:pos x="22" y="17"/>
                  </a:cxn>
                  <a:cxn ang="0">
                    <a:pos x="19" y="13"/>
                  </a:cxn>
                  <a:cxn ang="0">
                    <a:pos x="19" y="12"/>
                  </a:cxn>
                  <a:cxn ang="0">
                    <a:pos x="17" y="12"/>
                  </a:cxn>
                  <a:cxn ang="0">
                    <a:pos x="14" y="8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5"/>
                  </a:cxn>
                </a:cxnLst>
                <a:rect l="0" t="0" r="r" b="b"/>
                <a:pathLst>
                  <a:path w="28" h="27">
                    <a:moveTo>
                      <a:pt x="3" y="5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2" y="22"/>
                    </a:lnTo>
                    <a:lnTo>
                      <a:pt x="22" y="24"/>
                    </a:lnTo>
                    <a:lnTo>
                      <a:pt x="24" y="24"/>
                    </a:lnTo>
                    <a:lnTo>
                      <a:pt x="24" y="27"/>
                    </a:lnTo>
                    <a:lnTo>
                      <a:pt x="28" y="27"/>
                    </a:lnTo>
                    <a:lnTo>
                      <a:pt x="24" y="22"/>
                    </a:lnTo>
                    <a:lnTo>
                      <a:pt x="28" y="22"/>
                    </a:lnTo>
                    <a:lnTo>
                      <a:pt x="28" y="19"/>
                    </a:lnTo>
                    <a:lnTo>
                      <a:pt x="24" y="19"/>
                    </a:lnTo>
                    <a:lnTo>
                      <a:pt x="24" y="17"/>
                    </a:lnTo>
                    <a:lnTo>
                      <a:pt x="22" y="17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8"/>
                    </a:lnTo>
                    <a:lnTo>
                      <a:pt x="10" y="5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6" name="Freeform 196"/>
              <p:cNvSpPr>
                <a:spLocks/>
              </p:cNvSpPr>
              <p:nvPr/>
            </p:nvSpPr>
            <p:spPr bwMode="auto">
              <a:xfrm>
                <a:off x="2593" y="1820"/>
                <a:ext cx="15" cy="7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7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5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5" y="2"/>
                  </a:cxn>
                </a:cxnLst>
                <a:rect l="0" t="0" r="r" b="b"/>
                <a:pathLst>
                  <a:path w="15" h="7">
                    <a:moveTo>
                      <a:pt x="5" y="2"/>
                    </a:moveTo>
                    <a:lnTo>
                      <a:pt x="5" y="7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7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7" name="Freeform 197"/>
              <p:cNvSpPr>
                <a:spLocks/>
              </p:cNvSpPr>
              <p:nvPr/>
            </p:nvSpPr>
            <p:spPr bwMode="auto">
              <a:xfrm>
                <a:off x="2593" y="1822"/>
                <a:ext cx="20" cy="24"/>
              </a:xfrm>
              <a:custGeom>
                <a:avLst/>
                <a:gdLst/>
                <a:ahLst/>
                <a:cxnLst>
                  <a:cxn ang="0">
                    <a:pos x="19" y="24"/>
                  </a:cxn>
                  <a:cxn ang="0">
                    <a:pos x="20" y="19"/>
                  </a:cxn>
                  <a:cxn ang="0">
                    <a:pos x="19" y="17"/>
                  </a:cxn>
                  <a:cxn ang="0">
                    <a:pos x="19" y="13"/>
                  </a:cxn>
                  <a:cxn ang="0">
                    <a:pos x="15" y="13"/>
                  </a:cxn>
                  <a:cxn ang="0">
                    <a:pos x="15" y="12"/>
                  </a:cxn>
                  <a:cxn ang="0">
                    <a:pos x="13" y="12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3" y="3"/>
                  </a:cxn>
                  <a:cxn ang="0">
                    <a:pos x="3" y="5"/>
                  </a:cxn>
                  <a:cxn ang="0">
                    <a:pos x="5" y="8"/>
                  </a:cxn>
                  <a:cxn ang="0">
                    <a:pos x="5" y="12"/>
                  </a:cxn>
                  <a:cxn ang="0">
                    <a:pos x="8" y="12"/>
                  </a:cxn>
                  <a:cxn ang="0">
                    <a:pos x="8" y="13"/>
                  </a:cxn>
                  <a:cxn ang="0">
                    <a:pos x="10" y="13"/>
                  </a:cxn>
                  <a:cxn ang="0">
                    <a:pos x="10" y="17"/>
                  </a:cxn>
                  <a:cxn ang="0">
                    <a:pos x="13" y="17"/>
                  </a:cxn>
                  <a:cxn ang="0">
                    <a:pos x="13" y="19"/>
                  </a:cxn>
                  <a:cxn ang="0">
                    <a:pos x="15" y="19"/>
                  </a:cxn>
                  <a:cxn ang="0">
                    <a:pos x="15" y="22"/>
                  </a:cxn>
                  <a:cxn ang="0">
                    <a:pos x="19" y="19"/>
                  </a:cxn>
                  <a:cxn ang="0">
                    <a:pos x="19" y="24"/>
                  </a:cxn>
                  <a:cxn ang="0">
                    <a:pos x="20" y="22"/>
                  </a:cxn>
                  <a:cxn ang="0">
                    <a:pos x="20" y="19"/>
                  </a:cxn>
                  <a:cxn ang="0">
                    <a:pos x="19" y="24"/>
                  </a:cxn>
                </a:cxnLst>
                <a:rect l="0" t="0" r="r" b="b"/>
                <a:pathLst>
                  <a:path w="20" h="24">
                    <a:moveTo>
                      <a:pt x="19" y="24"/>
                    </a:moveTo>
                    <a:lnTo>
                      <a:pt x="20" y="19"/>
                    </a:lnTo>
                    <a:lnTo>
                      <a:pt x="19" y="17"/>
                    </a:lnTo>
                    <a:lnTo>
                      <a:pt x="19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3" y="12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8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9" y="19"/>
                    </a:lnTo>
                    <a:lnTo>
                      <a:pt x="19" y="24"/>
                    </a:lnTo>
                    <a:lnTo>
                      <a:pt x="20" y="22"/>
                    </a:lnTo>
                    <a:lnTo>
                      <a:pt x="20" y="19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8" name="Freeform 198"/>
              <p:cNvSpPr>
                <a:spLocks/>
              </p:cNvSpPr>
              <p:nvPr/>
            </p:nvSpPr>
            <p:spPr bwMode="auto">
              <a:xfrm>
                <a:off x="2563" y="1825"/>
                <a:ext cx="49" cy="2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14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6" y="16"/>
                  </a:cxn>
                  <a:cxn ang="0">
                    <a:pos x="30" y="16"/>
                  </a:cxn>
                  <a:cxn ang="0">
                    <a:pos x="33" y="16"/>
                  </a:cxn>
                  <a:cxn ang="0">
                    <a:pos x="35" y="19"/>
                  </a:cxn>
                  <a:cxn ang="0">
                    <a:pos x="38" y="19"/>
                  </a:cxn>
                  <a:cxn ang="0">
                    <a:pos x="40" y="19"/>
                  </a:cxn>
                  <a:cxn ang="0">
                    <a:pos x="43" y="19"/>
                  </a:cxn>
                  <a:cxn ang="0">
                    <a:pos x="45" y="19"/>
                  </a:cxn>
                  <a:cxn ang="0">
                    <a:pos x="45" y="21"/>
                  </a:cxn>
                  <a:cxn ang="0">
                    <a:pos x="49" y="21"/>
                  </a:cxn>
                  <a:cxn ang="0">
                    <a:pos x="49" y="16"/>
                  </a:cxn>
                  <a:cxn ang="0">
                    <a:pos x="45" y="16"/>
                  </a:cxn>
                  <a:cxn ang="0">
                    <a:pos x="45" y="14"/>
                  </a:cxn>
                  <a:cxn ang="0">
                    <a:pos x="43" y="14"/>
                  </a:cxn>
                  <a:cxn ang="0">
                    <a:pos x="40" y="14"/>
                  </a:cxn>
                  <a:cxn ang="0">
                    <a:pos x="38" y="14"/>
                  </a:cxn>
                  <a:cxn ang="0">
                    <a:pos x="35" y="14"/>
                  </a:cxn>
                  <a:cxn ang="0">
                    <a:pos x="33" y="10"/>
                  </a:cxn>
                  <a:cxn ang="0">
                    <a:pos x="30" y="10"/>
                  </a:cxn>
                  <a:cxn ang="0">
                    <a:pos x="26" y="9"/>
                  </a:cxn>
                  <a:cxn ang="0">
                    <a:pos x="24" y="9"/>
                  </a:cxn>
                  <a:cxn ang="0">
                    <a:pos x="21" y="9"/>
                  </a:cxn>
                  <a:cxn ang="0">
                    <a:pos x="19" y="9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</a:cxnLst>
                <a:rect l="0" t="0" r="r" b="b"/>
                <a:pathLst>
                  <a:path w="49" h="21">
                    <a:moveTo>
                      <a:pt x="0" y="5"/>
                    </a:moveTo>
                    <a:lnTo>
                      <a:pt x="0" y="5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3" y="16"/>
                    </a:lnTo>
                    <a:lnTo>
                      <a:pt x="35" y="19"/>
                    </a:lnTo>
                    <a:lnTo>
                      <a:pt x="38" y="19"/>
                    </a:lnTo>
                    <a:lnTo>
                      <a:pt x="40" y="19"/>
                    </a:lnTo>
                    <a:lnTo>
                      <a:pt x="43" y="19"/>
                    </a:lnTo>
                    <a:lnTo>
                      <a:pt x="45" y="19"/>
                    </a:lnTo>
                    <a:lnTo>
                      <a:pt x="45" y="21"/>
                    </a:lnTo>
                    <a:lnTo>
                      <a:pt x="49" y="21"/>
                    </a:lnTo>
                    <a:lnTo>
                      <a:pt x="49" y="16"/>
                    </a:lnTo>
                    <a:lnTo>
                      <a:pt x="45" y="16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40" y="14"/>
                    </a:lnTo>
                    <a:lnTo>
                      <a:pt x="38" y="14"/>
                    </a:lnTo>
                    <a:lnTo>
                      <a:pt x="35" y="14"/>
                    </a:lnTo>
                    <a:lnTo>
                      <a:pt x="33" y="10"/>
                    </a:lnTo>
                    <a:lnTo>
                      <a:pt x="30" y="10"/>
                    </a:lnTo>
                    <a:lnTo>
                      <a:pt x="26" y="9"/>
                    </a:lnTo>
                    <a:lnTo>
                      <a:pt x="24" y="9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39" name="Freeform 199"/>
              <p:cNvSpPr>
                <a:spLocks/>
              </p:cNvSpPr>
              <p:nvPr/>
            </p:nvSpPr>
            <p:spPr bwMode="auto">
              <a:xfrm>
                <a:off x="2555" y="1825"/>
                <a:ext cx="19" cy="29"/>
              </a:xfrm>
              <a:custGeom>
                <a:avLst/>
                <a:gdLst/>
                <a:ahLst/>
                <a:cxnLst>
                  <a:cxn ang="0">
                    <a:pos x="19" y="26"/>
                  </a:cxn>
                  <a:cxn ang="0">
                    <a:pos x="19" y="26"/>
                  </a:cxn>
                  <a:cxn ang="0">
                    <a:pos x="19" y="24"/>
                  </a:cxn>
                  <a:cxn ang="0">
                    <a:pos x="15" y="24"/>
                  </a:cxn>
                  <a:cxn ang="0">
                    <a:pos x="13" y="21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10" y="16"/>
                  </a:cxn>
                  <a:cxn ang="0">
                    <a:pos x="8" y="16"/>
                  </a:cxn>
                  <a:cxn ang="0">
                    <a:pos x="8" y="14"/>
                  </a:cxn>
                  <a:cxn ang="0">
                    <a:pos x="8" y="10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0"/>
                  </a:cxn>
                  <a:cxn ang="0">
                    <a:pos x="3" y="14"/>
                  </a:cxn>
                  <a:cxn ang="0">
                    <a:pos x="3" y="16"/>
                  </a:cxn>
                  <a:cxn ang="0">
                    <a:pos x="5" y="19"/>
                  </a:cxn>
                  <a:cxn ang="0">
                    <a:pos x="8" y="21"/>
                  </a:cxn>
                  <a:cxn ang="0">
                    <a:pos x="8" y="24"/>
                  </a:cxn>
                  <a:cxn ang="0">
                    <a:pos x="10" y="24"/>
                  </a:cxn>
                  <a:cxn ang="0">
                    <a:pos x="10" y="26"/>
                  </a:cxn>
                  <a:cxn ang="0">
                    <a:pos x="13" y="29"/>
                  </a:cxn>
                  <a:cxn ang="0">
                    <a:pos x="19" y="26"/>
                  </a:cxn>
                </a:cxnLst>
                <a:rect l="0" t="0" r="r" b="b"/>
                <a:pathLst>
                  <a:path w="19" h="29">
                    <a:moveTo>
                      <a:pt x="19" y="26"/>
                    </a:moveTo>
                    <a:lnTo>
                      <a:pt x="19" y="26"/>
                    </a:lnTo>
                    <a:lnTo>
                      <a:pt x="19" y="24"/>
                    </a:lnTo>
                    <a:lnTo>
                      <a:pt x="15" y="24"/>
                    </a:lnTo>
                    <a:lnTo>
                      <a:pt x="13" y="21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10" y="16"/>
                    </a:lnTo>
                    <a:lnTo>
                      <a:pt x="8" y="16"/>
                    </a:lnTo>
                    <a:lnTo>
                      <a:pt x="8" y="14"/>
                    </a:lnTo>
                    <a:lnTo>
                      <a:pt x="8" y="10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5" y="19"/>
                    </a:lnTo>
                    <a:lnTo>
                      <a:pt x="8" y="21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3" y="29"/>
                    </a:lnTo>
                    <a:lnTo>
                      <a:pt x="19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0" name="Freeform 200"/>
              <p:cNvSpPr>
                <a:spLocks/>
              </p:cNvSpPr>
              <p:nvPr/>
            </p:nvSpPr>
            <p:spPr bwMode="auto">
              <a:xfrm>
                <a:off x="2568" y="1851"/>
                <a:ext cx="57" cy="17"/>
              </a:xfrm>
              <a:custGeom>
                <a:avLst/>
                <a:gdLst/>
                <a:ahLst/>
                <a:cxnLst>
                  <a:cxn ang="0">
                    <a:pos x="57" y="12"/>
                  </a:cxn>
                  <a:cxn ang="0">
                    <a:pos x="57" y="12"/>
                  </a:cxn>
                  <a:cxn ang="0">
                    <a:pos x="54" y="12"/>
                  </a:cxn>
                  <a:cxn ang="0">
                    <a:pos x="52" y="12"/>
                  </a:cxn>
                  <a:cxn ang="0">
                    <a:pos x="49" y="12"/>
                  </a:cxn>
                  <a:cxn ang="0">
                    <a:pos x="49" y="9"/>
                  </a:cxn>
                  <a:cxn ang="0">
                    <a:pos x="45" y="9"/>
                  </a:cxn>
                  <a:cxn ang="0">
                    <a:pos x="44" y="9"/>
                  </a:cxn>
                  <a:cxn ang="0">
                    <a:pos x="40" y="9"/>
                  </a:cxn>
                  <a:cxn ang="0">
                    <a:pos x="35" y="9"/>
                  </a:cxn>
                  <a:cxn ang="0">
                    <a:pos x="33" y="9"/>
                  </a:cxn>
                  <a:cxn ang="0">
                    <a:pos x="30" y="9"/>
                  </a:cxn>
                  <a:cxn ang="0">
                    <a:pos x="28" y="7"/>
                  </a:cxn>
                  <a:cxn ang="0">
                    <a:pos x="25" y="7"/>
                  </a:cxn>
                  <a:cxn ang="0">
                    <a:pos x="21" y="7"/>
                  </a:cxn>
                  <a:cxn ang="0">
                    <a:pos x="19" y="7"/>
                  </a:cxn>
                  <a:cxn ang="0">
                    <a:pos x="16" y="7"/>
                  </a:cxn>
                  <a:cxn ang="0">
                    <a:pos x="14" y="7"/>
                  </a:cxn>
                  <a:cxn ang="0">
                    <a:pos x="14" y="3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2" y="7"/>
                  </a:cxn>
                  <a:cxn ang="0">
                    <a:pos x="6" y="7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11" y="9"/>
                  </a:cxn>
                  <a:cxn ang="0">
                    <a:pos x="11" y="12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25" y="12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3" y="14"/>
                  </a:cxn>
                  <a:cxn ang="0">
                    <a:pos x="35" y="14"/>
                  </a:cxn>
                  <a:cxn ang="0">
                    <a:pos x="38" y="14"/>
                  </a:cxn>
                  <a:cxn ang="0">
                    <a:pos x="44" y="14"/>
                  </a:cxn>
                  <a:cxn ang="0">
                    <a:pos x="45" y="14"/>
                  </a:cxn>
                  <a:cxn ang="0">
                    <a:pos x="49" y="17"/>
                  </a:cxn>
                  <a:cxn ang="0">
                    <a:pos x="52" y="17"/>
                  </a:cxn>
                  <a:cxn ang="0">
                    <a:pos x="54" y="17"/>
                  </a:cxn>
                  <a:cxn ang="0">
                    <a:pos x="57" y="17"/>
                  </a:cxn>
                  <a:cxn ang="0">
                    <a:pos x="57" y="12"/>
                  </a:cxn>
                </a:cxnLst>
                <a:rect l="0" t="0" r="r" b="b"/>
                <a:pathLst>
                  <a:path w="57" h="17">
                    <a:moveTo>
                      <a:pt x="57" y="12"/>
                    </a:moveTo>
                    <a:lnTo>
                      <a:pt x="57" y="12"/>
                    </a:lnTo>
                    <a:lnTo>
                      <a:pt x="54" y="12"/>
                    </a:lnTo>
                    <a:lnTo>
                      <a:pt x="52" y="12"/>
                    </a:lnTo>
                    <a:lnTo>
                      <a:pt x="49" y="12"/>
                    </a:lnTo>
                    <a:lnTo>
                      <a:pt x="49" y="9"/>
                    </a:lnTo>
                    <a:lnTo>
                      <a:pt x="45" y="9"/>
                    </a:lnTo>
                    <a:lnTo>
                      <a:pt x="44" y="9"/>
                    </a:lnTo>
                    <a:lnTo>
                      <a:pt x="40" y="9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0" y="9"/>
                    </a:lnTo>
                    <a:lnTo>
                      <a:pt x="28" y="7"/>
                    </a:lnTo>
                    <a:lnTo>
                      <a:pt x="25" y="7"/>
                    </a:lnTo>
                    <a:lnTo>
                      <a:pt x="21" y="7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4" y="3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6" y="7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12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5" y="12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3" y="14"/>
                    </a:lnTo>
                    <a:lnTo>
                      <a:pt x="35" y="14"/>
                    </a:lnTo>
                    <a:lnTo>
                      <a:pt x="38" y="14"/>
                    </a:lnTo>
                    <a:lnTo>
                      <a:pt x="44" y="14"/>
                    </a:lnTo>
                    <a:lnTo>
                      <a:pt x="45" y="14"/>
                    </a:lnTo>
                    <a:lnTo>
                      <a:pt x="49" y="17"/>
                    </a:lnTo>
                    <a:lnTo>
                      <a:pt x="52" y="17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1" name="Freeform 201"/>
              <p:cNvSpPr>
                <a:spLocks/>
              </p:cNvSpPr>
              <p:nvPr/>
            </p:nvSpPr>
            <p:spPr bwMode="auto">
              <a:xfrm>
                <a:off x="2625" y="1863"/>
                <a:ext cx="35" cy="19"/>
              </a:xfrm>
              <a:custGeom>
                <a:avLst/>
                <a:gdLst/>
                <a:ahLst/>
                <a:cxnLst>
                  <a:cxn ang="0">
                    <a:pos x="30" y="19"/>
                  </a:cxn>
                  <a:cxn ang="0">
                    <a:pos x="30" y="16"/>
                  </a:cxn>
                  <a:cxn ang="0">
                    <a:pos x="31" y="16"/>
                  </a:cxn>
                  <a:cxn ang="0">
                    <a:pos x="31" y="14"/>
                  </a:cxn>
                  <a:cxn ang="0">
                    <a:pos x="35" y="10"/>
                  </a:cxn>
                  <a:cxn ang="0">
                    <a:pos x="35" y="7"/>
                  </a:cxn>
                  <a:cxn ang="0">
                    <a:pos x="35" y="5"/>
                  </a:cxn>
                  <a:cxn ang="0">
                    <a:pos x="31" y="5"/>
                  </a:cxn>
                  <a:cxn ang="0">
                    <a:pos x="31" y="2"/>
                  </a:cxn>
                  <a:cxn ang="0">
                    <a:pos x="30" y="2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26" y="5"/>
                  </a:cxn>
                  <a:cxn ang="0">
                    <a:pos x="26" y="7"/>
                  </a:cxn>
                  <a:cxn ang="0">
                    <a:pos x="30" y="7"/>
                  </a:cxn>
                  <a:cxn ang="0">
                    <a:pos x="30" y="10"/>
                  </a:cxn>
                  <a:cxn ang="0">
                    <a:pos x="26" y="10"/>
                  </a:cxn>
                  <a:cxn ang="0">
                    <a:pos x="26" y="14"/>
                  </a:cxn>
                  <a:cxn ang="0">
                    <a:pos x="30" y="19"/>
                  </a:cxn>
                </a:cxnLst>
                <a:rect l="0" t="0" r="r" b="b"/>
                <a:pathLst>
                  <a:path w="35" h="19">
                    <a:moveTo>
                      <a:pt x="30" y="19"/>
                    </a:moveTo>
                    <a:lnTo>
                      <a:pt x="30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5" y="10"/>
                    </a:lnTo>
                    <a:lnTo>
                      <a:pt x="35" y="7"/>
                    </a:lnTo>
                    <a:lnTo>
                      <a:pt x="35" y="5"/>
                    </a:lnTo>
                    <a:lnTo>
                      <a:pt x="31" y="5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30" y="7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6" y="14"/>
                    </a:lnTo>
                    <a:lnTo>
                      <a:pt x="3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2" name="Freeform 202"/>
              <p:cNvSpPr>
                <a:spLocks/>
              </p:cNvSpPr>
              <p:nvPr/>
            </p:nvSpPr>
            <p:spPr bwMode="auto">
              <a:xfrm>
                <a:off x="2622" y="1877"/>
                <a:ext cx="33" cy="24"/>
              </a:xfrm>
              <a:custGeom>
                <a:avLst/>
                <a:gdLst/>
                <a:ahLst/>
                <a:cxnLst>
                  <a:cxn ang="0">
                    <a:pos x="3" y="24"/>
                  </a:cxn>
                  <a:cxn ang="0">
                    <a:pos x="5" y="24"/>
                  </a:cxn>
                  <a:cxn ang="0">
                    <a:pos x="9" y="21"/>
                  </a:cxn>
                  <a:cxn ang="0">
                    <a:pos x="10" y="17"/>
                  </a:cxn>
                  <a:cxn ang="0">
                    <a:pos x="14" y="17"/>
                  </a:cxn>
                  <a:cxn ang="0">
                    <a:pos x="14" y="15"/>
                  </a:cxn>
                  <a:cxn ang="0">
                    <a:pos x="17" y="15"/>
                  </a:cxn>
                  <a:cxn ang="0">
                    <a:pos x="17" y="12"/>
                  </a:cxn>
                  <a:cxn ang="0">
                    <a:pos x="19" y="12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4" y="10"/>
                  </a:cxn>
                  <a:cxn ang="0">
                    <a:pos x="28" y="7"/>
                  </a:cxn>
                  <a:cxn ang="0">
                    <a:pos x="29" y="7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29" y="0"/>
                  </a:cxn>
                  <a:cxn ang="0">
                    <a:pos x="28" y="2"/>
                  </a:cxn>
                  <a:cxn ang="0">
                    <a:pos x="24" y="2"/>
                  </a:cxn>
                  <a:cxn ang="0">
                    <a:pos x="22" y="5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5" y="15"/>
                  </a:cxn>
                  <a:cxn ang="0">
                    <a:pos x="3" y="17"/>
                  </a:cxn>
                  <a:cxn ang="0">
                    <a:pos x="0" y="21"/>
                  </a:cxn>
                  <a:cxn ang="0">
                    <a:pos x="3" y="17"/>
                  </a:cxn>
                  <a:cxn ang="0">
                    <a:pos x="3" y="24"/>
                  </a:cxn>
                </a:cxnLst>
                <a:rect l="0" t="0" r="r" b="b"/>
                <a:pathLst>
                  <a:path w="33" h="24">
                    <a:moveTo>
                      <a:pt x="3" y="24"/>
                    </a:moveTo>
                    <a:lnTo>
                      <a:pt x="5" y="24"/>
                    </a:lnTo>
                    <a:lnTo>
                      <a:pt x="9" y="21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8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29" y="0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2" y="5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5" y="15"/>
                    </a:lnTo>
                    <a:lnTo>
                      <a:pt x="3" y="17"/>
                    </a:lnTo>
                    <a:lnTo>
                      <a:pt x="0" y="21"/>
                    </a:lnTo>
                    <a:lnTo>
                      <a:pt x="3" y="1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3" name="Freeform 203"/>
              <p:cNvSpPr>
                <a:spLocks/>
              </p:cNvSpPr>
              <p:nvPr/>
            </p:nvSpPr>
            <p:spPr bwMode="auto">
              <a:xfrm>
                <a:off x="2603" y="1894"/>
                <a:ext cx="22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3" y="14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7" y="9"/>
                  </a:cxn>
                  <a:cxn ang="0">
                    <a:pos x="22" y="9"/>
                  </a:cxn>
                  <a:cxn ang="0">
                    <a:pos x="22" y="7"/>
                  </a:cxn>
                  <a:cxn ang="0">
                    <a:pos x="22" y="0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9" y="7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3" y="12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0" y="14"/>
                  </a:cxn>
                </a:cxnLst>
                <a:rect l="0" t="0" r="r" b="b"/>
                <a:pathLst>
                  <a:path w="22" h="14">
                    <a:moveTo>
                      <a:pt x="0" y="14"/>
                    </a:moveTo>
                    <a:lnTo>
                      <a:pt x="3" y="14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4" name="Freeform 204"/>
              <p:cNvSpPr>
                <a:spLocks/>
              </p:cNvSpPr>
              <p:nvPr/>
            </p:nvSpPr>
            <p:spPr bwMode="auto">
              <a:xfrm>
                <a:off x="2577" y="1894"/>
                <a:ext cx="29" cy="14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2" y="7"/>
                  </a:cxn>
                  <a:cxn ang="0">
                    <a:pos x="5" y="7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10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6" y="14"/>
                  </a:cxn>
                  <a:cxn ang="0">
                    <a:pos x="29" y="12"/>
                  </a:cxn>
                  <a:cxn ang="0">
                    <a:pos x="29" y="9"/>
                  </a:cxn>
                  <a:cxn ang="0">
                    <a:pos x="26" y="9"/>
                  </a:cxn>
                  <a:cxn ang="0">
                    <a:pos x="24" y="9"/>
                  </a:cxn>
                  <a:cxn ang="0">
                    <a:pos x="21" y="7"/>
                  </a:cxn>
                  <a:cxn ang="0">
                    <a:pos x="19" y="7"/>
                  </a:cxn>
                  <a:cxn ang="0">
                    <a:pos x="16" y="7"/>
                  </a:cxn>
                  <a:cxn ang="0">
                    <a:pos x="12" y="4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5" y="4"/>
                  </a:cxn>
                </a:cxnLst>
                <a:rect l="0" t="0" r="r" b="b"/>
                <a:pathLst>
                  <a:path w="29" h="14">
                    <a:moveTo>
                      <a:pt x="5" y="4"/>
                    </a:moveTo>
                    <a:lnTo>
                      <a:pt x="2" y="7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26" y="9"/>
                    </a:lnTo>
                    <a:lnTo>
                      <a:pt x="24" y="9"/>
                    </a:lnTo>
                    <a:lnTo>
                      <a:pt x="21" y="7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2" y="4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5" name="Freeform 205"/>
              <p:cNvSpPr>
                <a:spLocks/>
              </p:cNvSpPr>
              <p:nvPr/>
            </p:nvSpPr>
            <p:spPr bwMode="auto">
              <a:xfrm>
                <a:off x="2577" y="1898"/>
                <a:ext cx="12" cy="15"/>
              </a:xfrm>
              <a:custGeom>
                <a:avLst/>
                <a:gdLst/>
                <a:ahLst/>
                <a:cxnLst>
                  <a:cxn ang="0">
                    <a:pos x="10" y="15"/>
                  </a:cxn>
                  <a:cxn ang="0">
                    <a:pos x="10" y="10"/>
                  </a:cxn>
                  <a:cxn ang="0">
                    <a:pos x="10" y="8"/>
                  </a:cxn>
                  <a:cxn ang="0">
                    <a:pos x="7" y="8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2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7" y="10"/>
                  </a:cxn>
                  <a:cxn ang="0">
                    <a:pos x="10" y="15"/>
                  </a:cxn>
                  <a:cxn ang="0">
                    <a:pos x="12" y="13"/>
                  </a:cxn>
                  <a:cxn ang="0">
                    <a:pos x="10" y="10"/>
                  </a:cxn>
                  <a:cxn ang="0">
                    <a:pos x="10" y="15"/>
                  </a:cxn>
                </a:cxnLst>
                <a:rect l="0" t="0" r="r" b="b"/>
                <a:pathLst>
                  <a:path w="12" h="15">
                    <a:moveTo>
                      <a:pt x="10" y="15"/>
                    </a:moveTo>
                    <a:lnTo>
                      <a:pt x="10" y="10"/>
                    </a:lnTo>
                    <a:lnTo>
                      <a:pt x="10" y="8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0"/>
                    </a:lnTo>
                    <a:lnTo>
                      <a:pt x="10" y="15"/>
                    </a:lnTo>
                    <a:lnTo>
                      <a:pt x="12" y="13"/>
                    </a:lnTo>
                    <a:lnTo>
                      <a:pt x="10" y="1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6" name="Freeform 206"/>
              <p:cNvSpPr>
                <a:spLocks/>
              </p:cNvSpPr>
              <p:nvPr/>
            </p:nvSpPr>
            <p:spPr bwMode="auto">
              <a:xfrm>
                <a:off x="2454" y="1889"/>
                <a:ext cx="23" cy="17"/>
              </a:xfrm>
              <a:custGeom>
                <a:avLst/>
                <a:gdLst/>
                <a:ahLst/>
                <a:cxnLst>
                  <a:cxn ang="0">
                    <a:pos x="4" y="5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9" y="5"/>
                  </a:cxn>
                  <a:cxn ang="0">
                    <a:pos x="12" y="9"/>
                  </a:cxn>
                  <a:cxn ang="0">
                    <a:pos x="14" y="12"/>
                  </a:cxn>
                  <a:cxn ang="0">
                    <a:pos x="14" y="14"/>
                  </a:cxn>
                  <a:cxn ang="0">
                    <a:pos x="18" y="14"/>
                  </a:cxn>
                  <a:cxn ang="0">
                    <a:pos x="18" y="17"/>
                  </a:cxn>
                  <a:cxn ang="0">
                    <a:pos x="23" y="14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18" y="9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4" y="5"/>
                  </a:cxn>
                </a:cxnLst>
                <a:rect l="0" t="0" r="r" b="b"/>
                <a:pathLst>
                  <a:path w="23" h="17">
                    <a:moveTo>
                      <a:pt x="4" y="5"/>
                    </a:moveTo>
                    <a:lnTo>
                      <a:pt x="0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2" y="9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18" y="14"/>
                    </a:lnTo>
                    <a:lnTo>
                      <a:pt x="18" y="17"/>
                    </a:lnTo>
                    <a:lnTo>
                      <a:pt x="23" y="14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7" name="Freeform 207"/>
              <p:cNvSpPr>
                <a:spLocks/>
              </p:cNvSpPr>
              <p:nvPr/>
            </p:nvSpPr>
            <p:spPr bwMode="auto">
              <a:xfrm>
                <a:off x="2430" y="1889"/>
                <a:ext cx="28" cy="1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0" y="17"/>
                  </a:cxn>
                  <a:cxn ang="0">
                    <a:pos x="4" y="17"/>
                  </a:cxn>
                  <a:cxn ang="0">
                    <a:pos x="5" y="17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1" y="14"/>
                  </a:cxn>
                  <a:cxn ang="0">
                    <a:pos x="11" y="12"/>
                  </a:cxn>
                  <a:cxn ang="0">
                    <a:pos x="14" y="12"/>
                  </a:cxn>
                  <a:cxn ang="0">
                    <a:pos x="18" y="12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3" y="9"/>
                  </a:cxn>
                  <a:cxn ang="0">
                    <a:pos x="24" y="9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24" y="0"/>
                  </a:cxn>
                  <a:cxn ang="0">
                    <a:pos x="23" y="3"/>
                  </a:cxn>
                  <a:cxn ang="0">
                    <a:pos x="19" y="3"/>
                  </a:cxn>
                  <a:cxn ang="0">
                    <a:pos x="18" y="3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5" y="12"/>
                  </a:cxn>
                  <a:cxn ang="0">
                    <a:pos x="4" y="12"/>
                  </a:cxn>
                  <a:cxn ang="0">
                    <a:pos x="0" y="12"/>
                  </a:cxn>
                  <a:cxn ang="0">
                    <a:pos x="0" y="17"/>
                  </a:cxn>
                </a:cxnLst>
                <a:rect l="0" t="0" r="r" b="b"/>
                <a:pathLst>
                  <a:path w="28" h="17">
                    <a:moveTo>
                      <a:pt x="0" y="17"/>
                    </a:moveTo>
                    <a:lnTo>
                      <a:pt x="0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4" y="12"/>
                    </a:lnTo>
                    <a:lnTo>
                      <a:pt x="18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3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24" y="0"/>
                    </a:lnTo>
                    <a:lnTo>
                      <a:pt x="23" y="3"/>
                    </a:lnTo>
                    <a:lnTo>
                      <a:pt x="19" y="3"/>
                    </a:lnTo>
                    <a:lnTo>
                      <a:pt x="18" y="3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48" name="Freeform 208"/>
              <p:cNvSpPr>
                <a:spLocks/>
              </p:cNvSpPr>
              <p:nvPr/>
            </p:nvSpPr>
            <p:spPr bwMode="auto">
              <a:xfrm>
                <a:off x="2416" y="1854"/>
                <a:ext cx="25" cy="52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4"/>
                  </a:cxn>
                  <a:cxn ang="0">
                    <a:pos x="18" y="4"/>
                  </a:cxn>
                  <a:cxn ang="0">
                    <a:pos x="18" y="6"/>
                  </a:cxn>
                  <a:cxn ang="0">
                    <a:pos x="14" y="9"/>
                  </a:cxn>
                  <a:cxn ang="0">
                    <a:pos x="13" y="11"/>
                  </a:cxn>
                  <a:cxn ang="0">
                    <a:pos x="13" y="14"/>
                  </a:cxn>
                  <a:cxn ang="0">
                    <a:pos x="9" y="14"/>
                  </a:cxn>
                  <a:cxn ang="0">
                    <a:pos x="9" y="16"/>
                  </a:cxn>
                  <a:cxn ang="0">
                    <a:pos x="9" y="19"/>
                  </a:cxn>
                  <a:cxn ang="0">
                    <a:pos x="7" y="19"/>
                  </a:cxn>
                  <a:cxn ang="0">
                    <a:pos x="7" y="23"/>
                  </a:cxn>
                  <a:cxn ang="0">
                    <a:pos x="4" y="25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3"/>
                  </a:cxn>
                  <a:cxn ang="0">
                    <a:pos x="0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4" y="47"/>
                  </a:cxn>
                  <a:cxn ang="0">
                    <a:pos x="4" y="49"/>
                  </a:cxn>
                  <a:cxn ang="0">
                    <a:pos x="7" y="49"/>
                  </a:cxn>
                  <a:cxn ang="0">
                    <a:pos x="9" y="52"/>
                  </a:cxn>
                  <a:cxn ang="0">
                    <a:pos x="13" y="52"/>
                  </a:cxn>
                  <a:cxn ang="0">
                    <a:pos x="14" y="52"/>
                  </a:cxn>
                  <a:cxn ang="0">
                    <a:pos x="14" y="47"/>
                  </a:cxn>
                  <a:cxn ang="0">
                    <a:pos x="13" y="47"/>
                  </a:cxn>
                  <a:cxn ang="0">
                    <a:pos x="9" y="47"/>
                  </a:cxn>
                  <a:cxn ang="0">
                    <a:pos x="9" y="44"/>
                  </a:cxn>
                  <a:cxn ang="0">
                    <a:pos x="7" y="44"/>
                  </a:cxn>
                  <a:cxn ang="0">
                    <a:pos x="7" y="40"/>
                  </a:cxn>
                  <a:cxn ang="0">
                    <a:pos x="7" y="38"/>
                  </a:cxn>
                  <a:cxn ang="0">
                    <a:pos x="7" y="35"/>
                  </a:cxn>
                  <a:cxn ang="0">
                    <a:pos x="7" y="33"/>
                  </a:cxn>
                  <a:cxn ang="0">
                    <a:pos x="7" y="30"/>
                  </a:cxn>
                  <a:cxn ang="0">
                    <a:pos x="9" y="30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13" y="23"/>
                  </a:cxn>
                  <a:cxn ang="0">
                    <a:pos x="13" y="19"/>
                  </a:cxn>
                  <a:cxn ang="0">
                    <a:pos x="14" y="19"/>
                  </a:cxn>
                  <a:cxn ang="0">
                    <a:pos x="14" y="16"/>
                  </a:cxn>
                  <a:cxn ang="0">
                    <a:pos x="18" y="14"/>
                  </a:cxn>
                  <a:cxn ang="0">
                    <a:pos x="19" y="11"/>
                  </a:cxn>
                  <a:cxn ang="0">
                    <a:pos x="19" y="9"/>
                  </a:cxn>
                  <a:cxn ang="0">
                    <a:pos x="23" y="9"/>
                  </a:cxn>
                  <a:cxn ang="0">
                    <a:pos x="23" y="6"/>
                  </a:cxn>
                  <a:cxn ang="0">
                    <a:pos x="25" y="6"/>
                  </a:cxn>
                  <a:cxn ang="0">
                    <a:pos x="19" y="0"/>
                  </a:cxn>
                </a:cxnLst>
                <a:rect l="0" t="0" r="r" b="b"/>
                <a:pathLst>
                  <a:path w="25" h="52">
                    <a:moveTo>
                      <a:pt x="19" y="0"/>
                    </a:moveTo>
                    <a:lnTo>
                      <a:pt x="19" y="4"/>
                    </a:lnTo>
                    <a:lnTo>
                      <a:pt x="18" y="4"/>
                    </a:lnTo>
                    <a:lnTo>
                      <a:pt x="18" y="6"/>
                    </a:lnTo>
                    <a:lnTo>
                      <a:pt x="14" y="9"/>
                    </a:lnTo>
                    <a:lnTo>
                      <a:pt x="13" y="11"/>
                    </a:lnTo>
                    <a:lnTo>
                      <a:pt x="13" y="14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9" y="19"/>
                    </a:lnTo>
                    <a:lnTo>
                      <a:pt x="7" y="19"/>
                    </a:lnTo>
                    <a:lnTo>
                      <a:pt x="7" y="23"/>
                    </a:lnTo>
                    <a:lnTo>
                      <a:pt x="4" y="25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4" y="47"/>
                    </a:lnTo>
                    <a:lnTo>
                      <a:pt x="4" y="49"/>
                    </a:lnTo>
                    <a:lnTo>
                      <a:pt x="7" y="49"/>
                    </a:lnTo>
                    <a:lnTo>
                      <a:pt x="9" y="52"/>
                    </a:lnTo>
                    <a:lnTo>
                      <a:pt x="13" y="52"/>
                    </a:lnTo>
                    <a:lnTo>
                      <a:pt x="14" y="52"/>
                    </a:lnTo>
                    <a:lnTo>
                      <a:pt x="14" y="47"/>
                    </a:lnTo>
                    <a:lnTo>
                      <a:pt x="13" y="47"/>
                    </a:lnTo>
                    <a:lnTo>
                      <a:pt x="9" y="47"/>
                    </a:lnTo>
                    <a:lnTo>
                      <a:pt x="9" y="44"/>
                    </a:lnTo>
                    <a:lnTo>
                      <a:pt x="7" y="44"/>
                    </a:lnTo>
                    <a:lnTo>
                      <a:pt x="7" y="40"/>
                    </a:lnTo>
                    <a:lnTo>
                      <a:pt x="7" y="38"/>
                    </a:lnTo>
                    <a:lnTo>
                      <a:pt x="7" y="35"/>
                    </a:lnTo>
                    <a:lnTo>
                      <a:pt x="7" y="33"/>
                    </a:lnTo>
                    <a:lnTo>
                      <a:pt x="7" y="30"/>
                    </a:lnTo>
                    <a:lnTo>
                      <a:pt x="9" y="30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13" y="23"/>
                    </a:lnTo>
                    <a:lnTo>
                      <a:pt x="13" y="19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8" y="14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23" y="9"/>
                    </a:lnTo>
                    <a:lnTo>
                      <a:pt x="23" y="6"/>
                    </a:lnTo>
                    <a:lnTo>
                      <a:pt x="25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</p:grpSp>
        <p:grpSp>
          <p:nvGrpSpPr>
            <p:cNvPr id="240849" name="Group 209"/>
            <p:cNvGrpSpPr>
              <a:grpSpLocks/>
            </p:cNvGrpSpPr>
            <p:nvPr/>
          </p:nvGrpSpPr>
          <p:grpSpPr bwMode="auto">
            <a:xfrm>
              <a:off x="2282" y="1779"/>
              <a:ext cx="475" cy="326"/>
              <a:chOff x="2282" y="1779"/>
              <a:chExt cx="475" cy="326"/>
            </a:xfrm>
          </p:grpSpPr>
          <p:sp>
            <p:nvSpPr>
              <p:cNvPr id="240850" name="Freeform 210"/>
              <p:cNvSpPr>
                <a:spLocks/>
              </p:cNvSpPr>
              <p:nvPr/>
            </p:nvSpPr>
            <p:spPr bwMode="auto">
              <a:xfrm>
                <a:off x="2435" y="1834"/>
                <a:ext cx="13" cy="2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6" y="7"/>
                  </a:cxn>
                  <a:cxn ang="0">
                    <a:pos x="6" y="10"/>
                  </a:cxn>
                  <a:cxn ang="0">
                    <a:pos x="6" y="12"/>
                  </a:cxn>
                  <a:cxn ang="0">
                    <a:pos x="6" y="15"/>
                  </a:cxn>
                  <a:cxn ang="0">
                    <a:pos x="4" y="15"/>
                  </a:cxn>
                  <a:cxn ang="0">
                    <a:pos x="4" y="17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6" y="26"/>
                  </a:cxn>
                  <a:cxn ang="0">
                    <a:pos x="6" y="24"/>
                  </a:cxn>
                  <a:cxn ang="0">
                    <a:pos x="9" y="24"/>
                  </a:cxn>
                  <a:cxn ang="0">
                    <a:pos x="9" y="20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13" y="15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9" y="5"/>
                  </a:cxn>
                  <a:cxn ang="0">
                    <a:pos x="9" y="1"/>
                  </a:cxn>
                  <a:cxn ang="0">
                    <a:pos x="9" y="0"/>
                  </a:cxn>
                  <a:cxn ang="0">
                    <a:pos x="9" y="1"/>
                  </a:cxn>
                  <a:cxn ang="0">
                    <a:pos x="4" y="0"/>
                  </a:cxn>
                </a:cxnLst>
                <a:rect l="0" t="0" r="r" b="b"/>
                <a:pathLst>
                  <a:path w="13" h="26">
                    <a:moveTo>
                      <a:pt x="4" y="0"/>
                    </a:moveTo>
                    <a:lnTo>
                      <a:pt x="4" y="0"/>
                    </a:lnTo>
                    <a:lnTo>
                      <a:pt x="4" y="1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7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5"/>
                    </a:lnTo>
                    <a:lnTo>
                      <a:pt x="4" y="15"/>
                    </a:lnTo>
                    <a:lnTo>
                      <a:pt x="4" y="17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6" y="26"/>
                    </a:lnTo>
                    <a:lnTo>
                      <a:pt x="6" y="24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3" y="15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9" y="5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1" name="Freeform 211"/>
              <p:cNvSpPr>
                <a:spLocks/>
              </p:cNvSpPr>
              <p:nvPr/>
            </p:nvSpPr>
            <p:spPr bwMode="auto">
              <a:xfrm>
                <a:off x="2439" y="1811"/>
                <a:ext cx="21" cy="2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5" y="4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10" y="9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5" y="11"/>
                  </a:cxn>
                  <a:cxn ang="0">
                    <a:pos x="5" y="14"/>
                  </a:cxn>
                  <a:cxn ang="0">
                    <a:pos x="5" y="16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0" y="23"/>
                  </a:cxn>
                  <a:cxn ang="0">
                    <a:pos x="5" y="24"/>
                  </a:cxn>
                  <a:cxn ang="0">
                    <a:pos x="5" y="23"/>
                  </a:cxn>
                  <a:cxn ang="0">
                    <a:pos x="9" y="23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0" y="16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4" y="11"/>
                  </a:cxn>
                  <a:cxn ang="0">
                    <a:pos x="15" y="11"/>
                  </a:cxn>
                  <a:cxn ang="0">
                    <a:pos x="15" y="9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21" y="4"/>
                  </a:cxn>
                  <a:cxn ang="0">
                    <a:pos x="19" y="0"/>
                  </a:cxn>
                  <a:cxn ang="0">
                    <a:pos x="21" y="4"/>
                  </a:cxn>
                </a:cxnLst>
                <a:rect l="0" t="0" r="r" b="b"/>
                <a:pathLst>
                  <a:path w="21" h="24">
                    <a:moveTo>
                      <a:pt x="21" y="4"/>
                    </a:moveTo>
                    <a:lnTo>
                      <a:pt x="19" y="0"/>
                    </a:lnTo>
                    <a:lnTo>
                      <a:pt x="15" y="0"/>
                    </a:lnTo>
                    <a:lnTo>
                      <a:pt x="15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0" y="23"/>
                    </a:lnTo>
                    <a:lnTo>
                      <a:pt x="5" y="24"/>
                    </a:lnTo>
                    <a:lnTo>
                      <a:pt x="5" y="23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21" y="4"/>
                    </a:lnTo>
                    <a:lnTo>
                      <a:pt x="19" y="0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2" name="Freeform 212"/>
              <p:cNvSpPr>
                <a:spLocks/>
              </p:cNvSpPr>
              <p:nvPr/>
            </p:nvSpPr>
            <p:spPr bwMode="auto">
              <a:xfrm>
                <a:off x="2453" y="1815"/>
                <a:ext cx="7" cy="31"/>
              </a:xfrm>
              <a:custGeom>
                <a:avLst/>
                <a:gdLst/>
                <a:ahLst/>
                <a:cxnLst>
                  <a:cxn ang="0">
                    <a:pos x="1" y="26"/>
                  </a:cxn>
                  <a:cxn ang="0">
                    <a:pos x="5" y="29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5" y="20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7" y="12"/>
                  </a:cxn>
                  <a:cxn ang="0">
                    <a:pos x="7" y="10"/>
                  </a:cxn>
                  <a:cxn ang="0">
                    <a:pos x="7" y="7"/>
                  </a:cxn>
                  <a:cxn ang="0">
                    <a:pos x="7" y="5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1" y="1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1" y="10"/>
                  </a:cxn>
                  <a:cxn ang="0">
                    <a:pos x="1" y="12"/>
                  </a:cxn>
                  <a:cxn ang="0">
                    <a:pos x="1" y="15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0" y="26"/>
                  </a:cxn>
                  <a:cxn ang="0">
                    <a:pos x="0" y="29"/>
                  </a:cxn>
                  <a:cxn ang="0">
                    <a:pos x="1" y="31"/>
                  </a:cxn>
                  <a:cxn ang="0">
                    <a:pos x="0" y="29"/>
                  </a:cxn>
                  <a:cxn ang="0">
                    <a:pos x="0" y="31"/>
                  </a:cxn>
                  <a:cxn ang="0">
                    <a:pos x="1" y="31"/>
                  </a:cxn>
                  <a:cxn ang="0">
                    <a:pos x="1" y="26"/>
                  </a:cxn>
                </a:cxnLst>
                <a:rect l="0" t="0" r="r" b="b"/>
                <a:pathLst>
                  <a:path w="7" h="31">
                    <a:moveTo>
                      <a:pt x="1" y="26"/>
                    </a:moveTo>
                    <a:lnTo>
                      <a:pt x="5" y="29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1" y="1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1" y="31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1" y="31"/>
                    </a:ln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3" name="Freeform 213"/>
              <p:cNvSpPr>
                <a:spLocks/>
              </p:cNvSpPr>
              <p:nvPr/>
            </p:nvSpPr>
            <p:spPr bwMode="auto">
              <a:xfrm>
                <a:off x="2453" y="1841"/>
                <a:ext cx="7" cy="19"/>
              </a:xfrm>
              <a:custGeom>
                <a:avLst/>
                <a:gdLst/>
                <a:ahLst/>
                <a:cxnLst>
                  <a:cxn ang="0">
                    <a:pos x="1" y="17"/>
                  </a:cxn>
                  <a:cxn ang="0">
                    <a:pos x="1" y="17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7" y="8"/>
                  </a:cxn>
                  <a:cxn ang="0">
                    <a:pos x="7" y="5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5"/>
                  </a:cxn>
                  <a:cxn ang="0">
                    <a:pos x="1" y="8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1" y="17"/>
                  </a:cxn>
                </a:cxnLst>
                <a:rect l="0" t="0" r="r" b="b"/>
                <a:pathLst>
                  <a:path w="7" h="19">
                    <a:moveTo>
                      <a:pt x="1" y="17"/>
                    </a:moveTo>
                    <a:lnTo>
                      <a:pt x="1" y="17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1" y="5"/>
                    </a:lnTo>
                    <a:lnTo>
                      <a:pt x="1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4" name="Freeform 214"/>
              <p:cNvSpPr>
                <a:spLocks/>
              </p:cNvSpPr>
              <p:nvPr/>
            </p:nvSpPr>
            <p:spPr bwMode="auto">
              <a:xfrm>
                <a:off x="2453" y="1858"/>
                <a:ext cx="15" cy="29"/>
              </a:xfrm>
              <a:custGeom>
                <a:avLst/>
                <a:gdLst/>
                <a:ahLst/>
                <a:cxnLst>
                  <a:cxn ang="0">
                    <a:pos x="13" y="24"/>
                  </a:cxn>
                  <a:cxn ang="0">
                    <a:pos x="15" y="24"/>
                  </a:cxn>
                  <a:cxn ang="0">
                    <a:pos x="15" y="21"/>
                  </a:cxn>
                  <a:cxn ang="0">
                    <a:pos x="13" y="21"/>
                  </a:cxn>
                  <a:cxn ang="0">
                    <a:pos x="13" y="19"/>
                  </a:cxn>
                  <a:cxn ang="0">
                    <a:pos x="13" y="15"/>
                  </a:cxn>
                  <a:cxn ang="0">
                    <a:pos x="10" y="15"/>
                  </a:cxn>
                  <a:cxn ang="0">
                    <a:pos x="10" y="12"/>
                  </a:cxn>
                  <a:cxn ang="0">
                    <a:pos x="7" y="12"/>
                  </a:cxn>
                  <a:cxn ang="0">
                    <a:pos x="7" y="10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5" y="2"/>
                  </a:cxn>
                  <a:cxn ang="0">
                    <a:pos x="1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" y="10"/>
                  </a:cxn>
                  <a:cxn ang="0">
                    <a:pos x="1" y="12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7" y="19"/>
                  </a:cxn>
                  <a:cxn ang="0">
                    <a:pos x="7" y="21"/>
                  </a:cxn>
                  <a:cxn ang="0">
                    <a:pos x="10" y="21"/>
                  </a:cxn>
                  <a:cxn ang="0">
                    <a:pos x="10" y="24"/>
                  </a:cxn>
                  <a:cxn ang="0">
                    <a:pos x="10" y="26"/>
                  </a:cxn>
                  <a:cxn ang="0">
                    <a:pos x="13" y="26"/>
                  </a:cxn>
                  <a:cxn ang="0">
                    <a:pos x="15" y="29"/>
                  </a:cxn>
                  <a:cxn ang="0">
                    <a:pos x="13" y="26"/>
                  </a:cxn>
                  <a:cxn ang="0">
                    <a:pos x="13" y="29"/>
                  </a:cxn>
                  <a:cxn ang="0">
                    <a:pos x="15" y="29"/>
                  </a:cxn>
                  <a:cxn ang="0">
                    <a:pos x="13" y="24"/>
                  </a:cxn>
                </a:cxnLst>
                <a:rect l="0" t="0" r="r" b="b"/>
                <a:pathLst>
                  <a:path w="15" h="29">
                    <a:moveTo>
                      <a:pt x="13" y="24"/>
                    </a:moveTo>
                    <a:lnTo>
                      <a:pt x="15" y="24"/>
                    </a:lnTo>
                    <a:lnTo>
                      <a:pt x="15" y="21"/>
                    </a:lnTo>
                    <a:lnTo>
                      <a:pt x="13" y="21"/>
                    </a:lnTo>
                    <a:lnTo>
                      <a:pt x="13" y="19"/>
                    </a:lnTo>
                    <a:lnTo>
                      <a:pt x="13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10" y="26"/>
                    </a:lnTo>
                    <a:lnTo>
                      <a:pt x="13" y="26"/>
                    </a:lnTo>
                    <a:lnTo>
                      <a:pt x="15" y="29"/>
                    </a:lnTo>
                    <a:lnTo>
                      <a:pt x="13" y="26"/>
                    </a:lnTo>
                    <a:lnTo>
                      <a:pt x="13" y="29"/>
                    </a:lnTo>
                    <a:lnTo>
                      <a:pt x="15" y="29"/>
                    </a:lnTo>
                    <a:lnTo>
                      <a:pt x="13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5" name="Freeform 215"/>
              <p:cNvSpPr>
                <a:spLocks/>
              </p:cNvSpPr>
              <p:nvPr/>
            </p:nvSpPr>
            <p:spPr bwMode="auto">
              <a:xfrm>
                <a:off x="2466" y="1879"/>
                <a:ext cx="13" cy="8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3" y="3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2" y="8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7" y="5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3" y="5"/>
                  </a:cxn>
                </a:cxnLst>
                <a:rect l="0" t="0" r="r" b="b"/>
                <a:pathLst>
                  <a:path w="13" h="8">
                    <a:moveTo>
                      <a:pt x="13" y="5"/>
                    </a:moveTo>
                    <a:lnTo>
                      <a:pt x="13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8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7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6" name="Freeform 216"/>
              <p:cNvSpPr>
                <a:spLocks/>
              </p:cNvSpPr>
              <p:nvPr/>
            </p:nvSpPr>
            <p:spPr bwMode="auto">
              <a:xfrm>
                <a:off x="2473" y="1884"/>
                <a:ext cx="11" cy="17"/>
              </a:xfrm>
              <a:custGeom>
                <a:avLst/>
                <a:gdLst/>
                <a:ahLst/>
                <a:cxnLst>
                  <a:cxn ang="0">
                    <a:pos x="11" y="10"/>
                  </a:cxn>
                  <a:cxn ang="0">
                    <a:pos x="11" y="10"/>
                  </a:cxn>
                  <a:cxn ang="0">
                    <a:pos x="9" y="10"/>
                  </a:cxn>
                  <a:cxn ang="0">
                    <a:pos x="9" y="8"/>
                  </a:cxn>
                  <a:cxn ang="0">
                    <a:pos x="9" y="5"/>
                  </a:cxn>
                  <a:cxn ang="0">
                    <a:pos x="6" y="5"/>
                  </a:cxn>
                  <a:cxn ang="0">
                    <a:pos x="6" y="3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6" y="10"/>
                  </a:cxn>
                  <a:cxn ang="0">
                    <a:pos x="6" y="14"/>
                  </a:cxn>
                  <a:cxn ang="0">
                    <a:pos x="9" y="14"/>
                  </a:cxn>
                  <a:cxn ang="0">
                    <a:pos x="9" y="17"/>
                  </a:cxn>
                  <a:cxn ang="0">
                    <a:pos x="11" y="10"/>
                  </a:cxn>
                </a:cxnLst>
                <a:rect l="0" t="0" r="r" b="b"/>
                <a:pathLst>
                  <a:path w="11" h="17">
                    <a:moveTo>
                      <a:pt x="11" y="10"/>
                    </a:moveTo>
                    <a:lnTo>
                      <a:pt x="11" y="10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4" y="10"/>
                    </a:lnTo>
                    <a:lnTo>
                      <a:pt x="6" y="10"/>
                    </a:lnTo>
                    <a:lnTo>
                      <a:pt x="6" y="14"/>
                    </a:lnTo>
                    <a:lnTo>
                      <a:pt x="9" y="14"/>
                    </a:lnTo>
                    <a:lnTo>
                      <a:pt x="9" y="17"/>
                    </a:lnTo>
                    <a:lnTo>
                      <a:pt x="11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7" name="Freeform 217"/>
              <p:cNvSpPr>
                <a:spLocks/>
              </p:cNvSpPr>
              <p:nvPr/>
            </p:nvSpPr>
            <p:spPr bwMode="auto">
              <a:xfrm>
                <a:off x="2482" y="1894"/>
                <a:ext cx="9" cy="9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9" y="7"/>
                  </a:cxn>
                  <a:cxn ang="0">
                    <a:pos x="9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5" y="4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9" y="7"/>
                  </a:cxn>
                  <a:cxn ang="0">
                    <a:pos x="5" y="9"/>
                  </a:cxn>
                </a:cxnLst>
                <a:rect l="0" t="0" r="r" b="b"/>
                <a:pathLst>
                  <a:path w="9" h="9">
                    <a:moveTo>
                      <a:pt x="5" y="9"/>
                    </a:moveTo>
                    <a:lnTo>
                      <a:pt x="9" y="7"/>
                    </a:lnTo>
                    <a:lnTo>
                      <a:pt x="9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8" name="Freeform 218"/>
              <p:cNvSpPr>
                <a:spLocks/>
              </p:cNvSpPr>
              <p:nvPr/>
            </p:nvSpPr>
            <p:spPr bwMode="auto">
              <a:xfrm>
                <a:off x="2472" y="1898"/>
                <a:ext cx="15" cy="1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5" y="10"/>
                  </a:cxn>
                  <a:cxn ang="0">
                    <a:pos x="5" y="8"/>
                  </a:cxn>
                  <a:cxn ang="0">
                    <a:pos x="7" y="8"/>
                  </a:cxn>
                  <a:cxn ang="0">
                    <a:pos x="10" y="8"/>
                  </a:cxn>
                  <a:cxn ang="0">
                    <a:pos x="12" y="8"/>
                  </a:cxn>
                  <a:cxn ang="0">
                    <a:pos x="12" y="5"/>
                  </a:cxn>
                  <a:cxn ang="0">
                    <a:pos x="15" y="5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7" y="3"/>
                  </a:cxn>
                  <a:cxn ang="0">
                    <a:pos x="5" y="3"/>
                  </a:cxn>
                  <a:cxn ang="0">
                    <a:pos x="1" y="3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0"/>
                  </a:cxn>
                  <a:cxn ang="0">
                    <a:pos x="0" y="8"/>
                  </a:cxn>
                </a:cxnLst>
                <a:rect l="0" t="0" r="r" b="b"/>
                <a:pathLst>
                  <a:path w="15" h="10">
                    <a:moveTo>
                      <a:pt x="0" y="8"/>
                    </a:moveTo>
                    <a:lnTo>
                      <a:pt x="1" y="10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59" name="Freeform 219"/>
              <p:cNvSpPr>
                <a:spLocks/>
              </p:cNvSpPr>
              <p:nvPr/>
            </p:nvSpPr>
            <p:spPr bwMode="auto">
              <a:xfrm>
                <a:off x="2694" y="1782"/>
                <a:ext cx="61" cy="81"/>
              </a:xfrm>
              <a:custGeom>
                <a:avLst/>
                <a:gdLst/>
                <a:ahLst/>
                <a:cxnLst>
                  <a:cxn ang="0">
                    <a:pos x="31" y="67"/>
                  </a:cxn>
                  <a:cxn ang="0">
                    <a:pos x="33" y="40"/>
                  </a:cxn>
                  <a:cxn ang="0">
                    <a:pos x="42" y="40"/>
                  </a:cxn>
                  <a:cxn ang="0">
                    <a:pos x="47" y="34"/>
                  </a:cxn>
                  <a:cxn ang="0">
                    <a:pos x="42" y="34"/>
                  </a:cxn>
                  <a:cxn ang="0">
                    <a:pos x="37" y="34"/>
                  </a:cxn>
                  <a:cxn ang="0">
                    <a:pos x="44" y="31"/>
                  </a:cxn>
                  <a:cxn ang="0">
                    <a:pos x="50" y="22"/>
                  </a:cxn>
                  <a:cxn ang="0">
                    <a:pos x="56" y="12"/>
                  </a:cxn>
                  <a:cxn ang="0">
                    <a:pos x="61" y="5"/>
                  </a:cxn>
                  <a:cxn ang="0">
                    <a:pos x="50" y="10"/>
                  </a:cxn>
                  <a:cxn ang="0">
                    <a:pos x="45" y="17"/>
                  </a:cxn>
                  <a:cxn ang="0">
                    <a:pos x="40" y="22"/>
                  </a:cxn>
                  <a:cxn ang="0">
                    <a:pos x="38" y="33"/>
                  </a:cxn>
                  <a:cxn ang="0">
                    <a:pos x="44" y="22"/>
                  </a:cxn>
                  <a:cxn ang="0">
                    <a:pos x="49" y="15"/>
                  </a:cxn>
                  <a:cxn ang="0">
                    <a:pos x="52" y="7"/>
                  </a:cxn>
                  <a:cxn ang="0">
                    <a:pos x="56" y="0"/>
                  </a:cxn>
                  <a:cxn ang="0">
                    <a:pos x="45" y="5"/>
                  </a:cxn>
                  <a:cxn ang="0">
                    <a:pos x="38" y="10"/>
                  </a:cxn>
                  <a:cxn ang="0">
                    <a:pos x="35" y="17"/>
                  </a:cxn>
                  <a:cxn ang="0">
                    <a:pos x="33" y="26"/>
                  </a:cxn>
                  <a:cxn ang="0">
                    <a:pos x="25" y="19"/>
                  </a:cxn>
                  <a:cxn ang="0">
                    <a:pos x="19" y="17"/>
                  </a:cxn>
                  <a:cxn ang="0">
                    <a:pos x="11" y="17"/>
                  </a:cxn>
                  <a:cxn ang="0">
                    <a:pos x="0" y="21"/>
                  </a:cxn>
                  <a:cxn ang="0">
                    <a:pos x="9" y="26"/>
                  </a:cxn>
                  <a:cxn ang="0">
                    <a:pos x="25" y="29"/>
                  </a:cxn>
                  <a:cxn ang="0">
                    <a:pos x="14" y="28"/>
                  </a:cxn>
                  <a:cxn ang="0">
                    <a:pos x="4" y="26"/>
                  </a:cxn>
                  <a:cxn ang="0">
                    <a:pos x="9" y="34"/>
                  </a:cxn>
                  <a:cxn ang="0">
                    <a:pos x="19" y="38"/>
                  </a:cxn>
                  <a:cxn ang="0">
                    <a:pos x="31" y="38"/>
                  </a:cxn>
                  <a:cxn ang="0">
                    <a:pos x="18" y="45"/>
                  </a:cxn>
                  <a:cxn ang="0">
                    <a:pos x="23" y="47"/>
                  </a:cxn>
                  <a:cxn ang="0">
                    <a:pos x="31" y="45"/>
                  </a:cxn>
                  <a:cxn ang="0">
                    <a:pos x="23" y="81"/>
                  </a:cxn>
                  <a:cxn ang="0">
                    <a:pos x="31" y="67"/>
                  </a:cxn>
                </a:cxnLst>
                <a:rect l="0" t="0" r="r" b="b"/>
                <a:pathLst>
                  <a:path w="61" h="81">
                    <a:moveTo>
                      <a:pt x="31" y="67"/>
                    </a:moveTo>
                    <a:lnTo>
                      <a:pt x="33" y="40"/>
                    </a:lnTo>
                    <a:lnTo>
                      <a:pt x="42" y="40"/>
                    </a:lnTo>
                    <a:lnTo>
                      <a:pt x="47" y="34"/>
                    </a:lnTo>
                    <a:lnTo>
                      <a:pt x="42" y="34"/>
                    </a:lnTo>
                    <a:lnTo>
                      <a:pt x="37" y="34"/>
                    </a:lnTo>
                    <a:lnTo>
                      <a:pt x="44" y="31"/>
                    </a:lnTo>
                    <a:lnTo>
                      <a:pt x="50" y="22"/>
                    </a:lnTo>
                    <a:lnTo>
                      <a:pt x="56" y="12"/>
                    </a:lnTo>
                    <a:lnTo>
                      <a:pt x="61" y="5"/>
                    </a:lnTo>
                    <a:lnTo>
                      <a:pt x="50" y="10"/>
                    </a:lnTo>
                    <a:lnTo>
                      <a:pt x="45" y="17"/>
                    </a:lnTo>
                    <a:lnTo>
                      <a:pt x="40" y="22"/>
                    </a:lnTo>
                    <a:lnTo>
                      <a:pt x="38" y="33"/>
                    </a:lnTo>
                    <a:lnTo>
                      <a:pt x="44" y="22"/>
                    </a:lnTo>
                    <a:lnTo>
                      <a:pt x="49" y="15"/>
                    </a:lnTo>
                    <a:lnTo>
                      <a:pt x="52" y="7"/>
                    </a:lnTo>
                    <a:lnTo>
                      <a:pt x="56" y="0"/>
                    </a:lnTo>
                    <a:lnTo>
                      <a:pt x="45" y="5"/>
                    </a:lnTo>
                    <a:lnTo>
                      <a:pt x="38" y="10"/>
                    </a:lnTo>
                    <a:lnTo>
                      <a:pt x="35" y="17"/>
                    </a:lnTo>
                    <a:lnTo>
                      <a:pt x="33" y="26"/>
                    </a:lnTo>
                    <a:lnTo>
                      <a:pt x="25" y="19"/>
                    </a:lnTo>
                    <a:lnTo>
                      <a:pt x="19" y="17"/>
                    </a:lnTo>
                    <a:lnTo>
                      <a:pt x="11" y="17"/>
                    </a:lnTo>
                    <a:lnTo>
                      <a:pt x="0" y="21"/>
                    </a:lnTo>
                    <a:lnTo>
                      <a:pt x="9" y="26"/>
                    </a:lnTo>
                    <a:lnTo>
                      <a:pt x="25" y="29"/>
                    </a:lnTo>
                    <a:lnTo>
                      <a:pt x="14" y="28"/>
                    </a:lnTo>
                    <a:lnTo>
                      <a:pt x="4" y="26"/>
                    </a:lnTo>
                    <a:lnTo>
                      <a:pt x="9" y="34"/>
                    </a:lnTo>
                    <a:lnTo>
                      <a:pt x="19" y="38"/>
                    </a:lnTo>
                    <a:lnTo>
                      <a:pt x="31" y="38"/>
                    </a:lnTo>
                    <a:lnTo>
                      <a:pt x="18" y="45"/>
                    </a:lnTo>
                    <a:lnTo>
                      <a:pt x="23" y="47"/>
                    </a:lnTo>
                    <a:lnTo>
                      <a:pt x="31" y="45"/>
                    </a:lnTo>
                    <a:lnTo>
                      <a:pt x="23" y="81"/>
                    </a:lnTo>
                    <a:lnTo>
                      <a:pt x="31" y="67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0" name="Freeform 220"/>
              <p:cNvSpPr>
                <a:spLocks/>
              </p:cNvSpPr>
              <p:nvPr/>
            </p:nvSpPr>
            <p:spPr bwMode="auto">
              <a:xfrm>
                <a:off x="2722" y="1820"/>
                <a:ext cx="9" cy="2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" y="2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9" y="2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5" y="0"/>
                  </a:cxn>
                </a:cxnLst>
                <a:rect l="0" t="0" r="r" b="b"/>
                <a:pathLst>
                  <a:path w="9" h="29">
                    <a:moveTo>
                      <a:pt x="5" y="0"/>
                    </a:moveTo>
                    <a:lnTo>
                      <a:pt x="3" y="2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9" y="2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1" name="Freeform 221"/>
              <p:cNvSpPr>
                <a:spLocks/>
              </p:cNvSpPr>
              <p:nvPr/>
            </p:nvSpPr>
            <p:spPr bwMode="auto">
              <a:xfrm>
                <a:off x="2727" y="1815"/>
                <a:ext cx="19" cy="1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1"/>
                  </a:cxn>
                  <a:cxn ang="0">
                    <a:pos x="11" y="1"/>
                  </a:cxn>
                  <a:cxn ang="0">
                    <a:pos x="11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6" y="5"/>
                  </a:cxn>
                  <a:cxn ang="0">
                    <a:pos x="14" y="0"/>
                  </a:cxn>
                  <a:cxn ang="0">
                    <a:pos x="16" y="5"/>
                  </a:cxn>
                  <a:cxn ang="0">
                    <a:pos x="19" y="1"/>
                  </a:cxn>
                  <a:cxn ang="0">
                    <a:pos x="14" y="0"/>
                  </a:cxn>
                  <a:cxn ang="0">
                    <a:pos x="14" y="5"/>
                  </a:cxn>
                </a:cxnLst>
                <a:rect l="0" t="0" r="r" b="b"/>
                <a:pathLst>
                  <a:path w="19" h="10">
                    <a:moveTo>
                      <a:pt x="14" y="5"/>
                    </a:moveTo>
                    <a:lnTo>
                      <a:pt x="14" y="1"/>
                    </a:lnTo>
                    <a:lnTo>
                      <a:pt x="11" y="1"/>
                    </a:lnTo>
                    <a:lnTo>
                      <a:pt x="11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14" y="0"/>
                    </a:lnTo>
                    <a:lnTo>
                      <a:pt x="16" y="5"/>
                    </a:lnTo>
                    <a:lnTo>
                      <a:pt x="19" y="1"/>
                    </a:lnTo>
                    <a:lnTo>
                      <a:pt x="14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2" name="Freeform 222"/>
              <p:cNvSpPr>
                <a:spLocks/>
              </p:cNvSpPr>
              <p:nvPr/>
            </p:nvSpPr>
            <p:spPr bwMode="auto">
              <a:xfrm>
                <a:off x="2731" y="1815"/>
                <a:ext cx="10" cy="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5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3" name="Freeform 223"/>
              <p:cNvSpPr>
                <a:spLocks/>
              </p:cNvSpPr>
              <p:nvPr/>
            </p:nvSpPr>
            <p:spPr bwMode="auto">
              <a:xfrm>
                <a:off x="2731" y="1784"/>
                <a:ext cx="26" cy="36"/>
              </a:xfrm>
              <a:custGeom>
                <a:avLst/>
                <a:gdLst/>
                <a:ahLst/>
                <a:cxnLst>
                  <a:cxn ang="0">
                    <a:pos x="24" y="7"/>
                  </a:cxn>
                  <a:cxn ang="0">
                    <a:pos x="20" y="3"/>
                  </a:cxn>
                  <a:cxn ang="0">
                    <a:pos x="20" y="7"/>
                  </a:cxn>
                  <a:cxn ang="0">
                    <a:pos x="19" y="7"/>
                  </a:cxn>
                  <a:cxn ang="0">
                    <a:pos x="19" y="8"/>
                  </a:cxn>
                  <a:cxn ang="0">
                    <a:pos x="19" y="12"/>
                  </a:cxn>
                  <a:cxn ang="0">
                    <a:pos x="15" y="13"/>
                  </a:cxn>
                  <a:cxn ang="0">
                    <a:pos x="15" y="17"/>
                  </a:cxn>
                  <a:cxn ang="0">
                    <a:pos x="15" y="19"/>
                  </a:cxn>
                  <a:cxn ang="0">
                    <a:pos x="12" y="19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10" y="24"/>
                  </a:cxn>
                  <a:cxn ang="0">
                    <a:pos x="7" y="27"/>
                  </a:cxn>
                  <a:cxn ang="0">
                    <a:pos x="5" y="27"/>
                  </a:cxn>
                  <a:cxn ang="0">
                    <a:pos x="5" y="31"/>
                  </a:cxn>
                  <a:cxn ang="0">
                    <a:pos x="1" y="31"/>
                  </a:cxn>
                  <a:cxn ang="0">
                    <a:pos x="0" y="31"/>
                  </a:cxn>
                  <a:cxn ang="0">
                    <a:pos x="0" y="36"/>
                  </a:cxn>
                  <a:cxn ang="0">
                    <a:pos x="1" y="36"/>
                  </a:cxn>
                  <a:cxn ang="0">
                    <a:pos x="5" y="36"/>
                  </a:cxn>
                  <a:cxn ang="0">
                    <a:pos x="5" y="32"/>
                  </a:cxn>
                  <a:cxn ang="0">
                    <a:pos x="7" y="32"/>
                  </a:cxn>
                  <a:cxn ang="0">
                    <a:pos x="10" y="32"/>
                  </a:cxn>
                  <a:cxn ang="0">
                    <a:pos x="12" y="31"/>
                  </a:cxn>
                  <a:cxn ang="0">
                    <a:pos x="12" y="27"/>
                  </a:cxn>
                  <a:cxn ang="0">
                    <a:pos x="15" y="27"/>
                  </a:cxn>
                  <a:cxn ang="0">
                    <a:pos x="15" y="24"/>
                  </a:cxn>
                  <a:cxn ang="0">
                    <a:pos x="19" y="24"/>
                  </a:cxn>
                  <a:cxn ang="0">
                    <a:pos x="19" y="22"/>
                  </a:cxn>
                  <a:cxn ang="0">
                    <a:pos x="20" y="19"/>
                  </a:cxn>
                  <a:cxn ang="0">
                    <a:pos x="20" y="17"/>
                  </a:cxn>
                  <a:cxn ang="0">
                    <a:pos x="20" y="13"/>
                  </a:cxn>
                  <a:cxn ang="0">
                    <a:pos x="24" y="13"/>
                  </a:cxn>
                  <a:cxn ang="0">
                    <a:pos x="24" y="12"/>
                  </a:cxn>
                  <a:cxn ang="0">
                    <a:pos x="24" y="8"/>
                  </a:cxn>
                  <a:cxn ang="0">
                    <a:pos x="26" y="7"/>
                  </a:cxn>
                  <a:cxn ang="0">
                    <a:pos x="26" y="3"/>
                  </a:cxn>
                  <a:cxn ang="0">
                    <a:pos x="20" y="0"/>
                  </a:cxn>
                  <a:cxn ang="0">
                    <a:pos x="24" y="7"/>
                  </a:cxn>
                </a:cxnLst>
                <a:rect l="0" t="0" r="r" b="b"/>
                <a:pathLst>
                  <a:path w="26" h="36">
                    <a:moveTo>
                      <a:pt x="24" y="7"/>
                    </a:moveTo>
                    <a:lnTo>
                      <a:pt x="20" y="3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19" y="12"/>
                    </a:lnTo>
                    <a:lnTo>
                      <a:pt x="15" y="13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10" y="24"/>
                    </a:lnTo>
                    <a:lnTo>
                      <a:pt x="7" y="27"/>
                    </a:lnTo>
                    <a:lnTo>
                      <a:pt x="5" y="27"/>
                    </a:lnTo>
                    <a:lnTo>
                      <a:pt x="5" y="31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36"/>
                    </a:lnTo>
                    <a:lnTo>
                      <a:pt x="1" y="36"/>
                    </a:lnTo>
                    <a:lnTo>
                      <a:pt x="5" y="36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10" y="32"/>
                    </a:lnTo>
                    <a:lnTo>
                      <a:pt x="12" y="31"/>
                    </a:lnTo>
                    <a:lnTo>
                      <a:pt x="12" y="27"/>
                    </a:lnTo>
                    <a:lnTo>
                      <a:pt x="15" y="27"/>
                    </a:lnTo>
                    <a:lnTo>
                      <a:pt x="15" y="24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20" y="19"/>
                    </a:lnTo>
                    <a:lnTo>
                      <a:pt x="20" y="17"/>
                    </a:lnTo>
                    <a:lnTo>
                      <a:pt x="20" y="13"/>
                    </a:lnTo>
                    <a:lnTo>
                      <a:pt x="24" y="13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6" y="7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4" name="Freeform 224"/>
              <p:cNvSpPr>
                <a:spLocks/>
              </p:cNvSpPr>
              <p:nvPr/>
            </p:nvSpPr>
            <p:spPr bwMode="auto">
              <a:xfrm>
                <a:off x="2727" y="1784"/>
                <a:ext cx="28" cy="32"/>
              </a:xfrm>
              <a:custGeom>
                <a:avLst/>
                <a:gdLst/>
                <a:ahLst/>
                <a:cxnLst>
                  <a:cxn ang="0">
                    <a:pos x="4" y="27"/>
                  </a:cxn>
                  <a:cxn ang="0">
                    <a:pos x="9" y="32"/>
                  </a:cxn>
                  <a:cxn ang="0">
                    <a:pos x="9" y="31"/>
                  </a:cxn>
                  <a:cxn ang="0">
                    <a:pos x="9" y="27"/>
                  </a:cxn>
                  <a:cxn ang="0">
                    <a:pos x="11" y="24"/>
                  </a:cxn>
                  <a:cxn ang="0">
                    <a:pos x="11" y="22"/>
                  </a:cxn>
                  <a:cxn ang="0">
                    <a:pos x="14" y="22"/>
                  </a:cxn>
                  <a:cxn ang="0">
                    <a:pos x="14" y="19"/>
                  </a:cxn>
                  <a:cxn ang="0">
                    <a:pos x="14" y="17"/>
                  </a:cxn>
                  <a:cxn ang="0">
                    <a:pos x="16" y="17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19" y="12"/>
                  </a:cxn>
                  <a:cxn ang="0">
                    <a:pos x="23" y="12"/>
                  </a:cxn>
                  <a:cxn ang="0">
                    <a:pos x="23" y="8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24" y="0"/>
                  </a:cxn>
                  <a:cxn ang="0">
                    <a:pos x="24" y="3"/>
                  </a:cxn>
                  <a:cxn ang="0">
                    <a:pos x="23" y="3"/>
                  </a:cxn>
                  <a:cxn ang="0">
                    <a:pos x="19" y="7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4" y="12"/>
                  </a:cxn>
                  <a:cxn ang="0">
                    <a:pos x="11" y="13"/>
                  </a:cxn>
                  <a:cxn ang="0">
                    <a:pos x="9" y="13"/>
                  </a:cxn>
                  <a:cxn ang="0">
                    <a:pos x="9" y="17"/>
                  </a:cxn>
                  <a:cxn ang="0">
                    <a:pos x="9" y="19"/>
                  </a:cxn>
                  <a:cxn ang="0">
                    <a:pos x="5" y="19"/>
                  </a:cxn>
                  <a:cxn ang="0">
                    <a:pos x="5" y="22"/>
                  </a:cxn>
                  <a:cxn ang="0">
                    <a:pos x="5" y="24"/>
                  </a:cxn>
                  <a:cxn ang="0">
                    <a:pos x="4" y="24"/>
                  </a:cxn>
                  <a:cxn ang="0">
                    <a:pos x="4" y="27"/>
                  </a:cxn>
                  <a:cxn ang="0">
                    <a:pos x="0" y="31"/>
                  </a:cxn>
                  <a:cxn ang="0">
                    <a:pos x="5" y="32"/>
                  </a:cxn>
                  <a:cxn ang="0">
                    <a:pos x="4" y="27"/>
                  </a:cxn>
                </a:cxnLst>
                <a:rect l="0" t="0" r="r" b="b"/>
                <a:pathLst>
                  <a:path w="28" h="32">
                    <a:moveTo>
                      <a:pt x="4" y="27"/>
                    </a:moveTo>
                    <a:lnTo>
                      <a:pt x="9" y="32"/>
                    </a:lnTo>
                    <a:lnTo>
                      <a:pt x="9" y="31"/>
                    </a:lnTo>
                    <a:lnTo>
                      <a:pt x="9" y="27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4" y="22"/>
                    </a:lnTo>
                    <a:lnTo>
                      <a:pt x="14" y="19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23" y="12"/>
                    </a:lnTo>
                    <a:lnTo>
                      <a:pt x="23" y="8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24" y="0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19" y="7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12"/>
                    </a:lnTo>
                    <a:lnTo>
                      <a:pt x="11" y="13"/>
                    </a:lnTo>
                    <a:lnTo>
                      <a:pt x="9" y="13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4" y="27"/>
                    </a:lnTo>
                    <a:lnTo>
                      <a:pt x="0" y="31"/>
                    </a:lnTo>
                    <a:lnTo>
                      <a:pt x="5" y="32"/>
                    </a:lnTo>
                    <a:lnTo>
                      <a:pt x="4" y="2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5" name="Freeform 225"/>
              <p:cNvSpPr>
                <a:spLocks/>
              </p:cNvSpPr>
              <p:nvPr/>
            </p:nvSpPr>
            <p:spPr bwMode="auto">
              <a:xfrm>
                <a:off x="2731" y="1779"/>
                <a:ext cx="20" cy="37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5" y="3"/>
                  </a:cxn>
                  <a:cxn ang="0">
                    <a:pos x="12" y="5"/>
                  </a:cxn>
                  <a:cxn ang="0">
                    <a:pos x="12" y="8"/>
                  </a:cxn>
                  <a:cxn ang="0">
                    <a:pos x="12" y="12"/>
                  </a:cxn>
                  <a:cxn ang="0">
                    <a:pos x="10" y="13"/>
                  </a:cxn>
                  <a:cxn ang="0">
                    <a:pos x="10" y="17"/>
                  </a:cxn>
                  <a:cxn ang="0">
                    <a:pos x="10" y="18"/>
                  </a:cxn>
                  <a:cxn ang="0">
                    <a:pos x="7" y="18"/>
                  </a:cxn>
                  <a:cxn ang="0">
                    <a:pos x="7" y="22"/>
                  </a:cxn>
                  <a:cxn ang="0">
                    <a:pos x="5" y="24"/>
                  </a:cxn>
                  <a:cxn ang="0">
                    <a:pos x="5" y="27"/>
                  </a:cxn>
                  <a:cxn ang="0">
                    <a:pos x="1" y="27"/>
                  </a:cxn>
                  <a:cxn ang="0">
                    <a:pos x="1" y="29"/>
                  </a:cxn>
                  <a:cxn ang="0">
                    <a:pos x="0" y="32"/>
                  </a:cxn>
                  <a:cxn ang="0">
                    <a:pos x="1" y="37"/>
                  </a:cxn>
                  <a:cxn ang="0">
                    <a:pos x="5" y="36"/>
                  </a:cxn>
                  <a:cxn ang="0">
                    <a:pos x="5" y="32"/>
                  </a:cxn>
                  <a:cxn ang="0">
                    <a:pos x="7" y="32"/>
                  </a:cxn>
                  <a:cxn ang="0">
                    <a:pos x="7" y="29"/>
                  </a:cxn>
                  <a:cxn ang="0">
                    <a:pos x="10" y="29"/>
                  </a:cxn>
                  <a:cxn ang="0">
                    <a:pos x="10" y="27"/>
                  </a:cxn>
                  <a:cxn ang="0">
                    <a:pos x="10" y="24"/>
                  </a:cxn>
                  <a:cxn ang="0">
                    <a:pos x="12" y="24"/>
                  </a:cxn>
                  <a:cxn ang="0">
                    <a:pos x="12" y="22"/>
                  </a:cxn>
                  <a:cxn ang="0">
                    <a:pos x="15" y="18"/>
                  </a:cxn>
                  <a:cxn ang="0">
                    <a:pos x="15" y="17"/>
                  </a:cxn>
                  <a:cxn ang="0">
                    <a:pos x="15" y="13"/>
                  </a:cxn>
                  <a:cxn ang="0">
                    <a:pos x="19" y="13"/>
                  </a:cxn>
                  <a:cxn ang="0">
                    <a:pos x="19" y="12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19" y="3"/>
                  </a:cxn>
                </a:cxnLst>
                <a:rect l="0" t="0" r="r" b="b"/>
                <a:pathLst>
                  <a:path w="20" h="37">
                    <a:moveTo>
                      <a:pt x="19" y="3"/>
                    </a:moveTo>
                    <a:lnTo>
                      <a:pt x="15" y="0"/>
                    </a:lnTo>
                    <a:lnTo>
                      <a:pt x="15" y="3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0" y="13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7" y="18"/>
                    </a:lnTo>
                    <a:lnTo>
                      <a:pt x="7" y="22"/>
                    </a:lnTo>
                    <a:lnTo>
                      <a:pt x="5" y="24"/>
                    </a:lnTo>
                    <a:lnTo>
                      <a:pt x="5" y="27"/>
                    </a:lnTo>
                    <a:lnTo>
                      <a:pt x="1" y="27"/>
                    </a:lnTo>
                    <a:lnTo>
                      <a:pt x="1" y="29"/>
                    </a:lnTo>
                    <a:lnTo>
                      <a:pt x="0" y="32"/>
                    </a:lnTo>
                    <a:lnTo>
                      <a:pt x="1" y="37"/>
                    </a:lnTo>
                    <a:lnTo>
                      <a:pt x="5" y="36"/>
                    </a:lnTo>
                    <a:lnTo>
                      <a:pt x="5" y="32"/>
                    </a:lnTo>
                    <a:lnTo>
                      <a:pt x="7" y="32"/>
                    </a:lnTo>
                    <a:lnTo>
                      <a:pt x="7" y="29"/>
                    </a:lnTo>
                    <a:lnTo>
                      <a:pt x="10" y="29"/>
                    </a:lnTo>
                    <a:lnTo>
                      <a:pt x="10" y="27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5" y="18"/>
                    </a:lnTo>
                    <a:lnTo>
                      <a:pt x="15" y="17"/>
                    </a:lnTo>
                    <a:lnTo>
                      <a:pt x="15" y="13"/>
                    </a:lnTo>
                    <a:lnTo>
                      <a:pt x="19" y="13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6" name="Freeform 226"/>
              <p:cNvSpPr>
                <a:spLocks/>
              </p:cNvSpPr>
              <p:nvPr/>
            </p:nvSpPr>
            <p:spPr bwMode="auto">
              <a:xfrm>
                <a:off x="2731" y="1779"/>
                <a:ext cx="19" cy="17"/>
              </a:xfrm>
              <a:custGeom>
                <a:avLst/>
                <a:gdLst/>
                <a:ahLst/>
                <a:cxnLst>
                  <a:cxn ang="0">
                    <a:pos x="5" y="17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7" y="13"/>
                  </a:cxn>
                  <a:cxn ang="0">
                    <a:pos x="10" y="13"/>
                  </a:cxn>
                  <a:cxn ang="0">
                    <a:pos x="10" y="12"/>
                  </a:cxn>
                  <a:cxn ang="0">
                    <a:pos x="10" y="8"/>
                  </a:cxn>
                  <a:cxn ang="0">
                    <a:pos x="12" y="8"/>
                  </a:cxn>
                  <a:cxn ang="0">
                    <a:pos x="15" y="8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19" y="3"/>
                  </a:cxn>
                  <a:cxn ang="0">
                    <a:pos x="15" y="0"/>
                  </a:cxn>
                  <a:cxn ang="0">
                    <a:pos x="12" y="0"/>
                  </a:cxn>
                  <a:cxn ang="0">
                    <a:pos x="12" y="3"/>
                  </a:cxn>
                  <a:cxn ang="0">
                    <a:pos x="10" y="3"/>
                  </a:cxn>
                  <a:cxn ang="0">
                    <a:pos x="10" y="5"/>
                  </a:cxn>
                  <a:cxn ang="0">
                    <a:pos x="7" y="5"/>
                  </a:cxn>
                  <a:cxn ang="0">
                    <a:pos x="7" y="8"/>
                  </a:cxn>
                  <a:cxn ang="0">
                    <a:pos x="5" y="8"/>
                  </a:cxn>
                  <a:cxn ang="0">
                    <a:pos x="1" y="12"/>
                  </a:cxn>
                  <a:cxn ang="0">
                    <a:pos x="0" y="13"/>
                  </a:cxn>
                  <a:cxn ang="0">
                    <a:pos x="5" y="17"/>
                  </a:cxn>
                </a:cxnLst>
                <a:rect l="0" t="0" r="r" b="b"/>
                <a:pathLst>
                  <a:path w="19" h="17">
                    <a:moveTo>
                      <a:pt x="5" y="17"/>
                    </a:moveTo>
                    <a:lnTo>
                      <a:pt x="5" y="17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10" y="13"/>
                    </a:lnTo>
                    <a:lnTo>
                      <a:pt x="10" y="12"/>
                    </a:lnTo>
                    <a:lnTo>
                      <a:pt x="10" y="8"/>
                    </a:lnTo>
                    <a:lnTo>
                      <a:pt x="12" y="8"/>
                    </a:lnTo>
                    <a:lnTo>
                      <a:pt x="15" y="8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7" y="8"/>
                    </a:lnTo>
                    <a:lnTo>
                      <a:pt x="5" y="8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5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7" name="Freeform 227"/>
              <p:cNvSpPr>
                <a:spLocks/>
              </p:cNvSpPr>
              <p:nvPr/>
            </p:nvSpPr>
            <p:spPr bwMode="auto">
              <a:xfrm>
                <a:off x="2725" y="1792"/>
                <a:ext cx="11" cy="19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" y="19"/>
                  </a:cxn>
                  <a:cxn ang="0">
                    <a:pos x="2" y="16"/>
                  </a:cxn>
                  <a:cxn ang="0">
                    <a:pos x="6" y="16"/>
                  </a:cxn>
                  <a:cxn ang="0">
                    <a:pos x="6" y="14"/>
                  </a:cxn>
                  <a:cxn ang="0">
                    <a:pos x="6" y="11"/>
                  </a:cxn>
                  <a:cxn ang="0">
                    <a:pos x="7" y="11"/>
                  </a:cxn>
                  <a:cxn ang="0">
                    <a:pos x="7" y="9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1" y="4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2" y="5"/>
                  </a:cxn>
                  <a:cxn ang="0">
                    <a:pos x="2" y="9"/>
                  </a:cxn>
                  <a:cxn ang="0">
                    <a:pos x="2" y="11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2" y="14"/>
                  </a:cxn>
                  <a:cxn ang="0">
                    <a:pos x="0" y="19"/>
                  </a:cxn>
                  <a:cxn ang="0">
                    <a:pos x="2" y="19"/>
                  </a:cxn>
                  <a:cxn ang="0">
                    <a:pos x="0" y="19"/>
                  </a:cxn>
                </a:cxnLst>
                <a:rect l="0" t="0" r="r" b="b"/>
                <a:pathLst>
                  <a:path w="11" h="19">
                    <a:moveTo>
                      <a:pt x="0" y="19"/>
                    </a:moveTo>
                    <a:lnTo>
                      <a:pt x="2" y="19"/>
                    </a:lnTo>
                    <a:lnTo>
                      <a:pt x="2" y="16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9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6" y="0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8" name="Freeform 228"/>
              <p:cNvSpPr>
                <a:spLocks/>
              </p:cNvSpPr>
              <p:nvPr/>
            </p:nvSpPr>
            <p:spPr bwMode="auto">
              <a:xfrm>
                <a:off x="2693" y="1797"/>
                <a:ext cx="34" cy="14"/>
              </a:xfrm>
              <a:custGeom>
                <a:avLst/>
                <a:gdLst/>
                <a:ahLst/>
                <a:cxnLst>
                  <a:cxn ang="0">
                    <a:pos x="1" y="4"/>
                  </a:cxn>
                  <a:cxn ang="0">
                    <a:pos x="1" y="9"/>
                  </a:cxn>
                  <a:cxn ang="0">
                    <a:pos x="5" y="9"/>
                  </a:cxn>
                  <a:cxn ang="0">
                    <a:pos x="7" y="9"/>
                  </a:cxn>
                  <a:cxn ang="0">
                    <a:pos x="10" y="9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20" y="6"/>
                  </a:cxn>
                  <a:cxn ang="0">
                    <a:pos x="24" y="6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29" y="9"/>
                  </a:cxn>
                  <a:cxn ang="0">
                    <a:pos x="29" y="11"/>
                  </a:cxn>
                  <a:cxn ang="0">
                    <a:pos x="32" y="11"/>
                  </a:cxn>
                  <a:cxn ang="0">
                    <a:pos x="32" y="14"/>
                  </a:cxn>
                  <a:cxn ang="0">
                    <a:pos x="34" y="9"/>
                  </a:cxn>
                  <a:cxn ang="0">
                    <a:pos x="34" y="6"/>
                  </a:cxn>
                  <a:cxn ang="0">
                    <a:pos x="32" y="6"/>
                  </a:cxn>
                  <a:cxn ang="0">
                    <a:pos x="29" y="6"/>
                  </a:cxn>
                  <a:cxn ang="0">
                    <a:pos x="29" y="4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4"/>
                  </a:cxn>
                  <a:cxn ang="0">
                    <a:pos x="7" y="4"/>
                  </a:cxn>
                  <a:cxn ang="0">
                    <a:pos x="5" y="4"/>
                  </a:cxn>
                  <a:cxn ang="0">
                    <a:pos x="1" y="4"/>
                  </a:cxn>
                  <a:cxn ang="0">
                    <a:pos x="0" y="9"/>
                  </a:cxn>
                  <a:cxn ang="0">
                    <a:pos x="1" y="4"/>
                  </a:cxn>
                </a:cxnLst>
                <a:rect l="0" t="0" r="r" b="b"/>
                <a:pathLst>
                  <a:path w="34" h="14">
                    <a:moveTo>
                      <a:pt x="1" y="4"/>
                    </a:moveTo>
                    <a:lnTo>
                      <a:pt x="1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4" y="6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9" y="9"/>
                    </a:lnTo>
                    <a:lnTo>
                      <a:pt x="29" y="11"/>
                    </a:lnTo>
                    <a:lnTo>
                      <a:pt x="32" y="11"/>
                    </a:lnTo>
                    <a:lnTo>
                      <a:pt x="32" y="14"/>
                    </a:lnTo>
                    <a:lnTo>
                      <a:pt x="34" y="9"/>
                    </a:lnTo>
                    <a:lnTo>
                      <a:pt x="34" y="6"/>
                    </a:lnTo>
                    <a:lnTo>
                      <a:pt x="32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4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1" y="4"/>
                    </a:lnTo>
                    <a:lnTo>
                      <a:pt x="0" y="9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69" name="Freeform 229"/>
              <p:cNvSpPr>
                <a:spLocks/>
              </p:cNvSpPr>
              <p:nvPr/>
            </p:nvSpPr>
            <p:spPr bwMode="auto">
              <a:xfrm>
                <a:off x="2693" y="1801"/>
                <a:ext cx="29" cy="14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6" y="7"/>
                  </a:cxn>
                  <a:cxn ang="0">
                    <a:pos x="24" y="7"/>
                  </a:cxn>
                  <a:cxn ang="0">
                    <a:pos x="20" y="7"/>
                  </a:cxn>
                  <a:cxn ang="0">
                    <a:pos x="19" y="7"/>
                  </a:cxn>
                  <a:cxn ang="0">
                    <a:pos x="15" y="7"/>
                  </a:cxn>
                  <a:cxn ang="0">
                    <a:pos x="13" y="5"/>
                  </a:cxn>
                  <a:cxn ang="0">
                    <a:pos x="10" y="5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1" y="7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7" y="10"/>
                  </a:cxn>
                  <a:cxn ang="0">
                    <a:pos x="10" y="10"/>
                  </a:cxn>
                  <a:cxn ang="0">
                    <a:pos x="13" y="10"/>
                  </a:cxn>
                  <a:cxn ang="0">
                    <a:pos x="13" y="14"/>
                  </a:cxn>
                  <a:cxn ang="0">
                    <a:pos x="15" y="14"/>
                  </a:cxn>
                  <a:cxn ang="0">
                    <a:pos x="19" y="14"/>
                  </a:cxn>
                  <a:cxn ang="0">
                    <a:pos x="20" y="14"/>
                  </a:cxn>
                  <a:cxn ang="0">
                    <a:pos x="24" y="14"/>
                  </a:cxn>
                  <a:cxn ang="0">
                    <a:pos x="26" y="14"/>
                  </a:cxn>
                  <a:cxn ang="0">
                    <a:pos x="29" y="7"/>
                  </a:cxn>
                  <a:cxn ang="0">
                    <a:pos x="26" y="14"/>
                  </a:cxn>
                </a:cxnLst>
                <a:rect l="0" t="0" r="r" b="b"/>
                <a:pathLst>
                  <a:path w="29" h="14">
                    <a:moveTo>
                      <a:pt x="26" y="14"/>
                    </a:moveTo>
                    <a:lnTo>
                      <a:pt x="26" y="7"/>
                    </a:lnTo>
                    <a:lnTo>
                      <a:pt x="24" y="7"/>
                    </a:lnTo>
                    <a:lnTo>
                      <a:pt x="20" y="7"/>
                    </a:lnTo>
                    <a:lnTo>
                      <a:pt x="19" y="7"/>
                    </a:lnTo>
                    <a:lnTo>
                      <a:pt x="15" y="7"/>
                    </a:lnTo>
                    <a:lnTo>
                      <a:pt x="13" y="5"/>
                    </a:lnTo>
                    <a:lnTo>
                      <a:pt x="10" y="5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10" y="10"/>
                    </a:lnTo>
                    <a:lnTo>
                      <a:pt x="13" y="10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9" y="7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0" name="Freeform 230"/>
              <p:cNvSpPr>
                <a:spLocks/>
              </p:cNvSpPr>
              <p:nvPr/>
            </p:nvSpPr>
            <p:spPr bwMode="auto">
              <a:xfrm>
                <a:off x="2693" y="1806"/>
                <a:ext cx="29" cy="9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3" y="9"/>
                  </a:cxn>
                  <a:cxn ang="0">
                    <a:pos x="15" y="9"/>
                  </a:cxn>
                  <a:cxn ang="0">
                    <a:pos x="19" y="9"/>
                  </a:cxn>
                  <a:cxn ang="0">
                    <a:pos x="20" y="9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29" y="2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20" y="2"/>
                  </a:cxn>
                  <a:cxn ang="0">
                    <a:pos x="19" y="2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1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7" y="2"/>
                  </a:cxn>
                </a:cxnLst>
                <a:rect l="0" t="0" r="r" b="b"/>
                <a:pathLst>
                  <a:path w="29" h="9">
                    <a:moveTo>
                      <a:pt x="7" y="2"/>
                    </a:moveTo>
                    <a:lnTo>
                      <a:pt x="5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3" y="9"/>
                    </a:lnTo>
                    <a:lnTo>
                      <a:pt x="15" y="9"/>
                    </a:lnTo>
                    <a:lnTo>
                      <a:pt x="19" y="9"/>
                    </a:lnTo>
                    <a:lnTo>
                      <a:pt x="20" y="9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29" y="2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20" y="2"/>
                    </a:lnTo>
                    <a:lnTo>
                      <a:pt x="19" y="2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1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1" name="Freeform 231"/>
              <p:cNvSpPr>
                <a:spLocks/>
              </p:cNvSpPr>
              <p:nvPr/>
            </p:nvSpPr>
            <p:spPr bwMode="auto">
              <a:xfrm>
                <a:off x="2694" y="1808"/>
                <a:ext cx="12" cy="12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2" y="7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6" y="8"/>
                  </a:cxn>
                  <a:cxn ang="0">
                    <a:pos x="9" y="12"/>
                  </a:cxn>
                  <a:cxn ang="0">
                    <a:pos x="9" y="7"/>
                  </a:cxn>
                </a:cxnLst>
                <a:rect l="0" t="0" r="r" b="b"/>
                <a:pathLst>
                  <a:path w="12" h="12">
                    <a:moveTo>
                      <a:pt x="9" y="7"/>
                    </a:moveTo>
                    <a:lnTo>
                      <a:pt x="12" y="7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6" y="8"/>
                    </a:lnTo>
                    <a:lnTo>
                      <a:pt x="9" y="12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2" name="Freeform 232"/>
              <p:cNvSpPr>
                <a:spLocks/>
              </p:cNvSpPr>
              <p:nvPr/>
            </p:nvSpPr>
            <p:spPr bwMode="auto">
              <a:xfrm>
                <a:off x="2703" y="1815"/>
                <a:ext cx="24" cy="10"/>
              </a:xfrm>
              <a:custGeom>
                <a:avLst/>
                <a:gdLst/>
                <a:ahLst/>
                <a:cxnLst>
                  <a:cxn ang="0">
                    <a:pos x="22" y="7"/>
                  </a:cxn>
                  <a:cxn ang="0">
                    <a:pos x="19" y="1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7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22" y="7"/>
                  </a:cxn>
                  <a:cxn ang="0">
                    <a:pos x="24" y="7"/>
                  </a:cxn>
                  <a:cxn ang="0">
                    <a:pos x="19" y="1"/>
                  </a:cxn>
                  <a:cxn ang="0">
                    <a:pos x="22" y="7"/>
                  </a:cxn>
                </a:cxnLst>
                <a:rect l="0" t="0" r="r" b="b"/>
                <a:pathLst>
                  <a:path w="24" h="10">
                    <a:moveTo>
                      <a:pt x="22" y="7"/>
                    </a:moveTo>
                    <a:lnTo>
                      <a:pt x="19" y="1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19" y="1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3" name="Freeform 233"/>
              <p:cNvSpPr>
                <a:spLocks/>
              </p:cNvSpPr>
              <p:nvPr/>
            </p:nvSpPr>
            <p:spPr bwMode="auto">
              <a:xfrm>
                <a:off x="2708" y="1816"/>
                <a:ext cx="17" cy="14"/>
              </a:xfrm>
              <a:custGeom>
                <a:avLst/>
                <a:gdLst/>
                <a:ahLst/>
                <a:cxnLst>
                  <a:cxn ang="0">
                    <a:pos x="4" y="9"/>
                  </a:cxn>
                  <a:cxn ang="0">
                    <a:pos x="4" y="14"/>
                  </a:cxn>
                  <a:cxn ang="0">
                    <a:pos x="17" y="6"/>
                  </a:cxn>
                  <a:cxn ang="0">
                    <a:pos x="14" y="0"/>
                  </a:cxn>
                  <a:cxn ang="0">
                    <a:pos x="0" y="9"/>
                  </a:cxn>
                  <a:cxn ang="0">
                    <a:pos x="4" y="14"/>
                  </a:cxn>
                  <a:cxn ang="0">
                    <a:pos x="4" y="9"/>
                  </a:cxn>
                </a:cxnLst>
                <a:rect l="0" t="0" r="r" b="b"/>
                <a:pathLst>
                  <a:path w="17" h="14">
                    <a:moveTo>
                      <a:pt x="4" y="9"/>
                    </a:moveTo>
                    <a:lnTo>
                      <a:pt x="4" y="14"/>
                    </a:lnTo>
                    <a:lnTo>
                      <a:pt x="17" y="6"/>
                    </a:lnTo>
                    <a:lnTo>
                      <a:pt x="14" y="0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4" name="Freeform 234"/>
              <p:cNvSpPr>
                <a:spLocks/>
              </p:cNvSpPr>
              <p:nvPr/>
            </p:nvSpPr>
            <p:spPr bwMode="auto">
              <a:xfrm>
                <a:off x="2712" y="1825"/>
                <a:ext cx="15" cy="9"/>
              </a:xfrm>
              <a:custGeom>
                <a:avLst/>
                <a:gdLst/>
                <a:ahLst/>
                <a:cxnLst>
                  <a:cxn ang="0">
                    <a:pos x="15" y="2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1" y="5"/>
                  </a:cxn>
                  <a:cxn ang="0">
                    <a:pos x="5" y="9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0" y="2"/>
                  </a:cxn>
                  <a:cxn ang="0">
                    <a:pos x="15" y="2"/>
                  </a:cxn>
                  <a:cxn ang="0">
                    <a:pos x="15" y="0"/>
                  </a:cxn>
                  <a:cxn ang="0">
                    <a:pos x="10" y="0"/>
                  </a:cxn>
                  <a:cxn ang="0">
                    <a:pos x="15" y="2"/>
                  </a:cxn>
                </a:cxnLst>
                <a:rect l="0" t="0" r="r" b="b"/>
                <a:pathLst>
                  <a:path w="15" h="9">
                    <a:moveTo>
                      <a:pt x="15" y="2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0" y="2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15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5" name="Freeform 235"/>
              <p:cNvSpPr>
                <a:spLocks/>
              </p:cNvSpPr>
              <p:nvPr/>
            </p:nvSpPr>
            <p:spPr bwMode="auto">
              <a:xfrm>
                <a:off x="2713" y="1827"/>
                <a:ext cx="14" cy="36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6" y="36"/>
                  </a:cxn>
                  <a:cxn ang="0">
                    <a:pos x="14" y="0"/>
                  </a:cxn>
                  <a:cxn ang="0">
                    <a:pos x="9" y="0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0" y="33"/>
                  </a:cxn>
                </a:cxnLst>
                <a:rect l="0" t="0" r="r" b="b"/>
                <a:pathLst>
                  <a:path w="14" h="36">
                    <a:moveTo>
                      <a:pt x="0" y="33"/>
                    </a:moveTo>
                    <a:lnTo>
                      <a:pt x="6" y="36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6" name="Freeform 236"/>
              <p:cNvSpPr>
                <a:spLocks/>
              </p:cNvSpPr>
              <p:nvPr/>
            </p:nvSpPr>
            <p:spPr bwMode="auto">
              <a:xfrm>
                <a:off x="2713" y="1849"/>
                <a:ext cx="14" cy="1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0"/>
                  </a:cxn>
                  <a:cxn ang="0">
                    <a:pos x="0" y="11"/>
                  </a:cxn>
                  <a:cxn ang="0">
                    <a:pos x="6" y="1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9" y="0"/>
                  </a:cxn>
                </a:cxnLst>
                <a:rect l="0" t="0" r="r" b="b"/>
                <a:pathLst>
                  <a:path w="14" h="14">
                    <a:moveTo>
                      <a:pt x="9" y="0"/>
                    </a:moveTo>
                    <a:lnTo>
                      <a:pt x="9" y="0"/>
                    </a:lnTo>
                    <a:lnTo>
                      <a:pt x="0" y="11"/>
                    </a:lnTo>
                    <a:lnTo>
                      <a:pt x="6" y="14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7" name="Freeform 237"/>
              <p:cNvSpPr>
                <a:spLocks/>
              </p:cNvSpPr>
              <p:nvPr/>
            </p:nvSpPr>
            <p:spPr bwMode="auto">
              <a:xfrm>
                <a:off x="2722" y="1849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8" name="Freeform 238"/>
              <p:cNvSpPr>
                <a:spLocks/>
              </p:cNvSpPr>
              <p:nvPr/>
            </p:nvSpPr>
            <p:spPr bwMode="auto">
              <a:xfrm>
                <a:off x="2687" y="1827"/>
                <a:ext cx="59" cy="81"/>
              </a:xfrm>
              <a:custGeom>
                <a:avLst/>
                <a:gdLst/>
                <a:ahLst/>
                <a:cxnLst>
                  <a:cxn ang="0">
                    <a:pos x="30" y="71"/>
                  </a:cxn>
                  <a:cxn ang="0">
                    <a:pos x="35" y="41"/>
                  </a:cxn>
                  <a:cxn ang="0">
                    <a:pos x="42" y="41"/>
                  </a:cxn>
                  <a:cxn ang="0">
                    <a:pos x="49" y="38"/>
                  </a:cxn>
                  <a:cxn ang="0">
                    <a:pos x="40" y="36"/>
                  </a:cxn>
                  <a:cxn ang="0">
                    <a:pos x="35" y="36"/>
                  </a:cxn>
                  <a:cxn ang="0">
                    <a:pos x="44" y="33"/>
                  </a:cxn>
                  <a:cxn ang="0">
                    <a:pos x="52" y="24"/>
                  </a:cxn>
                  <a:cxn ang="0">
                    <a:pos x="56" y="15"/>
                  </a:cxn>
                  <a:cxn ang="0">
                    <a:pos x="59" y="7"/>
                  </a:cxn>
                  <a:cxn ang="0">
                    <a:pos x="51" y="12"/>
                  </a:cxn>
                  <a:cxn ang="0">
                    <a:pos x="45" y="19"/>
                  </a:cxn>
                  <a:cxn ang="0">
                    <a:pos x="42" y="24"/>
                  </a:cxn>
                  <a:cxn ang="0">
                    <a:pos x="38" y="33"/>
                  </a:cxn>
                  <a:cxn ang="0">
                    <a:pos x="44" y="22"/>
                  </a:cxn>
                  <a:cxn ang="0">
                    <a:pos x="49" y="15"/>
                  </a:cxn>
                  <a:cxn ang="0">
                    <a:pos x="51" y="7"/>
                  </a:cxn>
                  <a:cxn ang="0">
                    <a:pos x="54" y="0"/>
                  </a:cxn>
                  <a:cxn ang="0">
                    <a:pos x="44" y="7"/>
                  </a:cxn>
                  <a:cxn ang="0">
                    <a:pos x="38" y="14"/>
                  </a:cxn>
                  <a:cxn ang="0">
                    <a:pos x="35" y="21"/>
                  </a:cxn>
                  <a:cxn ang="0">
                    <a:pos x="32" y="27"/>
                  </a:cxn>
                  <a:cxn ang="0">
                    <a:pos x="25" y="21"/>
                  </a:cxn>
                  <a:cxn ang="0">
                    <a:pos x="18" y="21"/>
                  </a:cxn>
                  <a:cxn ang="0">
                    <a:pos x="9" y="21"/>
                  </a:cxn>
                  <a:cxn ang="0">
                    <a:pos x="0" y="22"/>
                  </a:cxn>
                  <a:cxn ang="0">
                    <a:pos x="4" y="24"/>
                  </a:cxn>
                  <a:cxn ang="0">
                    <a:pos x="11" y="27"/>
                  </a:cxn>
                  <a:cxn ang="0">
                    <a:pos x="16" y="29"/>
                  </a:cxn>
                  <a:cxn ang="0">
                    <a:pos x="26" y="31"/>
                  </a:cxn>
                  <a:cxn ang="0">
                    <a:pos x="14" y="29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8" y="40"/>
                  </a:cxn>
                  <a:cxn ang="0">
                    <a:pos x="30" y="41"/>
                  </a:cxn>
                  <a:cxn ang="0">
                    <a:pos x="16" y="46"/>
                  </a:cxn>
                  <a:cxn ang="0">
                    <a:pos x="23" y="48"/>
                  </a:cxn>
                  <a:cxn ang="0">
                    <a:pos x="30" y="46"/>
                  </a:cxn>
                  <a:cxn ang="0">
                    <a:pos x="25" y="81"/>
                  </a:cxn>
                  <a:cxn ang="0">
                    <a:pos x="30" y="71"/>
                  </a:cxn>
                </a:cxnLst>
                <a:rect l="0" t="0" r="r" b="b"/>
                <a:pathLst>
                  <a:path w="59" h="81">
                    <a:moveTo>
                      <a:pt x="30" y="71"/>
                    </a:moveTo>
                    <a:lnTo>
                      <a:pt x="35" y="41"/>
                    </a:lnTo>
                    <a:lnTo>
                      <a:pt x="42" y="41"/>
                    </a:lnTo>
                    <a:lnTo>
                      <a:pt x="49" y="38"/>
                    </a:lnTo>
                    <a:lnTo>
                      <a:pt x="40" y="36"/>
                    </a:lnTo>
                    <a:lnTo>
                      <a:pt x="35" y="36"/>
                    </a:lnTo>
                    <a:lnTo>
                      <a:pt x="44" y="33"/>
                    </a:lnTo>
                    <a:lnTo>
                      <a:pt x="52" y="24"/>
                    </a:lnTo>
                    <a:lnTo>
                      <a:pt x="56" y="15"/>
                    </a:lnTo>
                    <a:lnTo>
                      <a:pt x="59" y="7"/>
                    </a:lnTo>
                    <a:lnTo>
                      <a:pt x="51" y="12"/>
                    </a:lnTo>
                    <a:lnTo>
                      <a:pt x="45" y="19"/>
                    </a:lnTo>
                    <a:lnTo>
                      <a:pt x="42" y="24"/>
                    </a:lnTo>
                    <a:lnTo>
                      <a:pt x="38" y="33"/>
                    </a:lnTo>
                    <a:lnTo>
                      <a:pt x="44" y="22"/>
                    </a:lnTo>
                    <a:lnTo>
                      <a:pt x="49" y="15"/>
                    </a:lnTo>
                    <a:lnTo>
                      <a:pt x="51" y="7"/>
                    </a:lnTo>
                    <a:lnTo>
                      <a:pt x="54" y="0"/>
                    </a:lnTo>
                    <a:lnTo>
                      <a:pt x="44" y="7"/>
                    </a:lnTo>
                    <a:lnTo>
                      <a:pt x="38" y="14"/>
                    </a:lnTo>
                    <a:lnTo>
                      <a:pt x="35" y="21"/>
                    </a:lnTo>
                    <a:lnTo>
                      <a:pt x="32" y="27"/>
                    </a:lnTo>
                    <a:lnTo>
                      <a:pt x="25" y="21"/>
                    </a:lnTo>
                    <a:lnTo>
                      <a:pt x="18" y="21"/>
                    </a:lnTo>
                    <a:lnTo>
                      <a:pt x="9" y="21"/>
                    </a:lnTo>
                    <a:lnTo>
                      <a:pt x="0" y="22"/>
                    </a:lnTo>
                    <a:lnTo>
                      <a:pt x="4" y="24"/>
                    </a:lnTo>
                    <a:lnTo>
                      <a:pt x="11" y="27"/>
                    </a:lnTo>
                    <a:lnTo>
                      <a:pt x="16" y="29"/>
                    </a:lnTo>
                    <a:lnTo>
                      <a:pt x="26" y="31"/>
                    </a:lnTo>
                    <a:lnTo>
                      <a:pt x="14" y="29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8" y="40"/>
                    </a:lnTo>
                    <a:lnTo>
                      <a:pt x="30" y="41"/>
                    </a:lnTo>
                    <a:lnTo>
                      <a:pt x="16" y="46"/>
                    </a:lnTo>
                    <a:lnTo>
                      <a:pt x="23" y="48"/>
                    </a:lnTo>
                    <a:lnTo>
                      <a:pt x="30" y="46"/>
                    </a:lnTo>
                    <a:lnTo>
                      <a:pt x="25" y="81"/>
                    </a:lnTo>
                    <a:lnTo>
                      <a:pt x="30" y="71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79" name="Freeform 239"/>
              <p:cNvSpPr>
                <a:spLocks/>
              </p:cNvSpPr>
              <p:nvPr/>
            </p:nvSpPr>
            <p:spPr bwMode="auto">
              <a:xfrm>
                <a:off x="2713" y="1865"/>
                <a:ext cx="12" cy="3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3"/>
                  </a:cxn>
                  <a:cxn ang="0">
                    <a:pos x="0" y="29"/>
                  </a:cxn>
                  <a:cxn ang="0">
                    <a:pos x="6" y="33"/>
                  </a:cxn>
                  <a:cxn ang="0">
                    <a:pos x="12" y="3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9" y="0"/>
                  </a:cxn>
                </a:cxnLst>
                <a:rect l="0" t="0" r="r" b="b"/>
                <a:pathLst>
                  <a:path w="12" h="33">
                    <a:moveTo>
                      <a:pt x="9" y="0"/>
                    </a:moveTo>
                    <a:lnTo>
                      <a:pt x="6" y="3"/>
                    </a:lnTo>
                    <a:lnTo>
                      <a:pt x="0" y="29"/>
                    </a:lnTo>
                    <a:lnTo>
                      <a:pt x="6" y="33"/>
                    </a:lnTo>
                    <a:lnTo>
                      <a:pt x="12" y="3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0" name="Freeform 240"/>
              <p:cNvSpPr>
                <a:spLocks/>
              </p:cNvSpPr>
              <p:nvPr/>
            </p:nvSpPr>
            <p:spPr bwMode="auto">
              <a:xfrm>
                <a:off x="2722" y="1863"/>
                <a:ext cx="16" cy="1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6" y="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5"/>
                  </a:cxn>
                </a:cxnLst>
                <a:rect l="0" t="0" r="r" b="b"/>
                <a:pathLst>
                  <a:path w="16" h="10">
                    <a:moveTo>
                      <a:pt x="14" y="5"/>
                    </a:moveTo>
                    <a:lnTo>
                      <a:pt x="10" y="0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1" name="Freeform 241"/>
              <p:cNvSpPr>
                <a:spLocks/>
              </p:cNvSpPr>
              <p:nvPr/>
            </p:nvSpPr>
            <p:spPr bwMode="auto">
              <a:xfrm>
                <a:off x="2722" y="1860"/>
                <a:ext cx="14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9" y="8"/>
                  </a:cxn>
                  <a:cxn ang="0">
                    <a:pos x="10" y="8"/>
                  </a:cxn>
                  <a:cxn ang="0">
                    <a:pos x="14" y="8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lnTo>
                      <a:pt x="3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4" y="8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2" name="Freeform 242"/>
              <p:cNvSpPr>
                <a:spLocks/>
              </p:cNvSpPr>
              <p:nvPr/>
            </p:nvSpPr>
            <p:spPr bwMode="auto">
              <a:xfrm>
                <a:off x="2722" y="1834"/>
                <a:ext cx="28" cy="31"/>
              </a:xfrm>
              <a:custGeom>
                <a:avLst/>
                <a:gdLst/>
                <a:ahLst/>
                <a:cxnLst>
                  <a:cxn ang="0">
                    <a:pos x="28" y="1"/>
                  </a:cxn>
                  <a:cxn ang="0">
                    <a:pos x="21" y="0"/>
                  </a:cxn>
                  <a:cxn ang="0">
                    <a:pos x="21" y="1"/>
                  </a:cxn>
                  <a:cxn ang="0">
                    <a:pos x="21" y="5"/>
                  </a:cxn>
                  <a:cxn ang="0">
                    <a:pos x="19" y="7"/>
                  </a:cxn>
                  <a:cxn ang="0">
                    <a:pos x="19" y="10"/>
                  </a:cxn>
                  <a:cxn ang="0">
                    <a:pos x="19" y="12"/>
                  </a:cxn>
                  <a:cxn ang="0">
                    <a:pos x="16" y="15"/>
                  </a:cxn>
                  <a:cxn ang="0">
                    <a:pos x="14" y="17"/>
                  </a:cxn>
                  <a:cxn ang="0">
                    <a:pos x="14" y="20"/>
                  </a:cxn>
                  <a:cxn ang="0">
                    <a:pos x="10" y="20"/>
                  </a:cxn>
                  <a:cxn ang="0">
                    <a:pos x="10" y="24"/>
                  </a:cxn>
                  <a:cxn ang="0">
                    <a:pos x="9" y="24"/>
                  </a:cxn>
                  <a:cxn ang="0">
                    <a:pos x="9" y="26"/>
                  </a:cxn>
                  <a:cxn ang="0">
                    <a:pos x="5" y="26"/>
                  </a:cxn>
                  <a:cxn ang="0">
                    <a:pos x="3" y="26"/>
                  </a:cxn>
                  <a:cxn ang="0">
                    <a:pos x="0" y="26"/>
                  </a:cxn>
                  <a:cxn ang="0">
                    <a:pos x="0" y="31"/>
                  </a:cxn>
                  <a:cxn ang="0">
                    <a:pos x="3" y="31"/>
                  </a:cxn>
                  <a:cxn ang="0">
                    <a:pos x="5" y="31"/>
                  </a:cxn>
                  <a:cxn ang="0">
                    <a:pos x="9" y="31"/>
                  </a:cxn>
                  <a:cxn ang="0">
                    <a:pos x="10" y="29"/>
                  </a:cxn>
                  <a:cxn ang="0">
                    <a:pos x="14" y="29"/>
                  </a:cxn>
                  <a:cxn ang="0">
                    <a:pos x="14" y="26"/>
                  </a:cxn>
                  <a:cxn ang="0">
                    <a:pos x="16" y="26"/>
                  </a:cxn>
                  <a:cxn ang="0">
                    <a:pos x="16" y="24"/>
                  </a:cxn>
                  <a:cxn ang="0">
                    <a:pos x="19" y="24"/>
                  </a:cxn>
                  <a:cxn ang="0">
                    <a:pos x="19" y="20"/>
                  </a:cxn>
                  <a:cxn ang="0">
                    <a:pos x="21" y="17"/>
                  </a:cxn>
                  <a:cxn ang="0">
                    <a:pos x="21" y="15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4" y="10"/>
                  </a:cxn>
                  <a:cxn ang="0">
                    <a:pos x="24" y="7"/>
                  </a:cxn>
                  <a:cxn ang="0">
                    <a:pos x="28" y="5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8" y="1"/>
                  </a:cxn>
                </a:cxnLst>
                <a:rect l="0" t="0" r="r" b="b"/>
                <a:pathLst>
                  <a:path w="28" h="31">
                    <a:moveTo>
                      <a:pt x="28" y="1"/>
                    </a:moveTo>
                    <a:lnTo>
                      <a:pt x="21" y="0"/>
                    </a:lnTo>
                    <a:lnTo>
                      <a:pt x="21" y="1"/>
                    </a:lnTo>
                    <a:lnTo>
                      <a:pt x="21" y="5"/>
                    </a:lnTo>
                    <a:lnTo>
                      <a:pt x="19" y="7"/>
                    </a:lnTo>
                    <a:lnTo>
                      <a:pt x="19" y="10"/>
                    </a:lnTo>
                    <a:lnTo>
                      <a:pt x="19" y="12"/>
                    </a:lnTo>
                    <a:lnTo>
                      <a:pt x="16" y="15"/>
                    </a:lnTo>
                    <a:lnTo>
                      <a:pt x="14" y="17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9" y="26"/>
                    </a:lnTo>
                    <a:lnTo>
                      <a:pt x="5" y="26"/>
                    </a:lnTo>
                    <a:lnTo>
                      <a:pt x="3" y="26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3" y="31"/>
                    </a:lnTo>
                    <a:lnTo>
                      <a:pt x="5" y="31"/>
                    </a:lnTo>
                    <a:lnTo>
                      <a:pt x="9" y="31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9" y="24"/>
                    </a:lnTo>
                    <a:lnTo>
                      <a:pt x="19" y="20"/>
                    </a:lnTo>
                    <a:lnTo>
                      <a:pt x="21" y="17"/>
                    </a:lnTo>
                    <a:lnTo>
                      <a:pt x="21" y="15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4" y="10"/>
                    </a:lnTo>
                    <a:lnTo>
                      <a:pt x="24" y="7"/>
                    </a:lnTo>
                    <a:lnTo>
                      <a:pt x="28" y="5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8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3" name="Freeform 243"/>
              <p:cNvSpPr>
                <a:spLocks/>
              </p:cNvSpPr>
              <p:nvPr/>
            </p:nvSpPr>
            <p:spPr bwMode="auto">
              <a:xfrm>
                <a:off x="2722" y="1834"/>
                <a:ext cx="28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5" y="29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9" y="24"/>
                  </a:cxn>
                  <a:cxn ang="0">
                    <a:pos x="9" y="20"/>
                  </a:cxn>
                  <a:cxn ang="0">
                    <a:pos x="10" y="20"/>
                  </a:cxn>
                  <a:cxn ang="0">
                    <a:pos x="10" y="17"/>
                  </a:cxn>
                  <a:cxn ang="0">
                    <a:pos x="10" y="15"/>
                  </a:cxn>
                  <a:cxn ang="0">
                    <a:pos x="14" y="15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6" y="10"/>
                  </a:cxn>
                  <a:cxn ang="0">
                    <a:pos x="19" y="10"/>
                  </a:cxn>
                  <a:cxn ang="0">
                    <a:pos x="19" y="7"/>
                  </a:cxn>
                  <a:cxn ang="0">
                    <a:pos x="21" y="7"/>
                  </a:cxn>
                  <a:cxn ang="0">
                    <a:pos x="24" y="5"/>
                  </a:cxn>
                  <a:cxn ang="0">
                    <a:pos x="28" y="1"/>
                  </a:cxn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10" y="10"/>
                  </a:cxn>
                  <a:cxn ang="0">
                    <a:pos x="9" y="10"/>
                  </a:cxn>
                  <a:cxn ang="0">
                    <a:pos x="9" y="12"/>
                  </a:cxn>
                  <a:cxn ang="0">
                    <a:pos x="5" y="15"/>
                  </a:cxn>
                  <a:cxn ang="0">
                    <a:pos x="5" y="17"/>
                  </a:cxn>
                  <a:cxn ang="0">
                    <a:pos x="3" y="17"/>
                  </a:cxn>
                  <a:cxn ang="0">
                    <a:pos x="3" y="20"/>
                  </a:cxn>
                  <a:cxn ang="0">
                    <a:pos x="0" y="24"/>
                  </a:cxn>
                  <a:cxn ang="0">
                    <a:pos x="0" y="26"/>
                  </a:cxn>
                  <a:cxn ang="0">
                    <a:pos x="5" y="29"/>
                  </a:cxn>
                  <a:cxn ang="0">
                    <a:pos x="0" y="26"/>
                  </a:cxn>
                </a:cxnLst>
                <a:rect l="0" t="0" r="r" b="b"/>
                <a:pathLst>
                  <a:path w="28" h="29">
                    <a:moveTo>
                      <a:pt x="0" y="26"/>
                    </a:moveTo>
                    <a:lnTo>
                      <a:pt x="5" y="29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9" y="24"/>
                    </a:lnTo>
                    <a:lnTo>
                      <a:pt x="9" y="20"/>
                    </a:lnTo>
                    <a:lnTo>
                      <a:pt x="10" y="20"/>
                    </a:lnTo>
                    <a:lnTo>
                      <a:pt x="10" y="17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21" y="7"/>
                    </a:lnTo>
                    <a:lnTo>
                      <a:pt x="24" y="5"/>
                    </a:lnTo>
                    <a:lnTo>
                      <a:pt x="28" y="1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1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9" y="12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3" y="20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5" y="29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4" name="Freeform 244"/>
              <p:cNvSpPr>
                <a:spLocks/>
              </p:cNvSpPr>
              <p:nvPr/>
            </p:nvSpPr>
            <p:spPr bwMode="auto">
              <a:xfrm>
                <a:off x="2722" y="1825"/>
                <a:ext cx="21" cy="38"/>
              </a:xfrm>
              <a:custGeom>
                <a:avLst/>
                <a:gdLst/>
                <a:ahLst/>
                <a:cxnLst>
                  <a:cxn ang="0">
                    <a:pos x="21" y="5"/>
                  </a:cxn>
                  <a:cxn ang="0">
                    <a:pos x="16" y="2"/>
                  </a:cxn>
                  <a:cxn ang="0">
                    <a:pos x="16" y="5"/>
                  </a:cxn>
                  <a:cxn ang="0">
                    <a:pos x="16" y="9"/>
                  </a:cxn>
                  <a:cxn ang="0">
                    <a:pos x="14" y="9"/>
                  </a:cxn>
                  <a:cxn ang="0">
                    <a:pos x="14" y="10"/>
                  </a:cxn>
                  <a:cxn ang="0">
                    <a:pos x="14" y="14"/>
                  </a:cxn>
                  <a:cxn ang="0">
                    <a:pos x="14" y="16"/>
                  </a:cxn>
                  <a:cxn ang="0">
                    <a:pos x="10" y="19"/>
                  </a:cxn>
                  <a:cxn ang="0">
                    <a:pos x="10" y="21"/>
                  </a:cxn>
                  <a:cxn ang="0">
                    <a:pos x="9" y="21"/>
                  </a:cxn>
                  <a:cxn ang="0">
                    <a:pos x="9" y="24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5" y="29"/>
                  </a:cxn>
                  <a:cxn ang="0">
                    <a:pos x="3" y="29"/>
                  </a:cxn>
                  <a:cxn ang="0">
                    <a:pos x="3" y="33"/>
                  </a:cxn>
                  <a:cxn ang="0">
                    <a:pos x="0" y="33"/>
                  </a:cxn>
                  <a:cxn ang="0">
                    <a:pos x="0" y="35"/>
                  </a:cxn>
                  <a:cxn ang="0">
                    <a:pos x="5" y="38"/>
                  </a:cxn>
                  <a:cxn ang="0">
                    <a:pos x="5" y="35"/>
                  </a:cxn>
                  <a:cxn ang="0">
                    <a:pos x="9" y="35"/>
                  </a:cxn>
                  <a:cxn ang="0">
                    <a:pos x="9" y="33"/>
                  </a:cxn>
                  <a:cxn ang="0">
                    <a:pos x="10" y="29"/>
                  </a:cxn>
                  <a:cxn ang="0">
                    <a:pos x="14" y="26"/>
                  </a:cxn>
                  <a:cxn ang="0">
                    <a:pos x="14" y="24"/>
                  </a:cxn>
                  <a:cxn ang="0">
                    <a:pos x="16" y="21"/>
                  </a:cxn>
                  <a:cxn ang="0">
                    <a:pos x="16" y="19"/>
                  </a:cxn>
                  <a:cxn ang="0">
                    <a:pos x="19" y="19"/>
                  </a:cxn>
                  <a:cxn ang="0">
                    <a:pos x="19" y="16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21" y="9"/>
                  </a:cxn>
                  <a:cxn ang="0">
                    <a:pos x="21" y="5"/>
                  </a:cxn>
                  <a:cxn ang="0">
                    <a:pos x="21" y="2"/>
                  </a:cxn>
                  <a:cxn ang="0">
                    <a:pos x="16" y="0"/>
                  </a:cxn>
                  <a:cxn ang="0">
                    <a:pos x="21" y="5"/>
                  </a:cxn>
                </a:cxnLst>
                <a:rect l="0" t="0" r="r" b="b"/>
                <a:pathLst>
                  <a:path w="21" h="38">
                    <a:moveTo>
                      <a:pt x="21" y="5"/>
                    </a:moveTo>
                    <a:lnTo>
                      <a:pt x="16" y="2"/>
                    </a:lnTo>
                    <a:lnTo>
                      <a:pt x="16" y="5"/>
                    </a:lnTo>
                    <a:lnTo>
                      <a:pt x="16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9" y="24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3" y="29"/>
                    </a:lnTo>
                    <a:lnTo>
                      <a:pt x="3" y="33"/>
                    </a:lnTo>
                    <a:lnTo>
                      <a:pt x="0" y="33"/>
                    </a:lnTo>
                    <a:lnTo>
                      <a:pt x="0" y="35"/>
                    </a:lnTo>
                    <a:lnTo>
                      <a:pt x="5" y="38"/>
                    </a:lnTo>
                    <a:lnTo>
                      <a:pt x="5" y="35"/>
                    </a:lnTo>
                    <a:lnTo>
                      <a:pt x="9" y="35"/>
                    </a:lnTo>
                    <a:lnTo>
                      <a:pt x="9" y="33"/>
                    </a:lnTo>
                    <a:lnTo>
                      <a:pt x="10" y="29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6" y="21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19" y="16"/>
                    </a:lnTo>
                    <a:lnTo>
                      <a:pt x="19" y="14"/>
                    </a:lnTo>
                    <a:lnTo>
                      <a:pt x="19" y="10"/>
                    </a:lnTo>
                    <a:lnTo>
                      <a:pt x="21" y="9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16" y="0"/>
                    </a:lnTo>
                    <a:lnTo>
                      <a:pt x="21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5" name="Freeform 245"/>
              <p:cNvSpPr>
                <a:spLocks/>
              </p:cNvSpPr>
              <p:nvPr/>
            </p:nvSpPr>
            <p:spPr bwMode="auto">
              <a:xfrm>
                <a:off x="2722" y="1825"/>
                <a:ext cx="21" cy="19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5" y="16"/>
                  </a:cxn>
                  <a:cxn ang="0">
                    <a:pos x="9" y="16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4" y="10"/>
                  </a:cxn>
                  <a:cxn ang="0">
                    <a:pos x="14" y="9"/>
                  </a:cxn>
                  <a:cxn ang="0">
                    <a:pos x="16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10" y="9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0" y="14"/>
                  </a:cxn>
                  <a:cxn ang="0">
                    <a:pos x="5" y="19"/>
                  </a:cxn>
                </a:cxnLst>
                <a:rect l="0" t="0" r="r" b="b"/>
                <a:pathLst>
                  <a:path w="21" h="19">
                    <a:moveTo>
                      <a:pt x="5" y="19"/>
                    </a:moveTo>
                    <a:lnTo>
                      <a:pt x="5" y="16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0" y="14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6" name="Freeform 246"/>
              <p:cNvSpPr>
                <a:spLocks/>
              </p:cNvSpPr>
              <p:nvPr/>
            </p:nvSpPr>
            <p:spPr bwMode="auto">
              <a:xfrm>
                <a:off x="2717" y="1839"/>
                <a:ext cx="10" cy="21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19"/>
                  </a:cxn>
                  <a:cxn ang="0">
                    <a:pos x="5" y="15"/>
                  </a:cxn>
                  <a:cxn ang="0">
                    <a:pos x="8" y="15"/>
                  </a:cxn>
                  <a:cxn ang="0">
                    <a:pos x="8" y="12"/>
                  </a:cxn>
                  <a:cxn ang="0">
                    <a:pos x="8" y="10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2" y="7"/>
                  </a:cxn>
                  <a:cxn ang="0">
                    <a:pos x="2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0" y="19"/>
                  </a:cxn>
                  <a:cxn ang="0">
                    <a:pos x="2" y="21"/>
                  </a:cxn>
                  <a:cxn ang="0">
                    <a:pos x="5" y="19"/>
                  </a:cxn>
                  <a:cxn ang="0">
                    <a:pos x="0" y="19"/>
                  </a:cxn>
                </a:cxnLst>
                <a:rect l="0" t="0" r="r" b="b"/>
                <a:pathLst>
                  <a:path w="10" h="21">
                    <a:moveTo>
                      <a:pt x="0" y="19"/>
                    </a:moveTo>
                    <a:lnTo>
                      <a:pt x="5" y="19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2"/>
                    </a:lnTo>
                    <a:lnTo>
                      <a:pt x="8" y="10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0" y="19"/>
                    </a:lnTo>
                    <a:lnTo>
                      <a:pt x="2" y="21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7" name="Freeform 247"/>
              <p:cNvSpPr>
                <a:spLocks/>
              </p:cNvSpPr>
              <p:nvPr/>
            </p:nvSpPr>
            <p:spPr bwMode="auto">
              <a:xfrm>
                <a:off x="2687" y="1846"/>
                <a:ext cx="35" cy="12"/>
              </a:xfrm>
              <a:custGeom>
                <a:avLst/>
                <a:gdLst/>
                <a:ahLst/>
                <a:cxnLst>
                  <a:cxn ang="0">
                    <a:pos x="2" y="3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7" y="5"/>
                  </a:cxn>
                  <a:cxn ang="0">
                    <a:pos x="11" y="5"/>
                  </a:cxn>
                  <a:cxn ang="0">
                    <a:pos x="13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5"/>
                  </a:cxn>
                  <a:cxn ang="0">
                    <a:pos x="25" y="5"/>
                  </a:cxn>
                  <a:cxn ang="0">
                    <a:pos x="26" y="8"/>
                  </a:cxn>
                  <a:cxn ang="0">
                    <a:pos x="30" y="8"/>
                  </a:cxn>
                  <a:cxn ang="0">
                    <a:pos x="30" y="12"/>
                  </a:cxn>
                  <a:cxn ang="0">
                    <a:pos x="35" y="5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30" y="3"/>
                  </a:cxn>
                  <a:cxn ang="0">
                    <a:pos x="26" y="3"/>
                  </a:cxn>
                  <a:cxn ang="0">
                    <a:pos x="26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2" y="3"/>
                  </a:cxn>
                </a:cxnLst>
                <a:rect l="0" t="0" r="r" b="b"/>
                <a:pathLst>
                  <a:path w="35" h="12">
                    <a:moveTo>
                      <a:pt x="2" y="3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5" y="5"/>
                    </a:lnTo>
                    <a:lnTo>
                      <a:pt x="26" y="8"/>
                    </a:lnTo>
                    <a:lnTo>
                      <a:pt x="30" y="8"/>
                    </a:lnTo>
                    <a:lnTo>
                      <a:pt x="30" y="12"/>
                    </a:lnTo>
                    <a:lnTo>
                      <a:pt x="35" y="5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0" y="3"/>
                    </a:lnTo>
                    <a:lnTo>
                      <a:pt x="26" y="3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8" name="Freeform 248"/>
              <p:cNvSpPr>
                <a:spLocks/>
              </p:cNvSpPr>
              <p:nvPr/>
            </p:nvSpPr>
            <p:spPr bwMode="auto">
              <a:xfrm>
                <a:off x="2687" y="1849"/>
                <a:ext cx="26" cy="14"/>
              </a:xfrm>
              <a:custGeom>
                <a:avLst/>
                <a:gdLst/>
                <a:ahLst/>
                <a:cxnLst>
                  <a:cxn ang="0">
                    <a:pos x="26" y="14"/>
                  </a:cxn>
                  <a:cxn ang="0">
                    <a:pos x="26" y="5"/>
                  </a:cxn>
                  <a:cxn ang="0">
                    <a:pos x="25" y="5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3" y="5"/>
                  </a:cxn>
                  <a:cxn ang="0">
                    <a:pos x="11" y="5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6" y="9"/>
                  </a:cxn>
                  <a:cxn ang="0">
                    <a:pos x="7" y="9"/>
                  </a:cxn>
                  <a:cxn ang="0">
                    <a:pos x="11" y="9"/>
                  </a:cxn>
                  <a:cxn ang="0">
                    <a:pos x="11" y="11"/>
                  </a:cxn>
                  <a:cxn ang="0">
                    <a:pos x="13" y="11"/>
                  </a:cxn>
                  <a:cxn ang="0">
                    <a:pos x="16" y="11"/>
                  </a:cxn>
                  <a:cxn ang="0">
                    <a:pos x="19" y="11"/>
                  </a:cxn>
                  <a:cxn ang="0">
                    <a:pos x="21" y="11"/>
                  </a:cxn>
                  <a:cxn ang="0">
                    <a:pos x="21" y="14"/>
                  </a:cxn>
                  <a:cxn ang="0">
                    <a:pos x="25" y="14"/>
                  </a:cxn>
                  <a:cxn ang="0">
                    <a:pos x="26" y="14"/>
                  </a:cxn>
                  <a:cxn ang="0">
                    <a:pos x="26" y="5"/>
                  </a:cxn>
                  <a:cxn ang="0">
                    <a:pos x="26" y="14"/>
                  </a:cxn>
                </a:cxnLst>
                <a:rect l="0" t="0" r="r" b="b"/>
                <a:pathLst>
                  <a:path w="26" h="14">
                    <a:moveTo>
                      <a:pt x="26" y="14"/>
                    </a:moveTo>
                    <a:lnTo>
                      <a:pt x="26" y="5"/>
                    </a:lnTo>
                    <a:lnTo>
                      <a:pt x="25" y="5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1" y="5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6" y="5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11" y="9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9" y="11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6" y="5"/>
                    </a:lnTo>
                    <a:lnTo>
                      <a:pt x="26" y="1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89" name="Freeform 249"/>
              <p:cNvSpPr>
                <a:spLocks/>
              </p:cNvSpPr>
              <p:nvPr/>
            </p:nvSpPr>
            <p:spPr bwMode="auto">
              <a:xfrm>
                <a:off x="2684" y="1854"/>
                <a:ext cx="29" cy="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5" y="6"/>
                  </a:cxn>
                  <a:cxn ang="0">
                    <a:pos x="9" y="6"/>
                  </a:cxn>
                  <a:cxn ang="0">
                    <a:pos x="10" y="6"/>
                  </a:cxn>
                  <a:cxn ang="0">
                    <a:pos x="14" y="6"/>
                  </a:cxn>
                  <a:cxn ang="0">
                    <a:pos x="16" y="6"/>
                  </a:cxn>
                  <a:cxn ang="0">
                    <a:pos x="19" y="6"/>
                  </a:cxn>
                  <a:cxn ang="0">
                    <a:pos x="22" y="6"/>
                  </a:cxn>
                  <a:cxn ang="0">
                    <a:pos x="24" y="6"/>
                  </a:cxn>
                  <a:cxn ang="0">
                    <a:pos x="28" y="6"/>
                  </a:cxn>
                  <a:cxn ang="0">
                    <a:pos x="28" y="9"/>
                  </a:cxn>
                  <a:cxn ang="0">
                    <a:pos x="29" y="9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9" y="0"/>
                  </a:cxn>
                </a:cxnLst>
                <a:rect l="0" t="0" r="r" b="b"/>
                <a:pathLst>
                  <a:path w="29" h="9">
                    <a:moveTo>
                      <a:pt x="9" y="0"/>
                    </a:moveTo>
                    <a:lnTo>
                      <a:pt x="5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9" y="6"/>
                    </a:lnTo>
                    <a:lnTo>
                      <a:pt x="22" y="6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0" name="Freeform 250"/>
              <p:cNvSpPr>
                <a:spLocks/>
              </p:cNvSpPr>
              <p:nvPr/>
            </p:nvSpPr>
            <p:spPr bwMode="auto">
              <a:xfrm>
                <a:off x="2689" y="1854"/>
                <a:ext cx="9" cy="11"/>
              </a:xfrm>
              <a:custGeom>
                <a:avLst/>
                <a:gdLst/>
                <a:ahLst/>
                <a:cxnLst>
                  <a:cxn ang="0">
                    <a:pos x="9" y="6"/>
                  </a:cxn>
                  <a:cxn ang="0">
                    <a:pos x="9" y="9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5" y="11"/>
                  </a:cxn>
                  <a:cxn ang="0">
                    <a:pos x="9" y="6"/>
                  </a:cxn>
                </a:cxnLst>
                <a:rect l="0" t="0" r="r" b="b"/>
                <a:pathLst>
                  <a:path w="9" h="11">
                    <a:moveTo>
                      <a:pt x="9" y="6"/>
                    </a:moveTo>
                    <a:lnTo>
                      <a:pt x="9" y="9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5" y="11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1" name="Freeform 251"/>
              <p:cNvSpPr>
                <a:spLocks/>
              </p:cNvSpPr>
              <p:nvPr/>
            </p:nvSpPr>
            <p:spPr bwMode="auto">
              <a:xfrm>
                <a:off x="2694" y="1860"/>
                <a:ext cx="25" cy="10"/>
              </a:xfrm>
              <a:custGeom>
                <a:avLst/>
                <a:gdLst/>
                <a:ahLst/>
                <a:cxnLst>
                  <a:cxn ang="0">
                    <a:pos x="25" y="8"/>
                  </a:cxn>
                  <a:cxn ang="0">
                    <a:pos x="23" y="5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9" y="3"/>
                  </a:cxn>
                  <a:cxn ang="0">
                    <a:pos x="6" y="3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9" y="8"/>
                  </a:cxn>
                  <a:cxn ang="0">
                    <a:pos x="12" y="10"/>
                  </a:cxn>
                  <a:cxn ang="0">
                    <a:pos x="14" y="10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5" y="8"/>
                  </a:cxn>
                  <a:cxn ang="0">
                    <a:pos x="23" y="5"/>
                  </a:cxn>
                  <a:cxn ang="0">
                    <a:pos x="25" y="8"/>
                  </a:cxn>
                </a:cxnLst>
                <a:rect l="0" t="0" r="r" b="b"/>
                <a:pathLst>
                  <a:path w="25" h="10">
                    <a:moveTo>
                      <a:pt x="25" y="8"/>
                    </a:moveTo>
                    <a:lnTo>
                      <a:pt x="23" y="5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6" y="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9" y="8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5" y="8"/>
                    </a:lnTo>
                    <a:lnTo>
                      <a:pt x="23" y="5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2" name="Freeform 252"/>
              <p:cNvSpPr>
                <a:spLocks/>
              </p:cNvSpPr>
              <p:nvPr/>
            </p:nvSpPr>
            <p:spPr bwMode="auto">
              <a:xfrm>
                <a:off x="2703" y="1865"/>
                <a:ext cx="16" cy="12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12"/>
                  </a:cxn>
                  <a:cxn ang="0">
                    <a:pos x="16" y="3"/>
                  </a:cxn>
                  <a:cxn ang="0">
                    <a:pos x="14" y="0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3" y="5"/>
                  </a:cxn>
                </a:cxnLst>
                <a:rect l="0" t="0" r="r" b="b"/>
                <a:pathLst>
                  <a:path w="16" h="12">
                    <a:moveTo>
                      <a:pt x="3" y="5"/>
                    </a:moveTo>
                    <a:lnTo>
                      <a:pt x="3" y="12"/>
                    </a:lnTo>
                    <a:lnTo>
                      <a:pt x="16" y="3"/>
                    </a:lnTo>
                    <a:lnTo>
                      <a:pt x="14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3" name="Freeform 253"/>
              <p:cNvSpPr>
                <a:spLocks/>
              </p:cNvSpPr>
              <p:nvPr/>
            </p:nvSpPr>
            <p:spPr bwMode="auto">
              <a:xfrm>
                <a:off x="2703" y="1870"/>
                <a:ext cx="16" cy="9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14" y="0"/>
                  </a:cxn>
                  <a:cxn ang="0">
                    <a:pos x="10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9"/>
                  </a:cxn>
                  <a:cxn ang="0">
                    <a:pos x="14" y="7"/>
                  </a:cxn>
                  <a:cxn ang="0">
                    <a:pos x="10" y="3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6" y="3"/>
                  </a:cxn>
                </a:cxnLst>
                <a:rect l="0" t="0" r="r" b="b"/>
                <a:pathLst>
                  <a:path w="16" h="9">
                    <a:moveTo>
                      <a:pt x="16" y="3"/>
                    </a:moveTo>
                    <a:lnTo>
                      <a:pt x="14" y="0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9"/>
                    </a:lnTo>
                    <a:lnTo>
                      <a:pt x="14" y="7"/>
                    </a:lnTo>
                    <a:lnTo>
                      <a:pt x="10" y="3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4" name="Freeform 254"/>
              <p:cNvSpPr>
                <a:spLocks/>
              </p:cNvSpPr>
              <p:nvPr/>
            </p:nvSpPr>
            <p:spPr bwMode="auto">
              <a:xfrm>
                <a:off x="2708" y="1873"/>
                <a:ext cx="11" cy="38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5" y="35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0" y="35"/>
                  </a:cxn>
                  <a:cxn ang="0">
                    <a:pos x="4" y="38"/>
                  </a:cxn>
                  <a:cxn ang="0">
                    <a:pos x="0" y="35"/>
                  </a:cxn>
                </a:cxnLst>
                <a:rect l="0" t="0" r="r" b="b"/>
                <a:pathLst>
                  <a:path w="11" h="38">
                    <a:moveTo>
                      <a:pt x="0" y="35"/>
                    </a:moveTo>
                    <a:lnTo>
                      <a:pt x="5" y="35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35"/>
                    </a:lnTo>
                    <a:lnTo>
                      <a:pt x="4" y="38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5" name="Freeform 255"/>
              <p:cNvSpPr>
                <a:spLocks/>
              </p:cNvSpPr>
              <p:nvPr/>
            </p:nvSpPr>
            <p:spPr bwMode="auto">
              <a:xfrm>
                <a:off x="2708" y="1894"/>
                <a:ext cx="11" cy="17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0"/>
                  </a:cxn>
                  <a:cxn ang="0">
                    <a:pos x="0" y="14"/>
                  </a:cxn>
                  <a:cxn ang="0">
                    <a:pos x="4" y="17"/>
                  </a:cxn>
                  <a:cxn ang="0">
                    <a:pos x="11" y="4"/>
                  </a:cxn>
                  <a:cxn ang="0">
                    <a:pos x="5" y="0"/>
                  </a:cxn>
                </a:cxnLst>
                <a:rect l="0" t="0" r="r" b="b"/>
                <a:pathLst>
                  <a:path w="11" h="17">
                    <a:moveTo>
                      <a:pt x="5" y="0"/>
                    </a:moveTo>
                    <a:lnTo>
                      <a:pt x="9" y="0"/>
                    </a:lnTo>
                    <a:lnTo>
                      <a:pt x="0" y="14"/>
                    </a:lnTo>
                    <a:lnTo>
                      <a:pt x="4" y="17"/>
                    </a:lnTo>
                    <a:lnTo>
                      <a:pt x="11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6" name="Freeform 256"/>
              <p:cNvSpPr>
                <a:spLocks/>
              </p:cNvSpPr>
              <p:nvPr/>
            </p:nvSpPr>
            <p:spPr bwMode="auto">
              <a:xfrm>
                <a:off x="2713" y="1894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6" y="4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4" y="4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7" name="Freeform 257"/>
              <p:cNvSpPr>
                <a:spLocks/>
              </p:cNvSpPr>
              <p:nvPr/>
            </p:nvSpPr>
            <p:spPr bwMode="auto">
              <a:xfrm>
                <a:off x="2684" y="1870"/>
                <a:ext cx="62" cy="79"/>
              </a:xfrm>
              <a:custGeom>
                <a:avLst/>
                <a:gdLst/>
                <a:ahLst/>
                <a:cxnLst>
                  <a:cxn ang="0">
                    <a:pos x="22" y="67"/>
                  </a:cxn>
                  <a:cxn ang="0">
                    <a:pos x="29" y="41"/>
                  </a:cxn>
                  <a:cxn ang="0">
                    <a:pos x="36" y="41"/>
                  </a:cxn>
                  <a:cxn ang="0">
                    <a:pos x="43" y="38"/>
                  </a:cxn>
                  <a:cxn ang="0">
                    <a:pos x="38" y="36"/>
                  </a:cxn>
                  <a:cxn ang="0">
                    <a:pos x="33" y="36"/>
                  </a:cxn>
                  <a:cxn ang="0">
                    <a:pos x="41" y="33"/>
                  </a:cxn>
                  <a:cxn ang="0">
                    <a:pos x="50" y="26"/>
                  </a:cxn>
                  <a:cxn ang="0">
                    <a:pos x="55" y="17"/>
                  </a:cxn>
                  <a:cxn ang="0">
                    <a:pos x="62" y="9"/>
                  </a:cxn>
                  <a:cxn ang="0">
                    <a:pos x="50" y="14"/>
                  </a:cxn>
                  <a:cxn ang="0">
                    <a:pos x="43" y="19"/>
                  </a:cxn>
                  <a:cxn ang="0">
                    <a:pos x="38" y="24"/>
                  </a:cxn>
                  <a:cxn ang="0">
                    <a:pos x="35" y="33"/>
                  </a:cxn>
                  <a:cxn ang="0">
                    <a:pos x="41" y="22"/>
                  </a:cxn>
                  <a:cxn ang="0">
                    <a:pos x="48" y="16"/>
                  </a:cxn>
                  <a:cxn ang="0">
                    <a:pos x="52" y="7"/>
                  </a:cxn>
                  <a:cxn ang="0">
                    <a:pos x="57" y="0"/>
                  </a:cxn>
                  <a:cxn ang="0">
                    <a:pos x="47" y="7"/>
                  </a:cxn>
                  <a:cxn ang="0">
                    <a:pos x="38" y="12"/>
                  </a:cxn>
                  <a:cxn ang="0">
                    <a:pos x="33" y="17"/>
                  </a:cxn>
                  <a:cxn ang="0">
                    <a:pos x="29" y="24"/>
                  </a:cxn>
                  <a:cxn ang="0">
                    <a:pos x="22" y="17"/>
                  </a:cxn>
                  <a:cxn ang="0">
                    <a:pos x="17" y="16"/>
                  </a:cxn>
                  <a:cxn ang="0">
                    <a:pos x="9" y="14"/>
                  </a:cxn>
                  <a:cxn ang="0">
                    <a:pos x="0" y="14"/>
                  </a:cxn>
                  <a:cxn ang="0">
                    <a:pos x="10" y="22"/>
                  </a:cxn>
                  <a:cxn ang="0">
                    <a:pos x="24" y="28"/>
                  </a:cxn>
                  <a:cxn ang="0">
                    <a:pos x="12" y="24"/>
                  </a:cxn>
                  <a:cxn ang="0">
                    <a:pos x="3" y="22"/>
                  </a:cxn>
                  <a:cxn ang="0">
                    <a:pos x="9" y="31"/>
                  </a:cxn>
                  <a:cxn ang="0">
                    <a:pos x="16" y="36"/>
                  </a:cxn>
                  <a:cxn ang="0">
                    <a:pos x="28" y="38"/>
                  </a:cxn>
                  <a:cxn ang="0">
                    <a:pos x="14" y="43"/>
                  </a:cxn>
                  <a:cxn ang="0">
                    <a:pos x="17" y="45"/>
                  </a:cxn>
                  <a:cxn ang="0">
                    <a:pos x="24" y="43"/>
                  </a:cxn>
                  <a:cxn ang="0">
                    <a:pos x="14" y="79"/>
                  </a:cxn>
                  <a:cxn ang="0">
                    <a:pos x="22" y="67"/>
                  </a:cxn>
                </a:cxnLst>
                <a:rect l="0" t="0" r="r" b="b"/>
                <a:pathLst>
                  <a:path w="62" h="79">
                    <a:moveTo>
                      <a:pt x="22" y="67"/>
                    </a:moveTo>
                    <a:lnTo>
                      <a:pt x="29" y="41"/>
                    </a:lnTo>
                    <a:lnTo>
                      <a:pt x="36" y="41"/>
                    </a:lnTo>
                    <a:lnTo>
                      <a:pt x="43" y="38"/>
                    </a:lnTo>
                    <a:lnTo>
                      <a:pt x="38" y="36"/>
                    </a:lnTo>
                    <a:lnTo>
                      <a:pt x="33" y="36"/>
                    </a:lnTo>
                    <a:lnTo>
                      <a:pt x="41" y="33"/>
                    </a:lnTo>
                    <a:lnTo>
                      <a:pt x="50" y="26"/>
                    </a:lnTo>
                    <a:lnTo>
                      <a:pt x="55" y="17"/>
                    </a:lnTo>
                    <a:lnTo>
                      <a:pt x="62" y="9"/>
                    </a:lnTo>
                    <a:lnTo>
                      <a:pt x="50" y="14"/>
                    </a:lnTo>
                    <a:lnTo>
                      <a:pt x="43" y="19"/>
                    </a:lnTo>
                    <a:lnTo>
                      <a:pt x="38" y="24"/>
                    </a:lnTo>
                    <a:lnTo>
                      <a:pt x="35" y="33"/>
                    </a:lnTo>
                    <a:lnTo>
                      <a:pt x="41" y="22"/>
                    </a:lnTo>
                    <a:lnTo>
                      <a:pt x="48" y="16"/>
                    </a:lnTo>
                    <a:lnTo>
                      <a:pt x="52" y="7"/>
                    </a:lnTo>
                    <a:lnTo>
                      <a:pt x="57" y="0"/>
                    </a:lnTo>
                    <a:lnTo>
                      <a:pt x="47" y="7"/>
                    </a:lnTo>
                    <a:lnTo>
                      <a:pt x="38" y="12"/>
                    </a:lnTo>
                    <a:lnTo>
                      <a:pt x="33" y="17"/>
                    </a:lnTo>
                    <a:lnTo>
                      <a:pt x="29" y="24"/>
                    </a:lnTo>
                    <a:lnTo>
                      <a:pt x="22" y="17"/>
                    </a:lnTo>
                    <a:lnTo>
                      <a:pt x="17" y="16"/>
                    </a:lnTo>
                    <a:lnTo>
                      <a:pt x="9" y="14"/>
                    </a:lnTo>
                    <a:lnTo>
                      <a:pt x="0" y="14"/>
                    </a:lnTo>
                    <a:lnTo>
                      <a:pt x="10" y="22"/>
                    </a:lnTo>
                    <a:lnTo>
                      <a:pt x="24" y="28"/>
                    </a:lnTo>
                    <a:lnTo>
                      <a:pt x="12" y="24"/>
                    </a:lnTo>
                    <a:lnTo>
                      <a:pt x="3" y="22"/>
                    </a:lnTo>
                    <a:lnTo>
                      <a:pt x="9" y="31"/>
                    </a:lnTo>
                    <a:lnTo>
                      <a:pt x="16" y="36"/>
                    </a:lnTo>
                    <a:lnTo>
                      <a:pt x="28" y="38"/>
                    </a:lnTo>
                    <a:lnTo>
                      <a:pt x="14" y="43"/>
                    </a:lnTo>
                    <a:lnTo>
                      <a:pt x="17" y="45"/>
                    </a:lnTo>
                    <a:lnTo>
                      <a:pt x="24" y="43"/>
                    </a:lnTo>
                    <a:lnTo>
                      <a:pt x="14" y="79"/>
                    </a:lnTo>
                    <a:lnTo>
                      <a:pt x="22" y="67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8" name="Freeform 258"/>
              <p:cNvSpPr>
                <a:spLocks/>
              </p:cNvSpPr>
              <p:nvPr/>
            </p:nvSpPr>
            <p:spPr bwMode="auto">
              <a:xfrm>
                <a:off x="2703" y="1906"/>
                <a:ext cx="14" cy="31"/>
              </a:xfrm>
              <a:custGeom>
                <a:avLst/>
                <a:gdLst/>
                <a:ahLst/>
                <a:cxnLst>
                  <a:cxn ang="0">
                    <a:pos x="14" y="2"/>
                  </a:cxn>
                  <a:cxn ang="0">
                    <a:pos x="9" y="2"/>
                  </a:cxn>
                  <a:cxn ang="0">
                    <a:pos x="0" y="31"/>
                  </a:cxn>
                  <a:cxn ang="0">
                    <a:pos x="5" y="31"/>
                  </a:cxn>
                  <a:cxn ang="0">
                    <a:pos x="14" y="5"/>
                  </a:cxn>
                  <a:cxn ang="0">
                    <a:pos x="10" y="7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14" y="2"/>
                  </a:cxn>
                </a:cxnLst>
                <a:rect l="0" t="0" r="r" b="b"/>
                <a:pathLst>
                  <a:path w="14" h="31">
                    <a:moveTo>
                      <a:pt x="14" y="2"/>
                    </a:moveTo>
                    <a:lnTo>
                      <a:pt x="9" y="2"/>
                    </a:lnTo>
                    <a:lnTo>
                      <a:pt x="0" y="31"/>
                    </a:lnTo>
                    <a:lnTo>
                      <a:pt x="5" y="31"/>
                    </a:lnTo>
                    <a:lnTo>
                      <a:pt x="14" y="5"/>
                    </a:lnTo>
                    <a:lnTo>
                      <a:pt x="10" y="7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899" name="Freeform 259"/>
              <p:cNvSpPr>
                <a:spLocks/>
              </p:cNvSpPr>
              <p:nvPr/>
            </p:nvSpPr>
            <p:spPr bwMode="auto">
              <a:xfrm>
                <a:off x="2713" y="1906"/>
                <a:ext cx="19" cy="7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6" y="2"/>
                  </a:cxn>
                  <a:cxn ang="0">
                    <a:pos x="4" y="2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6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8" y="2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14" y="5"/>
                  </a:cxn>
                </a:cxnLst>
                <a:rect l="0" t="0" r="r" b="b"/>
                <a:pathLst>
                  <a:path w="19" h="7">
                    <a:moveTo>
                      <a:pt x="14" y="5"/>
                    </a:move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0" name="Freeform 260"/>
              <p:cNvSpPr>
                <a:spLocks/>
              </p:cNvSpPr>
              <p:nvPr/>
            </p:nvSpPr>
            <p:spPr bwMode="auto">
              <a:xfrm>
                <a:off x="2717" y="1903"/>
                <a:ext cx="10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8"/>
                  </a:cxn>
                  <a:cxn ang="0">
                    <a:pos x="10" y="8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10" h="8">
                    <a:moveTo>
                      <a:pt x="0" y="0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10" y="8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1" name="Freeform 261"/>
              <p:cNvSpPr>
                <a:spLocks/>
              </p:cNvSpPr>
              <p:nvPr/>
            </p:nvSpPr>
            <p:spPr bwMode="auto">
              <a:xfrm>
                <a:off x="2717" y="1877"/>
                <a:ext cx="29" cy="31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4" y="2"/>
                  </a:cxn>
                  <a:cxn ang="0">
                    <a:pos x="24" y="5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21" y="10"/>
                  </a:cxn>
                  <a:cxn ang="0">
                    <a:pos x="21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5" y="15"/>
                  </a:cxn>
                  <a:cxn ang="0">
                    <a:pos x="15" y="17"/>
                  </a:cxn>
                  <a:cxn ang="0">
                    <a:pos x="14" y="17"/>
                  </a:cxn>
                  <a:cxn ang="0">
                    <a:pos x="14" y="21"/>
                  </a:cxn>
                  <a:cxn ang="0">
                    <a:pos x="10" y="21"/>
                  </a:cxn>
                  <a:cxn ang="0">
                    <a:pos x="10" y="24"/>
                  </a:cxn>
                  <a:cxn ang="0">
                    <a:pos x="8" y="24"/>
                  </a:cxn>
                  <a:cxn ang="0">
                    <a:pos x="5" y="24"/>
                  </a:cxn>
                  <a:cxn ang="0">
                    <a:pos x="5" y="26"/>
                  </a:cxn>
                  <a:cxn ang="0">
                    <a:pos x="2" y="26"/>
                  </a:cxn>
                  <a:cxn ang="0">
                    <a:pos x="0" y="26"/>
                  </a:cxn>
                  <a:cxn ang="0">
                    <a:pos x="0" y="31"/>
                  </a:cxn>
                  <a:cxn ang="0">
                    <a:pos x="2" y="31"/>
                  </a:cxn>
                  <a:cxn ang="0">
                    <a:pos x="5" y="31"/>
                  </a:cxn>
                  <a:cxn ang="0">
                    <a:pos x="8" y="31"/>
                  </a:cxn>
                  <a:cxn ang="0">
                    <a:pos x="8" y="29"/>
                  </a:cxn>
                  <a:cxn ang="0">
                    <a:pos x="10" y="29"/>
                  </a:cxn>
                  <a:cxn ang="0">
                    <a:pos x="14" y="29"/>
                  </a:cxn>
                  <a:cxn ang="0">
                    <a:pos x="14" y="26"/>
                  </a:cxn>
                  <a:cxn ang="0">
                    <a:pos x="15" y="26"/>
                  </a:cxn>
                  <a:cxn ang="0">
                    <a:pos x="19" y="24"/>
                  </a:cxn>
                  <a:cxn ang="0">
                    <a:pos x="19" y="21"/>
                  </a:cxn>
                  <a:cxn ang="0">
                    <a:pos x="21" y="21"/>
                  </a:cxn>
                  <a:cxn ang="0">
                    <a:pos x="21" y="17"/>
                  </a:cxn>
                  <a:cxn ang="0">
                    <a:pos x="24" y="17"/>
                  </a:cxn>
                  <a:cxn ang="0">
                    <a:pos x="24" y="15"/>
                  </a:cxn>
                  <a:cxn ang="0">
                    <a:pos x="24" y="12"/>
                  </a:cxn>
                  <a:cxn ang="0">
                    <a:pos x="26" y="12"/>
                  </a:cxn>
                  <a:cxn ang="0">
                    <a:pos x="26" y="10"/>
                  </a:cxn>
                  <a:cxn ang="0">
                    <a:pos x="29" y="7"/>
                  </a:cxn>
                  <a:cxn ang="0">
                    <a:pos x="29" y="5"/>
                  </a:cxn>
                  <a:cxn ang="0">
                    <a:pos x="26" y="0"/>
                  </a:cxn>
                  <a:cxn ang="0">
                    <a:pos x="29" y="5"/>
                  </a:cxn>
                </a:cxnLst>
                <a:rect l="0" t="0" r="r" b="b"/>
                <a:pathLst>
                  <a:path w="29" h="31">
                    <a:moveTo>
                      <a:pt x="29" y="5"/>
                    </a:moveTo>
                    <a:lnTo>
                      <a:pt x="24" y="2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10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4" y="17"/>
                    </a:lnTo>
                    <a:lnTo>
                      <a:pt x="14" y="21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2" y="26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8" y="31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14" y="29"/>
                    </a:lnTo>
                    <a:lnTo>
                      <a:pt x="14" y="26"/>
                    </a:lnTo>
                    <a:lnTo>
                      <a:pt x="15" y="26"/>
                    </a:lnTo>
                    <a:lnTo>
                      <a:pt x="19" y="24"/>
                    </a:lnTo>
                    <a:lnTo>
                      <a:pt x="19" y="21"/>
                    </a:lnTo>
                    <a:lnTo>
                      <a:pt x="21" y="21"/>
                    </a:lnTo>
                    <a:lnTo>
                      <a:pt x="21" y="17"/>
                    </a:lnTo>
                    <a:lnTo>
                      <a:pt x="24" y="17"/>
                    </a:lnTo>
                    <a:lnTo>
                      <a:pt x="24" y="15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2" name="Freeform 262"/>
              <p:cNvSpPr>
                <a:spLocks/>
              </p:cNvSpPr>
              <p:nvPr/>
            </p:nvSpPr>
            <p:spPr bwMode="auto">
              <a:xfrm>
                <a:off x="2717" y="1877"/>
                <a:ext cx="29" cy="29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8" y="24"/>
                  </a:cxn>
                  <a:cxn ang="0">
                    <a:pos x="8" y="21"/>
                  </a:cxn>
                  <a:cxn ang="0">
                    <a:pos x="10" y="21"/>
                  </a:cxn>
                  <a:cxn ang="0">
                    <a:pos x="10" y="17"/>
                  </a:cxn>
                  <a:cxn ang="0">
                    <a:pos x="14" y="15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19" y="10"/>
                  </a:cxn>
                  <a:cxn ang="0">
                    <a:pos x="21" y="10"/>
                  </a:cxn>
                  <a:cxn ang="0">
                    <a:pos x="24" y="7"/>
                  </a:cxn>
                  <a:cxn ang="0">
                    <a:pos x="26" y="7"/>
                  </a:cxn>
                  <a:cxn ang="0">
                    <a:pos x="26" y="5"/>
                  </a:cxn>
                  <a:cxn ang="0">
                    <a:pos x="29" y="5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1" y="2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9" y="7"/>
                  </a:cxn>
                  <a:cxn ang="0">
                    <a:pos x="15" y="7"/>
                  </a:cxn>
                  <a:cxn ang="0">
                    <a:pos x="14" y="7"/>
                  </a:cxn>
                  <a:cxn ang="0">
                    <a:pos x="14" y="10"/>
                  </a:cxn>
                  <a:cxn ang="0">
                    <a:pos x="10" y="10"/>
                  </a:cxn>
                  <a:cxn ang="0">
                    <a:pos x="10" y="12"/>
                  </a:cxn>
                  <a:cxn ang="0">
                    <a:pos x="8" y="12"/>
                  </a:cxn>
                  <a:cxn ang="0">
                    <a:pos x="8" y="15"/>
                  </a:cxn>
                  <a:cxn ang="0">
                    <a:pos x="5" y="15"/>
                  </a:cxn>
                  <a:cxn ang="0">
                    <a:pos x="5" y="17"/>
                  </a:cxn>
                  <a:cxn ang="0">
                    <a:pos x="2" y="17"/>
                  </a:cxn>
                  <a:cxn ang="0">
                    <a:pos x="2" y="21"/>
                  </a:cxn>
                  <a:cxn ang="0">
                    <a:pos x="0" y="24"/>
                  </a:cxn>
                  <a:cxn ang="0">
                    <a:pos x="5" y="29"/>
                  </a:cxn>
                  <a:cxn ang="0">
                    <a:pos x="0" y="24"/>
                  </a:cxn>
                </a:cxnLst>
                <a:rect l="0" t="0" r="r" b="b"/>
                <a:pathLst>
                  <a:path w="29" h="29">
                    <a:moveTo>
                      <a:pt x="0" y="24"/>
                    </a:moveTo>
                    <a:lnTo>
                      <a:pt x="5" y="26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8" y="21"/>
                    </a:lnTo>
                    <a:lnTo>
                      <a:pt x="10" y="21"/>
                    </a:lnTo>
                    <a:lnTo>
                      <a:pt x="10" y="17"/>
                    </a:lnTo>
                    <a:lnTo>
                      <a:pt x="14" y="15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21" y="10"/>
                    </a:lnTo>
                    <a:lnTo>
                      <a:pt x="24" y="7"/>
                    </a:lnTo>
                    <a:lnTo>
                      <a:pt x="26" y="7"/>
                    </a:lnTo>
                    <a:lnTo>
                      <a:pt x="26" y="5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4" y="10"/>
                    </a:lnTo>
                    <a:lnTo>
                      <a:pt x="10" y="10"/>
                    </a:lnTo>
                    <a:lnTo>
                      <a:pt x="10" y="12"/>
                    </a:lnTo>
                    <a:lnTo>
                      <a:pt x="8" y="12"/>
                    </a:lnTo>
                    <a:lnTo>
                      <a:pt x="8" y="15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2" y="21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3" name="Freeform 263"/>
              <p:cNvSpPr>
                <a:spLocks/>
              </p:cNvSpPr>
              <p:nvPr/>
            </p:nvSpPr>
            <p:spPr bwMode="auto">
              <a:xfrm>
                <a:off x="2717" y="1868"/>
                <a:ext cx="26" cy="38"/>
              </a:xfrm>
              <a:custGeom>
                <a:avLst/>
                <a:gdLst/>
                <a:ahLst/>
                <a:cxnLst>
                  <a:cxn ang="0">
                    <a:pos x="24" y="5"/>
                  </a:cxn>
                  <a:cxn ang="0">
                    <a:pos x="21" y="2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9" y="9"/>
                  </a:cxn>
                  <a:cxn ang="0">
                    <a:pos x="19" y="11"/>
                  </a:cxn>
                  <a:cxn ang="0">
                    <a:pos x="15" y="14"/>
                  </a:cxn>
                  <a:cxn ang="0">
                    <a:pos x="15" y="16"/>
                  </a:cxn>
                  <a:cxn ang="0">
                    <a:pos x="14" y="16"/>
                  </a:cxn>
                  <a:cxn ang="0">
                    <a:pos x="14" y="19"/>
                  </a:cxn>
                  <a:cxn ang="0">
                    <a:pos x="10" y="19"/>
                  </a:cxn>
                  <a:cxn ang="0">
                    <a:pos x="10" y="21"/>
                  </a:cxn>
                  <a:cxn ang="0">
                    <a:pos x="10" y="24"/>
                  </a:cxn>
                  <a:cxn ang="0">
                    <a:pos x="8" y="24"/>
                  </a:cxn>
                  <a:cxn ang="0">
                    <a:pos x="8" y="26"/>
                  </a:cxn>
                  <a:cxn ang="0">
                    <a:pos x="5" y="26"/>
                  </a:cxn>
                  <a:cxn ang="0">
                    <a:pos x="5" y="30"/>
                  </a:cxn>
                  <a:cxn ang="0">
                    <a:pos x="2" y="3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5" y="35"/>
                  </a:cxn>
                  <a:cxn ang="0">
                    <a:pos x="8" y="33"/>
                  </a:cxn>
                  <a:cxn ang="0">
                    <a:pos x="10" y="30"/>
                  </a:cxn>
                  <a:cxn ang="0">
                    <a:pos x="10" y="26"/>
                  </a:cxn>
                  <a:cxn ang="0">
                    <a:pos x="14" y="26"/>
                  </a:cxn>
                  <a:cxn ang="0">
                    <a:pos x="15" y="24"/>
                  </a:cxn>
                  <a:cxn ang="0">
                    <a:pos x="19" y="21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1" y="16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4" y="11"/>
                  </a:cxn>
                  <a:cxn ang="0">
                    <a:pos x="24" y="9"/>
                  </a:cxn>
                  <a:cxn ang="0">
                    <a:pos x="26" y="5"/>
                  </a:cxn>
                  <a:cxn ang="0">
                    <a:pos x="21" y="0"/>
                  </a:cxn>
                  <a:cxn ang="0">
                    <a:pos x="24" y="5"/>
                  </a:cxn>
                </a:cxnLst>
                <a:rect l="0" t="0" r="r" b="b"/>
                <a:pathLst>
                  <a:path w="26" h="38">
                    <a:moveTo>
                      <a:pt x="24" y="5"/>
                    </a:moveTo>
                    <a:lnTo>
                      <a:pt x="21" y="2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9"/>
                    </a:lnTo>
                    <a:lnTo>
                      <a:pt x="19" y="11"/>
                    </a:lnTo>
                    <a:lnTo>
                      <a:pt x="15" y="14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4" y="19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8" y="26"/>
                    </a:lnTo>
                    <a:lnTo>
                      <a:pt x="5" y="26"/>
                    </a:lnTo>
                    <a:lnTo>
                      <a:pt x="5" y="30"/>
                    </a:lnTo>
                    <a:lnTo>
                      <a:pt x="2" y="3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5" y="35"/>
                    </a:lnTo>
                    <a:lnTo>
                      <a:pt x="8" y="33"/>
                    </a:lnTo>
                    <a:lnTo>
                      <a:pt x="10" y="30"/>
                    </a:lnTo>
                    <a:lnTo>
                      <a:pt x="10" y="26"/>
                    </a:lnTo>
                    <a:lnTo>
                      <a:pt x="14" y="26"/>
                    </a:lnTo>
                    <a:lnTo>
                      <a:pt x="15" y="24"/>
                    </a:lnTo>
                    <a:lnTo>
                      <a:pt x="19" y="21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4" y="11"/>
                    </a:lnTo>
                    <a:lnTo>
                      <a:pt x="24" y="9"/>
                    </a:lnTo>
                    <a:lnTo>
                      <a:pt x="26" y="5"/>
                    </a:lnTo>
                    <a:lnTo>
                      <a:pt x="21" y="0"/>
                    </a:lnTo>
                    <a:lnTo>
                      <a:pt x="2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4" name="Freeform 264"/>
              <p:cNvSpPr>
                <a:spLocks/>
              </p:cNvSpPr>
              <p:nvPr/>
            </p:nvSpPr>
            <p:spPr bwMode="auto">
              <a:xfrm>
                <a:off x="2722" y="1868"/>
                <a:ext cx="19" cy="16"/>
              </a:xfrm>
              <a:custGeom>
                <a:avLst/>
                <a:gdLst/>
                <a:ahLst/>
                <a:cxnLst>
                  <a:cxn ang="0">
                    <a:pos x="3" y="16"/>
                  </a:cxn>
                  <a:cxn ang="0">
                    <a:pos x="3" y="16"/>
                  </a:cxn>
                  <a:cxn ang="0">
                    <a:pos x="5" y="16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9" y="11"/>
                  </a:cxn>
                  <a:cxn ang="0">
                    <a:pos x="10" y="11"/>
                  </a:cxn>
                  <a:cxn ang="0">
                    <a:pos x="14" y="11"/>
                  </a:cxn>
                  <a:cxn ang="0">
                    <a:pos x="16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4" y="5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5" y="9"/>
                  </a:cxn>
                  <a:cxn ang="0">
                    <a:pos x="3" y="9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3" y="16"/>
                  </a:cxn>
                </a:cxnLst>
                <a:rect l="0" t="0" r="r" b="b"/>
                <a:pathLst>
                  <a:path w="19" h="16">
                    <a:moveTo>
                      <a:pt x="3" y="16"/>
                    </a:moveTo>
                    <a:lnTo>
                      <a:pt x="3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4" y="11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5" y="9"/>
                    </a:lnTo>
                    <a:lnTo>
                      <a:pt x="3" y="9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3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5" name="Freeform 265"/>
              <p:cNvSpPr>
                <a:spLocks/>
              </p:cNvSpPr>
              <p:nvPr/>
            </p:nvSpPr>
            <p:spPr bwMode="auto">
              <a:xfrm>
                <a:off x="2712" y="1882"/>
                <a:ext cx="13" cy="1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" y="16"/>
                  </a:cxn>
                  <a:cxn ang="0">
                    <a:pos x="7" y="12"/>
                  </a:cxn>
                  <a:cxn ang="0">
                    <a:pos x="7" y="10"/>
                  </a:cxn>
                  <a:cxn ang="0">
                    <a:pos x="10" y="10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5" y="10"/>
                  </a:cxn>
                  <a:cxn ang="0">
                    <a:pos x="1" y="10"/>
                  </a:cxn>
                  <a:cxn ang="0">
                    <a:pos x="1" y="12"/>
                  </a:cxn>
                  <a:cxn ang="0">
                    <a:pos x="5" y="12"/>
                  </a:cxn>
                  <a:cxn ang="0">
                    <a:pos x="0" y="16"/>
                  </a:cxn>
                  <a:cxn ang="0">
                    <a:pos x="1" y="19"/>
                  </a:cxn>
                  <a:cxn ang="0">
                    <a:pos x="5" y="16"/>
                  </a:cxn>
                  <a:cxn ang="0">
                    <a:pos x="0" y="16"/>
                  </a:cxn>
                </a:cxnLst>
                <a:rect l="0" t="0" r="r" b="b"/>
                <a:pathLst>
                  <a:path w="13" h="19">
                    <a:moveTo>
                      <a:pt x="0" y="16"/>
                    </a:moveTo>
                    <a:lnTo>
                      <a:pt x="5" y="16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5" y="12"/>
                    </a:lnTo>
                    <a:lnTo>
                      <a:pt x="0" y="16"/>
                    </a:lnTo>
                    <a:lnTo>
                      <a:pt x="1" y="19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6" name="Freeform 266"/>
              <p:cNvSpPr>
                <a:spLocks/>
              </p:cNvSpPr>
              <p:nvPr/>
            </p:nvSpPr>
            <p:spPr bwMode="auto">
              <a:xfrm>
                <a:off x="2684" y="1882"/>
                <a:ext cx="33" cy="16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9" y="7"/>
                  </a:cxn>
                  <a:cxn ang="0">
                    <a:pos x="22" y="7"/>
                  </a:cxn>
                  <a:cxn ang="0">
                    <a:pos x="22" y="10"/>
                  </a:cxn>
                  <a:cxn ang="0">
                    <a:pos x="24" y="10"/>
                  </a:cxn>
                  <a:cxn ang="0">
                    <a:pos x="28" y="12"/>
                  </a:cxn>
                  <a:cxn ang="0">
                    <a:pos x="28" y="16"/>
                  </a:cxn>
                  <a:cxn ang="0">
                    <a:pos x="33" y="12"/>
                  </a:cxn>
                  <a:cxn ang="0">
                    <a:pos x="33" y="10"/>
                  </a:cxn>
                  <a:cxn ang="0">
                    <a:pos x="29" y="10"/>
                  </a:cxn>
                  <a:cxn ang="0">
                    <a:pos x="29" y="7"/>
                  </a:cxn>
                  <a:cxn ang="0">
                    <a:pos x="28" y="7"/>
                  </a:cxn>
                  <a:cxn ang="0">
                    <a:pos x="28" y="5"/>
                  </a:cxn>
                  <a:cxn ang="0">
                    <a:pos x="24" y="5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16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2"/>
                  </a:cxn>
                </a:cxnLst>
                <a:rect l="0" t="0" r="r" b="b"/>
                <a:pathLst>
                  <a:path w="33" h="16">
                    <a:moveTo>
                      <a:pt x="3" y="2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9" y="7"/>
                    </a:lnTo>
                    <a:lnTo>
                      <a:pt x="22" y="7"/>
                    </a:lnTo>
                    <a:lnTo>
                      <a:pt x="22" y="10"/>
                    </a:lnTo>
                    <a:lnTo>
                      <a:pt x="24" y="10"/>
                    </a:lnTo>
                    <a:lnTo>
                      <a:pt x="28" y="12"/>
                    </a:lnTo>
                    <a:lnTo>
                      <a:pt x="28" y="16"/>
                    </a:lnTo>
                    <a:lnTo>
                      <a:pt x="33" y="12"/>
                    </a:lnTo>
                    <a:lnTo>
                      <a:pt x="33" y="10"/>
                    </a:lnTo>
                    <a:lnTo>
                      <a:pt x="29" y="10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8" y="5"/>
                    </a:lnTo>
                    <a:lnTo>
                      <a:pt x="24" y="5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7" name="Freeform 267"/>
              <p:cNvSpPr>
                <a:spLocks/>
              </p:cNvSpPr>
              <p:nvPr/>
            </p:nvSpPr>
            <p:spPr bwMode="auto">
              <a:xfrm>
                <a:off x="2684" y="1884"/>
                <a:ext cx="24" cy="17"/>
              </a:xfrm>
              <a:custGeom>
                <a:avLst/>
                <a:gdLst/>
                <a:ahLst/>
                <a:cxnLst>
                  <a:cxn ang="0">
                    <a:pos x="24" y="17"/>
                  </a:cxn>
                  <a:cxn ang="0">
                    <a:pos x="24" y="10"/>
                  </a:cxn>
                  <a:cxn ang="0">
                    <a:pos x="22" y="10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6" y="14"/>
                  </a:cxn>
                  <a:cxn ang="0">
                    <a:pos x="16" y="17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4" y="17"/>
                  </a:cxn>
                  <a:cxn ang="0">
                    <a:pos x="24" y="10"/>
                  </a:cxn>
                  <a:cxn ang="0">
                    <a:pos x="24" y="17"/>
                  </a:cxn>
                </a:cxnLst>
                <a:rect l="0" t="0" r="r" b="b"/>
                <a:pathLst>
                  <a:path w="24" h="17">
                    <a:moveTo>
                      <a:pt x="24" y="17"/>
                    </a:moveTo>
                    <a:lnTo>
                      <a:pt x="24" y="10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9" y="10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6" y="17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4" y="17"/>
                    </a:lnTo>
                    <a:lnTo>
                      <a:pt x="24" y="10"/>
                    </a:lnTo>
                    <a:lnTo>
                      <a:pt x="24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8" name="Freeform 268"/>
              <p:cNvSpPr>
                <a:spLocks/>
              </p:cNvSpPr>
              <p:nvPr/>
            </p:nvSpPr>
            <p:spPr bwMode="auto">
              <a:xfrm>
                <a:off x="2682" y="1887"/>
                <a:ext cx="26" cy="14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5" y="7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2" y="11"/>
                  </a:cxn>
                  <a:cxn ang="0">
                    <a:pos x="16" y="11"/>
                  </a:cxn>
                  <a:cxn ang="0">
                    <a:pos x="18" y="11"/>
                  </a:cxn>
                  <a:cxn ang="0">
                    <a:pos x="21" y="11"/>
                  </a:cxn>
                  <a:cxn ang="0">
                    <a:pos x="21" y="14"/>
                  </a:cxn>
                  <a:cxn ang="0">
                    <a:pos x="24" y="14"/>
                  </a:cxn>
                  <a:cxn ang="0">
                    <a:pos x="26" y="14"/>
                  </a:cxn>
                  <a:cxn ang="0">
                    <a:pos x="26" y="7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18" y="5"/>
                  </a:cxn>
                  <a:cxn ang="0">
                    <a:pos x="16" y="5"/>
                  </a:cxn>
                  <a:cxn ang="0">
                    <a:pos x="12" y="5"/>
                  </a:cxn>
                  <a:cxn ang="0">
                    <a:pos x="12" y="2"/>
                  </a:cxn>
                  <a:cxn ang="0">
                    <a:pos x="11" y="2"/>
                  </a:cxn>
                  <a:cxn ang="0">
                    <a:pos x="7" y="2"/>
                  </a:cxn>
                  <a:cxn ang="0">
                    <a:pos x="5" y="2"/>
                  </a:cxn>
                  <a:cxn ang="0">
                    <a:pos x="2" y="5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7" y="2"/>
                  </a:cxn>
                </a:cxnLst>
                <a:rect l="0" t="0" r="r" b="b"/>
                <a:pathLst>
                  <a:path w="26" h="14">
                    <a:moveTo>
                      <a:pt x="7" y="2"/>
                    </a:moveTo>
                    <a:lnTo>
                      <a:pt x="5" y="7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2" y="11"/>
                    </a:lnTo>
                    <a:lnTo>
                      <a:pt x="16" y="11"/>
                    </a:lnTo>
                    <a:lnTo>
                      <a:pt x="18" y="11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6" y="7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2" y="5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09" name="Freeform 269"/>
              <p:cNvSpPr>
                <a:spLocks/>
              </p:cNvSpPr>
              <p:nvPr/>
            </p:nvSpPr>
            <p:spPr bwMode="auto">
              <a:xfrm>
                <a:off x="2684" y="1889"/>
                <a:ext cx="10" cy="14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10" y="9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12"/>
                  </a:cxn>
                  <a:cxn ang="0">
                    <a:pos x="5" y="14"/>
                  </a:cxn>
                  <a:cxn ang="0">
                    <a:pos x="9" y="9"/>
                  </a:cxn>
                </a:cxnLst>
                <a:rect l="0" t="0" r="r" b="b"/>
                <a:pathLst>
                  <a:path w="10" h="14">
                    <a:moveTo>
                      <a:pt x="9" y="9"/>
                    </a:moveTo>
                    <a:lnTo>
                      <a:pt x="10" y="9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0" name="Freeform 270"/>
              <p:cNvSpPr>
                <a:spLocks/>
              </p:cNvSpPr>
              <p:nvPr/>
            </p:nvSpPr>
            <p:spPr bwMode="auto">
              <a:xfrm>
                <a:off x="2689" y="1898"/>
                <a:ext cx="23" cy="13"/>
              </a:xfrm>
              <a:custGeom>
                <a:avLst/>
                <a:gdLst/>
                <a:ahLst/>
                <a:cxnLst>
                  <a:cxn ang="0">
                    <a:pos x="23" y="13"/>
                  </a:cxn>
                  <a:cxn ang="0">
                    <a:pos x="23" y="8"/>
                  </a:cxn>
                  <a:cxn ang="0">
                    <a:pos x="19" y="8"/>
                  </a:cxn>
                  <a:cxn ang="0">
                    <a:pos x="17" y="8"/>
                  </a:cxn>
                  <a:cxn ang="0">
                    <a:pos x="14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5" y="8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4" y="13"/>
                  </a:cxn>
                  <a:cxn ang="0">
                    <a:pos x="17" y="13"/>
                  </a:cxn>
                  <a:cxn ang="0">
                    <a:pos x="19" y="13"/>
                  </a:cxn>
                  <a:cxn ang="0">
                    <a:pos x="23" y="13"/>
                  </a:cxn>
                  <a:cxn ang="0">
                    <a:pos x="23" y="10"/>
                  </a:cxn>
                  <a:cxn ang="0">
                    <a:pos x="23" y="8"/>
                  </a:cxn>
                  <a:cxn ang="0">
                    <a:pos x="23" y="13"/>
                  </a:cxn>
                </a:cxnLst>
                <a:rect l="0" t="0" r="r" b="b"/>
                <a:pathLst>
                  <a:path w="23" h="13">
                    <a:moveTo>
                      <a:pt x="23" y="13"/>
                    </a:moveTo>
                    <a:lnTo>
                      <a:pt x="23" y="8"/>
                    </a:lnTo>
                    <a:lnTo>
                      <a:pt x="19" y="8"/>
                    </a:lnTo>
                    <a:lnTo>
                      <a:pt x="17" y="8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5" y="8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4" y="13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23" y="13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1" name="Freeform 271"/>
              <p:cNvSpPr>
                <a:spLocks/>
              </p:cNvSpPr>
              <p:nvPr/>
            </p:nvSpPr>
            <p:spPr bwMode="auto">
              <a:xfrm>
                <a:off x="2689" y="1906"/>
                <a:ext cx="23" cy="7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7"/>
                  </a:cxn>
                  <a:cxn ang="0">
                    <a:pos x="23" y="5"/>
                  </a:cxn>
                  <a:cxn ang="0">
                    <a:pos x="23" y="0"/>
                  </a:cxn>
                  <a:cxn ang="0">
                    <a:pos x="5" y="5"/>
                  </a:cxn>
                  <a:cxn ang="0">
                    <a:pos x="5" y="7"/>
                  </a:cxn>
                  <a:cxn ang="0">
                    <a:pos x="5" y="5"/>
                  </a:cxn>
                  <a:cxn ang="0">
                    <a:pos x="0" y="5"/>
                  </a:cxn>
                  <a:cxn ang="0">
                    <a:pos x="5" y="7"/>
                  </a:cxn>
                  <a:cxn ang="0">
                    <a:pos x="9" y="5"/>
                  </a:cxn>
                </a:cxnLst>
                <a:rect l="0" t="0" r="r" b="b"/>
                <a:pathLst>
                  <a:path w="23" h="7">
                    <a:moveTo>
                      <a:pt x="9" y="5"/>
                    </a:moveTo>
                    <a:lnTo>
                      <a:pt x="9" y="7"/>
                    </a:lnTo>
                    <a:lnTo>
                      <a:pt x="23" y="5"/>
                    </a:lnTo>
                    <a:lnTo>
                      <a:pt x="23" y="0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2" name="Freeform 272"/>
              <p:cNvSpPr>
                <a:spLocks/>
              </p:cNvSpPr>
              <p:nvPr/>
            </p:nvSpPr>
            <p:spPr bwMode="auto">
              <a:xfrm>
                <a:off x="2694" y="1911"/>
                <a:ext cx="19" cy="9"/>
              </a:xfrm>
              <a:custGeom>
                <a:avLst/>
                <a:gdLst/>
                <a:ahLst/>
                <a:cxnLst>
                  <a:cxn ang="0">
                    <a:pos x="18" y="6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6" y="2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6"/>
                  </a:cxn>
                  <a:cxn ang="0">
                    <a:pos x="12" y="2"/>
                  </a:cxn>
                  <a:cxn ang="0">
                    <a:pos x="18" y="6"/>
                  </a:cxn>
                  <a:cxn ang="0">
                    <a:pos x="19" y="0"/>
                  </a:cxn>
                  <a:cxn ang="0">
                    <a:pos x="14" y="0"/>
                  </a:cxn>
                  <a:cxn ang="0">
                    <a:pos x="18" y="6"/>
                  </a:cxn>
                </a:cxnLst>
                <a:rect l="0" t="0" r="r" b="b"/>
                <a:pathLst>
                  <a:path w="19" h="9">
                    <a:moveTo>
                      <a:pt x="18" y="6"/>
                    </a:moveTo>
                    <a:lnTo>
                      <a:pt x="14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6"/>
                    </a:lnTo>
                    <a:lnTo>
                      <a:pt x="12" y="2"/>
                    </a:lnTo>
                    <a:lnTo>
                      <a:pt x="18" y="6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3" name="Freeform 273"/>
              <p:cNvSpPr>
                <a:spLocks/>
              </p:cNvSpPr>
              <p:nvPr/>
            </p:nvSpPr>
            <p:spPr bwMode="auto">
              <a:xfrm>
                <a:off x="2694" y="1913"/>
                <a:ext cx="18" cy="3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6" y="36"/>
                  </a:cxn>
                  <a:cxn ang="0">
                    <a:pos x="18" y="4"/>
                  </a:cxn>
                  <a:cxn ang="0">
                    <a:pos x="12" y="0"/>
                  </a:cxn>
                  <a:cxn ang="0">
                    <a:pos x="0" y="36"/>
                  </a:cxn>
                  <a:cxn ang="0">
                    <a:pos x="6" y="38"/>
                  </a:cxn>
                  <a:cxn ang="0">
                    <a:pos x="0" y="33"/>
                  </a:cxn>
                </a:cxnLst>
                <a:rect l="0" t="0" r="r" b="b"/>
                <a:pathLst>
                  <a:path w="18" h="38">
                    <a:moveTo>
                      <a:pt x="0" y="33"/>
                    </a:moveTo>
                    <a:lnTo>
                      <a:pt x="6" y="36"/>
                    </a:lnTo>
                    <a:lnTo>
                      <a:pt x="18" y="4"/>
                    </a:lnTo>
                    <a:lnTo>
                      <a:pt x="12" y="0"/>
                    </a:lnTo>
                    <a:lnTo>
                      <a:pt x="0" y="36"/>
                    </a:lnTo>
                    <a:lnTo>
                      <a:pt x="6" y="3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4" name="Freeform 274"/>
              <p:cNvSpPr>
                <a:spLocks/>
              </p:cNvSpPr>
              <p:nvPr/>
            </p:nvSpPr>
            <p:spPr bwMode="auto">
              <a:xfrm>
                <a:off x="2694" y="1936"/>
                <a:ext cx="14" cy="15"/>
              </a:xfrm>
              <a:custGeom>
                <a:avLst/>
                <a:gdLst/>
                <a:ahLst/>
                <a:cxnLst>
                  <a:cxn ang="0">
                    <a:pos x="9" y="1"/>
                  </a:cxn>
                  <a:cxn ang="0">
                    <a:pos x="9" y="0"/>
                  </a:cxn>
                  <a:cxn ang="0">
                    <a:pos x="0" y="10"/>
                  </a:cxn>
                  <a:cxn ang="0">
                    <a:pos x="6" y="15"/>
                  </a:cxn>
                  <a:cxn ang="0">
                    <a:pos x="14" y="5"/>
                  </a:cxn>
                  <a:cxn ang="0">
                    <a:pos x="14" y="1"/>
                  </a:cxn>
                  <a:cxn ang="0">
                    <a:pos x="9" y="1"/>
                  </a:cxn>
                </a:cxnLst>
                <a:rect l="0" t="0" r="r" b="b"/>
                <a:pathLst>
                  <a:path w="14" h="15">
                    <a:moveTo>
                      <a:pt x="9" y="1"/>
                    </a:moveTo>
                    <a:lnTo>
                      <a:pt x="9" y="0"/>
                    </a:lnTo>
                    <a:lnTo>
                      <a:pt x="0" y="10"/>
                    </a:lnTo>
                    <a:lnTo>
                      <a:pt x="6" y="15"/>
                    </a:lnTo>
                    <a:lnTo>
                      <a:pt x="14" y="5"/>
                    </a:lnTo>
                    <a:lnTo>
                      <a:pt x="14" y="1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5" name="Freeform 275"/>
              <p:cNvSpPr>
                <a:spLocks/>
              </p:cNvSpPr>
              <p:nvPr/>
            </p:nvSpPr>
            <p:spPr bwMode="auto">
              <a:xfrm>
                <a:off x="2703" y="1937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3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6" name="Freeform 276"/>
              <p:cNvSpPr>
                <a:spLocks/>
              </p:cNvSpPr>
              <p:nvPr/>
            </p:nvSpPr>
            <p:spPr bwMode="auto">
              <a:xfrm>
                <a:off x="2674" y="1920"/>
                <a:ext cx="58" cy="73"/>
              </a:xfrm>
              <a:custGeom>
                <a:avLst/>
                <a:gdLst/>
                <a:ahLst/>
                <a:cxnLst>
                  <a:cxn ang="0">
                    <a:pos x="10" y="60"/>
                  </a:cxn>
                  <a:cxn ang="0">
                    <a:pos x="24" y="35"/>
                  </a:cxn>
                  <a:cxn ang="0">
                    <a:pos x="31" y="38"/>
                  </a:cxn>
                  <a:cxn ang="0">
                    <a:pos x="38" y="35"/>
                  </a:cxn>
                  <a:cxn ang="0">
                    <a:pos x="31" y="31"/>
                  </a:cxn>
                  <a:cxn ang="0">
                    <a:pos x="26" y="29"/>
                  </a:cxn>
                  <a:cxn ang="0">
                    <a:pos x="34" y="28"/>
                  </a:cxn>
                  <a:cxn ang="0">
                    <a:pos x="45" y="22"/>
                  </a:cxn>
                  <a:cxn ang="0">
                    <a:pos x="51" y="16"/>
                  </a:cxn>
                  <a:cxn ang="0">
                    <a:pos x="58" y="10"/>
                  </a:cxn>
                  <a:cxn ang="0">
                    <a:pos x="46" y="12"/>
                  </a:cxn>
                  <a:cxn ang="0">
                    <a:pos x="41" y="16"/>
                  </a:cxn>
                  <a:cxn ang="0">
                    <a:pos x="34" y="21"/>
                  </a:cxn>
                  <a:cxn ang="0">
                    <a:pos x="29" y="29"/>
                  </a:cxn>
                  <a:cxn ang="0">
                    <a:pos x="36" y="21"/>
                  </a:cxn>
                  <a:cxn ang="0">
                    <a:pos x="43" y="14"/>
                  </a:cxn>
                  <a:cxn ang="0">
                    <a:pos x="48" y="7"/>
                  </a:cxn>
                  <a:cxn ang="0">
                    <a:pos x="53" y="0"/>
                  </a:cxn>
                  <a:cxn ang="0">
                    <a:pos x="45" y="3"/>
                  </a:cxn>
                  <a:cxn ang="0">
                    <a:pos x="38" y="7"/>
                  </a:cxn>
                  <a:cxn ang="0">
                    <a:pos x="31" y="14"/>
                  </a:cxn>
                  <a:cxn ang="0">
                    <a:pos x="26" y="21"/>
                  </a:cxn>
                  <a:cxn ang="0">
                    <a:pos x="20" y="12"/>
                  </a:cxn>
                  <a:cxn ang="0">
                    <a:pos x="15" y="7"/>
                  </a:cxn>
                  <a:cxn ang="0">
                    <a:pos x="8" y="5"/>
                  </a:cxn>
                  <a:cxn ang="0">
                    <a:pos x="0" y="5"/>
                  </a:cxn>
                  <a:cxn ang="0">
                    <a:pos x="7" y="14"/>
                  </a:cxn>
                  <a:cxn ang="0">
                    <a:pos x="20" y="21"/>
                  </a:cxn>
                  <a:cxn ang="0">
                    <a:pos x="10" y="16"/>
                  </a:cxn>
                  <a:cxn ang="0">
                    <a:pos x="0" y="10"/>
                  </a:cxn>
                  <a:cxn ang="0">
                    <a:pos x="1" y="21"/>
                  </a:cxn>
                  <a:cxn ang="0">
                    <a:pos x="10" y="28"/>
                  </a:cxn>
                  <a:cxn ang="0">
                    <a:pos x="20" y="31"/>
                  </a:cxn>
                  <a:cxn ang="0">
                    <a:pos x="8" y="35"/>
                  </a:cxn>
                  <a:cxn ang="0">
                    <a:pos x="10" y="36"/>
                  </a:cxn>
                  <a:cxn ang="0">
                    <a:pos x="19" y="40"/>
                  </a:cxn>
                  <a:cxn ang="0">
                    <a:pos x="0" y="73"/>
                  </a:cxn>
                  <a:cxn ang="0">
                    <a:pos x="10" y="60"/>
                  </a:cxn>
                </a:cxnLst>
                <a:rect l="0" t="0" r="r" b="b"/>
                <a:pathLst>
                  <a:path w="58" h="73">
                    <a:moveTo>
                      <a:pt x="10" y="60"/>
                    </a:moveTo>
                    <a:lnTo>
                      <a:pt x="24" y="35"/>
                    </a:lnTo>
                    <a:lnTo>
                      <a:pt x="31" y="38"/>
                    </a:lnTo>
                    <a:lnTo>
                      <a:pt x="38" y="35"/>
                    </a:lnTo>
                    <a:lnTo>
                      <a:pt x="31" y="31"/>
                    </a:lnTo>
                    <a:lnTo>
                      <a:pt x="26" y="29"/>
                    </a:lnTo>
                    <a:lnTo>
                      <a:pt x="34" y="28"/>
                    </a:lnTo>
                    <a:lnTo>
                      <a:pt x="45" y="22"/>
                    </a:lnTo>
                    <a:lnTo>
                      <a:pt x="51" y="16"/>
                    </a:lnTo>
                    <a:lnTo>
                      <a:pt x="58" y="10"/>
                    </a:lnTo>
                    <a:lnTo>
                      <a:pt x="46" y="12"/>
                    </a:lnTo>
                    <a:lnTo>
                      <a:pt x="41" y="16"/>
                    </a:lnTo>
                    <a:lnTo>
                      <a:pt x="34" y="21"/>
                    </a:lnTo>
                    <a:lnTo>
                      <a:pt x="29" y="29"/>
                    </a:lnTo>
                    <a:lnTo>
                      <a:pt x="36" y="21"/>
                    </a:lnTo>
                    <a:lnTo>
                      <a:pt x="43" y="14"/>
                    </a:lnTo>
                    <a:lnTo>
                      <a:pt x="48" y="7"/>
                    </a:lnTo>
                    <a:lnTo>
                      <a:pt x="53" y="0"/>
                    </a:lnTo>
                    <a:lnTo>
                      <a:pt x="45" y="3"/>
                    </a:lnTo>
                    <a:lnTo>
                      <a:pt x="38" y="7"/>
                    </a:lnTo>
                    <a:lnTo>
                      <a:pt x="31" y="14"/>
                    </a:lnTo>
                    <a:lnTo>
                      <a:pt x="26" y="21"/>
                    </a:lnTo>
                    <a:lnTo>
                      <a:pt x="20" y="12"/>
                    </a:lnTo>
                    <a:lnTo>
                      <a:pt x="15" y="7"/>
                    </a:lnTo>
                    <a:lnTo>
                      <a:pt x="8" y="5"/>
                    </a:lnTo>
                    <a:lnTo>
                      <a:pt x="0" y="5"/>
                    </a:lnTo>
                    <a:lnTo>
                      <a:pt x="7" y="14"/>
                    </a:lnTo>
                    <a:lnTo>
                      <a:pt x="20" y="21"/>
                    </a:lnTo>
                    <a:lnTo>
                      <a:pt x="10" y="16"/>
                    </a:lnTo>
                    <a:lnTo>
                      <a:pt x="0" y="10"/>
                    </a:lnTo>
                    <a:lnTo>
                      <a:pt x="1" y="21"/>
                    </a:lnTo>
                    <a:lnTo>
                      <a:pt x="10" y="28"/>
                    </a:lnTo>
                    <a:lnTo>
                      <a:pt x="20" y="31"/>
                    </a:lnTo>
                    <a:lnTo>
                      <a:pt x="8" y="35"/>
                    </a:lnTo>
                    <a:lnTo>
                      <a:pt x="10" y="36"/>
                    </a:lnTo>
                    <a:lnTo>
                      <a:pt x="19" y="40"/>
                    </a:lnTo>
                    <a:lnTo>
                      <a:pt x="0" y="73"/>
                    </a:lnTo>
                    <a:lnTo>
                      <a:pt x="10" y="60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7" name="Freeform 277"/>
              <p:cNvSpPr>
                <a:spLocks/>
              </p:cNvSpPr>
              <p:nvPr/>
            </p:nvSpPr>
            <p:spPr bwMode="auto">
              <a:xfrm>
                <a:off x="2682" y="1951"/>
                <a:ext cx="18" cy="29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4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18" y="5"/>
                  </a:cxn>
                  <a:cxn ang="0">
                    <a:pos x="12" y="5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2" y="4"/>
                  </a:cxn>
                  <a:cxn ang="0">
                    <a:pos x="18" y="0"/>
                  </a:cxn>
                </a:cxnLst>
                <a:rect l="0" t="0" r="r" b="b"/>
                <a:pathLst>
                  <a:path w="18" h="29">
                    <a:moveTo>
                      <a:pt x="18" y="0"/>
                    </a:moveTo>
                    <a:lnTo>
                      <a:pt x="12" y="4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2" y="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8" name="Freeform 278"/>
              <p:cNvSpPr>
                <a:spLocks/>
              </p:cNvSpPr>
              <p:nvPr/>
            </p:nvSpPr>
            <p:spPr bwMode="auto">
              <a:xfrm>
                <a:off x="2694" y="1951"/>
                <a:ext cx="23" cy="9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2" y="4"/>
                  </a:cxn>
                  <a:cxn ang="0">
                    <a:pos x="9" y="4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8" y="9"/>
                  </a:cxn>
                  <a:cxn ang="0">
                    <a:pos x="18" y="5"/>
                  </a:cxn>
                  <a:cxn ang="0">
                    <a:pos x="18" y="0"/>
                  </a:cxn>
                  <a:cxn ang="0">
                    <a:pos x="18" y="5"/>
                  </a:cxn>
                  <a:cxn ang="0">
                    <a:pos x="23" y="4"/>
                  </a:cxn>
                  <a:cxn ang="0">
                    <a:pos x="18" y="0"/>
                  </a:cxn>
                  <a:cxn ang="0">
                    <a:pos x="14" y="5"/>
                  </a:cxn>
                </a:cxnLst>
                <a:rect l="0" t="0" r="r" b="b"/>
                <a:pathLst>
                  <a:path w="23" h="9">
                    <a:moveTo>
                      <a:pt x="14" y="5"/>
                    </a:moveTo>
                    <a:lnTo>
                      <a:pt x="14" y="0"/>
                    </a:lnTo>
                    <a:lnTo>
                      <a:pt x="14" y="4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8" y="0"/>
                    </a:lnTo>
                    <a:lnTo>
                      <a:pt x="18" y="5"/>
                    </a:lnTo>
                    <a:lnTo>
                      <a:pt x="23" y="4"/>
                    </a:lnTo>
                    <a:lnTo>
                      <a:pt x="18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19" name="Freeform 279"/>
              <p:cNvSpPr>
                <a:spLocks/>
              </p:cNvSpPr>
              <p:nvPr/>
            </p:nvSpPr>
            <p:spPr bwMode="auto">
              <a:xfrm>
                <a:off x="2700" y="1946"/>
                <a:ext cx="12" cy="1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6" y="9"/>
                  </a:cxn>
                  <a:cxn ang="0">
                    <a:pos x="6" y="10"/>
                  </a:cxn>
                  <a:cxn ang="0">
                    <a:pos x="8" y="10"/>
                  </a:cxn>
                  <a:cxn ang="0">
                    <a:pos x="12" y="5"/>
                  </a:cxn>
                  <a:cxn ang="0">
                    <a:pos x="8" y="5"/>
                  </a:cxn>
                  <a:cxn ang="0">
                    <a:pos x="8" y="3"/>
                  </a:cxn>
                  <a:cxn ang="0">
                    <a:pos x="6" y="3"/>
                  </a:cxn>
                  <a:cxn ang="0">
                    <a:pos x="3" y="3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0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6" y="9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0" name="Freeform 280"/>
              <p:cNvSpPr>
                <a:spLocks/>
              </p:cNvSpPr>
              <p:nvPr/>
            </p:nvSpPr>
            <p:spPr bwMode="auto">
              <a:xfrm>
                <a:off x="2700" y="1927"/>
                <a:ext cx="36" cy="28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1" y="0"/>
                  </a:cxn>
                  <a:cxn ang="0">
                    <a:pos x="27" y="3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5" y="9"/>
                  </a:cxn>
                  <a:cxn ang="0">
                    <a:pos x="22" y="9"/>
                  </a:cxn>
                  <a:cxn ang="0">
                    <a:pos x="22" y="10"/>
                  </a:cxn>
                  <a:cxn ang="0">
                    <a:pos x="19" y="14"/>
                  </a:cxn>
                  <a:cxn ang="0">
                    <a:pos x="17" y="14"/>
                  </a:cxn>
                  <a:cxn ang="0">
                    <a:pos x="17" y="17"/>
                  </a:cxn>
                  <a:cxn ang="0">
                    <a:pos x="13" y="17"/>
                  </a:cxn>
                  <a:cxn ang="0">
                    <a:pos x="13" y="19"/>
                  </a:cxn>
                  <a:cxn ang="0">
                    <a:pos x="12" y="19"/>
                  </a:cxn>
                  <a:cxn ang="0">
                    <a:pos x="8" y="19"/>
                  </a:cxn>
                  <a:cxn ang="0">
                    <a:pos x="6" y="22"/>
                  </a:cxn>
                  <a:cxn ang="0">
                    <a:pos x="3" y="22"/>
                  </a:cxn>
                  <a:cxn ang="0">
                    <a:pos x="3" y="19"/>
                  </a:cxn>
                  <a:cxn ang="0">
                    <a:pos x="0" y="24"/>
                  </a:cxn>
                  <a:cxn ang="0">
                    <a:pos x="3" y="24"/>
                  </a:cxn>
                  <a:cxn ang="0">
                    <a:pos x="6" y="28"/>
                  </a:cxn>
                  <a:cxn ang="0">
                    <a:pos x="8" y="24"/>
                  </a:cxn>
                  <a:cxn ang="0">
                    <a:pos x="12" y="24"/>
                  </a:cxn>
                  <a:cxn ang="0">
                    <a:pos x="13" y="24"/>
                  </a:cxn>
                  <a:cxn ang="0">
                    <a:pos x="17" y="24"/>
                  </a:cxn>
                  <a:cxn ang="0">
                    <a:pos x="17" y="22"/>
                  </a:cxn>
                  <a:cxn ang="0">
                    <a:pos x="19" y="22"/>
                  </a:cxn>
                  <a:cxn ang="0">
                    <a:pos x="19" y="19"/>
                  </a:cxn>
                  <a:cxn ang="0">
                    <a:pos x="22" y="19"/>
                  </a:cxn>
                  <a:cxn ang="0">
                    <a:pos x="22" y="17"/>
                  </a:cxn>
                  <a:cxn ang="0">
                    <a:pos x="25" y="17"/>
                  </a:cxn>
                  <a:cxn ang="0">
                    <a:pos x="25" y="14"/>
                  </a:cxn>
                  <a:cxn ang="0">
                    <a:pos x="27" y="14"/>
                  </a:cxn>
                  <a:cxn ang="0">
                    <a:pos x="27" y="10"/>
                  </a:cxn>
                  <a:cxn ang="0">
                    <a:pos x="31" y="9"/>
                  </a:cxn>
                  <a:cxn ang="0">
                    <a:pos x="32" y="5"/>
                  </a:cxn>
                  <a:cxn ang="0">
                    <a:pos x="32" y="3"/>
                  </a:cxn>
                  <a:cxn ang="0">
                    <a:pos x="36" y="3"/>
                  </a:cxn>
                  <a:cxn ang="0">
                    <a:pos x="31" y="0"/>
                  </a:cxn>
                  <a:cxn ang="0">
                    <a:pos x="32" y="3"/>
                  </a:cxn>
                </a:cxnLst>
                <a:rect l="0" t="0" r="r" b="b"/>
                <a:pathLst>
                  <a:path w="36" h="28">
                    <a:moveTo>
                      <a:pt x="32" y="3"/>
                    </a:moveTo>
                    <a:lnTo>
                      <a:pt x="31" y="0"/>
                    </a:lnTo>
                    <a:lnTo>
                      <a:pt x="27" y="3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5" y="9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7"/>
                    </a:lnTo>
                    <a:lnTo>
                      <a:pt x="13" y="17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8" y="19"/>
                    </a:lnTo>
                    <a:lnTo>
                      <a:pt x="6" y="22"/>
                    </a:lnTo>
                    <a:lnTo>
                      <a:pt x="3" y="22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3" y="24"/>
                    </a:lnTo>
                    <a:lnTo>
                      <a:pt x="6" y="28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7" y="24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22" y="19"/>
                    </a:lnTo>
                    <a:lnTo>
                      <a:pt x="22" y="17"/>
                    </a:lnTo>
                    <a:lnTo>
                      <a:pt x="25" y="17"/>
                    </a:lnTo>
                    <a:lnTo>
                      <a:pt x="25" y="14"/>
                    </a:lnTo>
                    <a:lnTo>
                      <a:pt x="27" y="14"/>
                    </a:lnTo>
                    <a:lnTo>
                      <a:pt x="27" y="10"/>
                    </a:lnTo>
                    <a:lnTo>
                      <a:pt x="31" y="9"/>
                    </a:lnTo>
                    <a:lnTo>
                      <a:pt x="32" y="5"/>
                    </a:lnTo>
                    <a:lnTo>
                      <a:pt x="32" y="3"/>
                    </a:lnTo>
                    <a:lnTo>
                      <a:pt x="36" y="3"/>
                    </a:lnTo>
                    <a:lnTo>
                      <a:pt x="31" y="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1" name="Freeform 281"/>
              <p:cNvSpPr>
                <a:spLocks/>
              </p:cNvSpPr>
              <p:nvPr/>
            </p:nvSpPr>
            <p:spPr bwMode="auto">
              <a:xfrm>
                <a:off x="2700" y="1927"/>
                <a:ext cx="32" cy="22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6" y="22"/>
                  </a:cxn>
                  <a:cxn ang="0">
                    <a:pos x="6" y="19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2" y="14"/>
                  </a:cxn>
                  <a:cxn ang="0">
                    <a:pos x="13" y="14"/>
                  </a:cxn>
                  <a:cxn ang="0">
                    <a:pos x="17" y="14"/>
                  </a:cxn>
                  <a:cxn ang="0">
                    <a:pos x="17" y="10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5" y="9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31" y="5"/>
                  </a:cxn>
                  <a:cxn ang="0">
                    <a:pos x="32" y="3"/>
                  </a:cxn>
                  <a:cxn ang="0">
                    <a:pos x="31" y="0"/>
                  </a:cxn>
                  <a:cxn ang="0">
                    <a:pos x="27" y="0"/>
                  </a:cxn>
                  <a:cxn ang="0">
                    <a:pos x="25" y="3"/>
                  </a:cxn>
                  <a:cxn ang="0">
                    <a:pos x="22" y="3"/>
                  </a:cxn>
                  <a:cxn ang="0">
                    <a:pos x="19" y="3"/>
                  </a:cxn>
                  <a:cxn ang="0">
                    <a:pos x="17" y="5"/>
                  </a:cxn>
                  <a:cxn ang="0">
                    <a:pos x="13" y="5"/>
                  </a:cxn>
                  <a:cxn ang="0">
                    <a:pos x="13" y="9"/>
                  </a:cxn>
                  <a:cxn ang="0">
                    <a:pos x="12" y="9"/>
                  </a:cxn>
                  <a:cxn ang="0">
                    <a:pos x="12" y="10"/>
                  </a:cxn>
                  <a:cxn ang="0">
                    <a:pos x="8" y="10"/>
                  </a:cxn>
                  <a:cxn ang="0">
                    <a:pos x="8" y="14"/>
                  </a:cxn>
                  <a:cxn ang="0">
                    <a:pos x="6" y="14"/>
                  </a:cxn>
                  <a:cxn ang="0">
                    <a:pos x="3" y="17"/>
                  </a:cxn>
                  <a:cxn ang="0">
                    <a:pos x="3" y="19"/>
                  </a:cxn>
                  <a:cxn ang="0">
                    <a:pos x="0" y="19"/>
                  </a:cxn>
                  <a:cxn ang="0">
                    <a:pos x="6" y="22"/>
                  </a:cxn>
                  <a:cxn ang="0">
                    <a:pos x="0" y="19"/>
                  </a:cxn>
                </a:cxnLst>
                <a:rect l="0" t="0" r="r" b="b"/>
                <a:pathLst>
                  <a:path w="32" h="22">
                    <a:moveTo>
                      <a:pt x="0" y="19"/>
                    </a:moveTo>
                    <a:lnTo>
                      <a:pt x="6" y="22"/>
                    </a:lnTo>
                    <a:lnTo>
                      <a:pt x="6" y="19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7" y="14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5" y="9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2" y="3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3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7" y="5"/>
                    </a:lnTo>
                    <a:lnTo>
                      <a:pt x="13" y="5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8" y="10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0" y="19"/>
                    </a:lnTo>
                    <a:lnTo>
                      <a:pt x="6" y="22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2" name="Freeform 282"/>
              <p:cNvSpPr>
                <a:spLocks/>
              </p:cNvSpPr>
              <p:nvPr/>
            </p:nvSpPr>
            <p:spPr bwMode="auto">
              <a:xfrm>
                <a:off x="2700" y="1920"/>
                <a:ext cx="31" cy="29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5" y="2"/>
                  </a:cxn>
                  <a:cxn ang="0">
                    <a:pos x="25" y="5"/>
                  </a:cxn>
                  <a:cxn ang="0">
                    <a:pos x="22" y="5"/>
                  </a:cxn>
                  <a:cxn ang="0">
                    <a:pos x="22" y="7"/>
                  </a:cxn>
                  <a:cxn ang="0">
                    <a:pos x="19" y="10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3" y="16"/>
                  </a:cxn>
                  <a:cxn ang="0">
                    <a:pos x="12" y="17"/>
                  </a:cxn>
                  <a:cxn ang="0">
                    <a:pos x="8" y="21"/>
                  </a:cxn>
                  <a:cxn ang="0">
                    <a:pos x="6" y="21"/>
                  </a:cxn>
                  <a:cxn ang="0">
                    <a:pos x="6" y="24"/>
                  </a:cxn>
                  <a:cxn ang="0">
                    <a:pos x="3" y="24"/>
                  </a:cxn>
                  <a:cxn ang="0">
                    <a:pos x="3" y="26"/>
                  </a:cxn>
                  <a:cxn ang="0">
                    <a:pos x="0" y="26"/>
                  </a:cxn>
                  <a:cxn ang="0">
                    <a:pos x="6" y="29"/>
                  </a:cxn>
                  <a:cxn ang="0">
                    <a:pos x="8" y="26"/>
                  </a:cxn>
                  <a:cxn ang="0">
                    <a:pos x="12" y="26"/>
                  </a:cxn>
                  <a:cxn ang="0">
                    <a:pos x="12" y="24"/>
                  </a:cxn>
                  <a:cxn ang="0">
                    <a:pos x="13" y="24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19" y="17"/>
                  </a:cxn>
                  <a:cxn ang="0">
                    <a:pos x="22" y="17"/>
                  </a:cxn>
                  <a:cxn ang="0">
                    <a:pos x="22" y="16"/>
                  </a:cxn>
                  <a:cxn ang="0">
                    <a:pos x="22" y="12"/>
                  </a:cxn>
                  <a:cxn ang="0">
                    <a:pos x="25" y="12"/>
                  </a:cxn>
                  <a:cxn ang="0">
                    <a:pos x="25" y="10"/>
                  </a:cxn>
                  <a:cxn ang="0">
                    <a:pos x="27" y="10"/>
                  </a:cxn>
                  <a:cxn ang="0">
                    <a:pos x="27" y="7"/>
                  </a:cxn>
                  <a:cxn ang="0">
                    <a:pos x="27" y="5"/>
                  </a:cxn>
                  <a:cxn ang="0">
                    <a:pos x="31" y="5"/>
                  </a:cxn>
                  <a:cxn ang="0">
                    <a:pos x="31" y="2"/>
                  </a:cxn>
                  <a:cxn ang="0">
                    <a:pos x="27" y="0"/>
                  </a:cxn>
                  <a:cxn ang="0">
                    <a:pos x="31" y="2"/>
                  </a:cxn>
                </a:cxnLst>
                <a:rect l="0" t="0" r="r" b="b"/>
                <a:pathLst>
                  <a:path w="31" h="29">
                    <a:moveTo>
                      <a:pt x="31" y="2"/>
                    </a:moveTo>
                    <a:lnTo>
                      <a:pt x="27" y="0"/>
                    </a:lnTo>
                    <a:lnTo>
                      <a:pt x="25" y="0"/>
                    </a:lnTo>
                    <a:lnTo>
                      <a:pt x="25" y="2"/>
                    </a:lnTo>
                    <a:lnTo>
                      <a:pt x="25" y="5"/>
                    </a:lnTo>
                    <a:lnTo>
                      <a:pt x="22" y="5"/>
                    </a:lnTo>
                    <a:lnTo>
                      <a:pt x="22" y="7"/>
                    </a:lnTo>
                    <a:lnTo>
                      <a:pt x="19" y="10"/>
                    </a:lnTo>
                    <a:lnTo>
                      <a:pt x="17" y="12"/>
                    </a:lnTo>
                    <a:lnTo>
                      <a:pt x="17" y="16"/>
                    </a:lnTo>
                    <a:lnTo>
                      <a:pt x="13" y="16"/>
                    </a:lnTo>
                    <a:lnTo>
                      <a:pt x="12" y="17"/>
                    </a:lnTo>
                    <a:lnTo>
                      <a:pt x="8" y="21"/>
                    </a:lnTo>
                    <a:lnTo>
                      <a:pt x="6" y="21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0" y="26"/>
                    </a:lnTo>
                    <a:lnTo>
                      <a:pt x="6" y="29"/>
                    </a:lnTo>
                    <a:lnTo>
                      <a:pt x="8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3" y="24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19" y="17"/>
                    </a:lnTo>
                    <a:lnTo>
                      <a:pt x="22" y="17"/>
                    </a:lnTo>
                    <a:lnTo>
                      <a:pt x="22" y="16"/>
                    </a:lnTo>
                    <a:lnTo>
                      <a:pt x="22" y="12"/>
                    </a:lnTo>
                    <a:lnTo>
                      <a:pt x="25" y="12"/>
                    </a:lnTo>
                    <a:lnTo>
                      <a:pt x="25" y="10"/>
                    </a:lnTo>
                    <a:lnTo>
                      <a:pt x="27" y="10"/>
                    </a:lnTo>
                    <a:lnTo>
                      <a:pt x="27" y="7"/>
                    </a:lnTo>
                    <a:lnTo>
                      <a:pt x="27" y="5"/>
                    </a:lnTo>
                    <a:lnTo>
                      <a:pt x="31" y="5"/>
                    </a:lnTo>
                    <a:lnTo>
                      <a:pt x="31" y="2"/>
                    </a:lnTo>
                    <a:lnTo>
                      <a:pt x="27" y="0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3" name="Freeform 283"/>
              <p:cNvSpPr>
                <a:spLocks/>
              </p:cNvSpPr>
              <p:nvPr/>
            </p:nvSpPr>
            <p:spPr bwMode="auto">
              <a:xfrm>
                <a:off x="2708" y="1920"/>
                <a:ext cx="23" cy="10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3" y="2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4" y="5"/>
                  </a:cxn>
                  <a:cxn ang="0">
                    <a:pos x="0" y="5"/>
                  </a:cxn>
                  <a:cxn ang="0">
                    <a:pos x="4" y="10"/>
                  </a:cxn>
                </a:cxnLst>
                <a:rect l="0" t="0" r="r" b="b"/>
                <a:pathLst>
                  <a:path w="23" h="10">
                    <a:moveTo>
                      <a:pt x="4" y="10"/>
                    </a:moveTo>
                    <a:lnTo>
                      <a:pt x="5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3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4" name="Freeform 284"/>
              <p:cNvSpPr>
                <a:spLocks/>
              </p:cNvSpPr>
              <p:nvPr/>
            </p:nvSpPr>
            <p:spPr bwMode="auto">
              <a:xfrm>
                <a:off x="2698" y="1925"/>
                <a:ext cx="14" cy="1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" y="16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10" y="12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8" y="7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2" y="11"/>
                  </a:cxn>
                  <a:cxn ang="0">
                    <a:pos x="2" y="12"/>
                  </a:cxn>
                  <a:cxn ang="0">
                    <a:pos x="5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5" y="16"/>
                  </a:cxn>
                  <a:cxn ang="0">
                    <a:pos x="0" y="16"/>
                  </a:cxn>
                </a:cxnLst>
                <a:rect l="0" t="0" r="r" b="b"/>
                <a:pathLst>
                  <a:path w="14" h="19">
                    <a:moveTo>
                      <a:pt x="0" y="16"/>
                    </a:moveTo>
                    <a:lnTo>
                      <a:pt x="5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0" y="12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5" name="Freeform 285"/>
              <p:cNvSpPr>
                <a:spLocks/>
              </p:cNvSpPr>
              <p:nvPr/>
            </p:nvSpPr>
            <p:spPr bwMode="auto">
              <a:xfrm>
                <a:off x="2670" y="1922"/>
                <a:ext cx="33" cy="1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4" y="5"/>
                  </a:cxn>
                  <a:cxn ang="0">
                    <a:pos x="5" y="5"/>
                  </a:cxn>
                  <a:cxn ang="0">
                    <a:pos x="9" y="5"/>
                  </a:cxn>
                  <a:cxn ang="0">
                    <a:pos x="12" y="8"/>
                  </a:cxn>
                  <a:cxn ang="0">
                    <a:pos x="14" y="8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4" y="14"/>
                  </a:cxn>
                  <a:cxn ang="0">
                    <a:pos x="24" y="15"/>
                  </a:cxn>
                  <a:cxn ang="0">
                    <a:pos x="28" y="15"/>
                  </a:cxn>
                  <a:cxn ang="0">
                    <a:pos x="28" y="19"/>
                  </a:cxn>
                  <a:cxn ang="0">
                    <a:pos x="33" y="15"/>
                  </a:cxn>
                  <a:cxn ang="0">
                    <a:pos x="33" y="14"/>
                  </a:cxn>
                  <a:cxn ang="0">
                    <a:pos x="30" y="14"/>
                  </a:cxn>
                  <a:cxn ang="0">
                    <a:pos x="30" y="10"/>
                  </a:cxn>
                  <a:cxn ang="0">
                    <a:pos x="28" y="8"/>
                  </a:cxn>
                  <a:cxn ang="0">
                    <a:pos x="24" y="8"/>
                  </a:cxn>
                  <a:cxn ang="0">
                    <a:pos x="24" y="5"/>
                  </a:cxn>
                  <a:cxn ang="0">
                    <a:pos x="23" y="5"/>
                  </a:cxn>
                  <a:cxn ang="0">
                    <a:pos x="19" y="3"/>
                  </a:cxn>
                  <a:cxn ang="0">
                    <a:pos x="17" y="3"/>
                  </a:cxn>
                  <a:cxn ang="0">
                    <a:pos x="14" y="3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33" h="19">
                    <a:moveTo>
                      <a:pt x="5" y="0"/>
                    </a:moveTo>
                    <a:lnTo>
                      <a:pt x="4" y="5"/>
                    </a:lnTo>
                    <a:lnTo>
                      <a:pt x="5" y="5"/>
                    </a:lnTo>
                    <a:lnTo>
                      <a:pt x="9" y="5"/>
                    </a:lnTo>
                    <a:lnTo>
                      <a:pt x="12" y="8"/>
                    </a:lnTo>
                    <a:lnTo>
                      <a:pt x="14" y="8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8" y="15"/>
                    </a:lnTo>
                    <a:lnTo>
                      <a:pt x="28" y="19"/>
                    </a:lnTo>
                    <a:lnTo>
                      <a:pt x="33" y="15"/>
                    </a:lnTo>
                    <a:lnTo>
                      <a:pt x="33" y="14"/>
                    </a:lnTo>
                    <a:lnTo>
                      <a:pt x="30" y="14"/>
                    </a:lnTo>
                    <a:lnTo>
                      <a:pt x="30" y="10"/>
                    </a:lnTo>
                    <a:lnTo>
                      <a:pt x="28" y="8"/>
                    </a:lnTo>
                    <a:lnTo>
                      <a:pt x="24" y="8"/>
                    </a:lnTo>
                    <a:lnTo>
                      <a:pt x="24" y="5"/>
                    </a:lnTo>
                    <a:lnTo>
                      <a:pt x="23" y="5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6" name="Freeform 286"/>
              <p:cNvSpPr>
                <a:spLocks/>
              </p:cNvSpPr>
              <p:nvPr/>
            </p:nvSpPr>
            <p:spPr bwMode="auto">
              <a:xfrm>
                <a:off x="2670" y="1922"/>
                <a:ext cx="24" cy="22"/>
              </a:xfrm>
              <a:custGeom>
                <a:avLst/>
                <a:gdLst/>
                <a:ahLst/>
                <a:cxnLst>
                  <a:cxn ang="0">
                    <a:pos x="23" y="22"/>
                  </a:cxn>
                  <a:cxn ang="0">
                    <a:pos x="24" y="15"/>
                  </a:cxn>
                  <a:cxn ang="0">
                    <a:pos x="23" y="15"/>
                  </a:cxn>
                  <a:cxn ang="0">
                    <a:pos x="19" y="14"/>
                  </a:cxn>
                  <a:cxn ang="0">
                    <a:pos x="17" y="14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2" y="8"/>
                  </a:cxn>
                  <a:cxn ang="0">
                    <a:pos x="12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4" y="3"/>
                  </a:cxn>
                  <a:cxn ang="0">
                    <a:pos x="4" y="5"/>
                  </a:cxn>
                  <a:cxn ang="0">
                    <a:pos x="4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9" y="14"/>
                  </a:cxn>
                  <a:cxn ang="0">
                    <a:pos x="12" y="14"/>
                  </a:cxn>
                  <a:cxn ang="0">
                    <a:pos x="12" y="15"/>
                  </a:cxn>
                  <a:cxn ang="0">
                    <a:pos x="14" y="15"/>
                  </a:cxn>
                  <a:cxn ang="0">
                    <a:pos x="14" y="19"/>
                  </a:cxn>
                  <a:cxn ang="0">
                    <a:pos x="17" y="19"/>
                  </a:cxn>
                  <a:cxn ang="0">
                    <a:pos x="19" y="19"/>
                  </a:cxn>
                  <a:cxn ang="0">
                    <a:pos x="19" y="22"/>
                  </a:cxn>
                  <a:cxn ang="0">
                    <a:pos x="23" y="22"/>
                  </a:cxn>
                  <a:cxn ang="0">
                    <a:pos x="24" y="15"/>
                  </a:cxn>
                  <a:cxn ang="0">
                    <a:pos x="23" y="22"/>
                  </a:cxn>
                </a:cxnLst>
                <a:rect l="0" t="0" r="r" b="b"/>
                <a:pathLst>
                  <a:path w="24" h="22">
                    <a:moveTo>
                      <a:pt x="23" y="22"/>
                    </a:moveTo>
                    <a:lnTo>
                      <a:pt x="24" y="15"/>
                    </a:lnTo>
                    <a:lnTo>
                      <a:pt x="23" y="15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4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4" y="19"/>
                    </a:lnTo>
                    <a:lnTo>
                      <a:pt x="17" y="19"/>
                    </a:lnTo>
                    <a:lnTo>
                      <a:pt x="19" y="19"/>
                    </a:lnTo>
                    <a:lnTo>
                      <a:pt x="19" y="22"/>
                    </a:lnTo>
                    <a:lnTo>
                      <a:pt x="23" y="22"/>
                    </a:lnTo>
                    <a:lnTo>
                      <a:pt x="24" y="15"/>
                    </a:lnTo>
                    <a:lnTo>
                      <a:pt x="23" y="2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7" name="Freeform 287"/>
              <p:cNvSpPr>
                <a:spLocks/>
              </p:cNvSpPr>
              <p:nvPr/>
            </p:nvSpPr>
            <p:spPr bwMode="auto">
              <a:xfrm>
                <a:off x="2670" y="1925"/>
                <a:ext cx="24" cy="1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4" y="7"/>
                  </a:cxn>
                  <a:cxn ang="0">
                    <a:pos x="5" y="11"/>
                  </a:cxn>
                  <a:cxn ang="0">
                    <a:pos x="9" y="11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16"/>
                  </a:cxn>
                  <a:cxn ang="0">
                    <a:pos x="17" y="16"/>
                  </a:cxn>
                  <a:cxn ang="0">
                    <a:pos x="19" y="16"/>
                  </a:cxn>
                  <a:cxn ang="0">
                    <a:pos x="23" y="19"/>
                  </a:cxn>
                  <a:cxn ang="0">
                    <a:pos x="24" y="12"/>
                  </a:cxn>
                  <a:cxn ang="0">
                    <a:pos x="23" y="12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12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0" y="7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5" y="5"/>
                  </a:cxn>
                </a:cxnLst>
                <a:rect l="0" t="0" r="r" b="b"/>
                <a:pathLst>
                  <a:path w="24" h="19">
                    <a:moveTo>
                      <a:pt x="5" y="5"/>
                    </a:moveTo>
                    <a:lnTo>
                      <a:pt x="4" y="7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3" y="19"/>
                    </a:lnTo>
                    <a:lnTo>
                      <a:pt x="24" y="12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0" y="7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8" name="Freeform 288"/>
              <p:cNvSpPr>
                <a:spLocks/>
              </p:cNvSpPr>
              <p:nvPr/>
            </p:nvSpPr>
            <p:spPr bwMode="auto">
              <a:xfrm>
                <a:off x="2670" y="1930"/>
                <a:ext cx="12" cy="11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12" y="11"/>
                  </a:cxn>
                  <a:cxn ang="0">
                    <a:pos x="5" y="0"/>
                  </a:cxn>
                  <a:cxn ang="0">
                    <a:pos x="0" y="2"/>
                  </a:cxn>
                  <a:cxn ang="0">
                    <a:pos x="5" y="11"/>
                  </a:cxn>
                  <a:cxn ang="0">
                    <a:pos x="9" y="7"/>
                  </a:cxn>
                </a:cxnLst>
                <a:rect l="0" t="0" r="r" b="b"/>
                <a:pathLst>
                  <a:path w="12" h="11">
                    <a:moveTo>
                      <a:pt x="9" y="7"/>
                    </a:moveTo>
                    <a:lnTo>
                      <a:pt x="12" y="11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5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29" name="Freeform 289"/>
              <p:cNvSpPr>
                <a:spLocks/>
              </p:cNvSpPr>
              <p:nvPr/>
            </p:nvSpPr>
            <p:spPr bwMode="auto">
              <a:xfrm>
                <a:off x="2675" y="1937"/>
                <a:ext cx="19" cy="18"/>
              </a:xfrm>
              <a:custGeom>
                <a:avLst/>
                <a:gdLst/>
                <a:ahLst/>
                <a:cxnLst>
                  <a:cxn ang="0">
                    <a:pos x="19" y="18"/>
                  </a:cxn>
                  <a:cxn ang="0">
                    <a:pos x="19" y="12"/>
                  </a:cxn>
                  <a:cxn ang="0">
                    <a:pos x="18" y="12"/>
                  </a:cxn>
                  <a:cxn ang="0">
                    <a:pos x="14" y="12"/>
                  </a:cxn>
                  <a:cxn ang="0">
                    <a:pos x="14" y="9"/>
                  </a:cxn>
                  <a:cxn ang="0">
                    <a:pos x="12" y="9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4" y="9"/>
                  </a:cxn>
                  <a:cxn ang="0">
                    <a:pos x="7" y="9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2" y="14"/>
                  </a:cxn>
                  <a:cxn ang="0">
                    <a:pos x="14" y="14"/>
                  </a:cxn>
                  <a:cxn ang="0">
                    <a:pos x="14" y="18"/>
                  </a:cxn>
                  <a:cxn ang="0">
                    <a:pos x="18" y="18"/>
                  </a:cxn>
                  <a:cxn ang="0">
                    <a:pos x="19" y="18"/>
                  </a:cxn>
                  <a:cxn ang="0">
                    <a:pos x="19" y="12"/>
                  </a:cxn>
                  <a:cxn ang="0">
                    <a:pos x="19" y="18"/>
                  </a:cxn>
                </a:cxnLst>
                <a:rect l="0" t="0" r="r" b="b"/>
                <a:pathLst>
                  <a:path w="19" h="18">
                    <a:moveTo>
                      <a:pt x="19" y="18"/>
                    </a:moveTo>
                    <a:lnTo>
                      <a:pt x="19" y="12"/>
                    </a:lnTo>
                    <a:lnTo>
                      <a:pt x="18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7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4" y="9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4" y="18"/>
                    </a:lnTo>
                    <a:lnTo>
                      <a:pt x="18" y="18"/>
                    </a:lnTo>
                    <a:lnTo>
                      <a:pt x="19" y="18"/>
                    </a:lnTo>
                    <a:lnTo>
                      <a:pt x="19" y="12"/>
                    </a:lnTo>
                    <a:lnTo>
                      <a:pt x="19" y="1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0" name="Freeform 290"/>
              <p:cNvSpPr>
                <a:spLocks/>
              </p:cNvSpPr>
              <p:nvPr/>
            </p:nvSpPr>
            <p:spPr bwMode="auto">
              <a:xfrm>
                <a:off x="2674" y="1949"/>
                <a:ext cx="20" cy="7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7"/>
                  </a:cxn>
                  <a:cxn ang="0">
                    <a:pos x="20" y="6"/>
                  </a:cxn>
                  <a:cxn ang="0">
                    <a:pos x="20" y="0"/>
                  </a:cxn>
                  <a:cxn ang="0">
                    <a:pos x="5" y="2"/>
                  </a:cxn>
                  <a:cxn ang="0">
                    <a:pos x="5" y="7"/>
                  </a:cxn>
                  <a:cxn ang="0">
                    <a:pos x="5" y="2"/>
                  </a:cxn>
                  <a:cxn ang="0">
                    <a:pos x="0" y="2"/>
                  </a:cxn>
                  <a:cxn ang="0">
                    <a:pos x="5" y="7"/>
                  </a:cxn>
                  <a:cxn ang="0">
                    <a:pos x="8" y="2"/>
                  </a:cxn>
                </a:cxnLst>
                <a:rect l="0" t="0" r="r" b="b"/>
                <a:pathLst>
                  <a:path w="20" h="7">
                    <a:moveTo>
                      <a:pt x="8" y="2"/>
                    </a:moveTo>
                    <a:lnTo>
                      <a:pt x="8" y="7"/>
                    </a:lnTo>
                    <a:lnTo>
                      <a:pt x="20" y="6"/>
                    </a:lnTo>
                    <a:lnTo>
                      <a:pt x="20" y="0"/>
                    </a:lnTo>
                    <a:lnTo>
                      <a:pt x="5" y="2"/>
                    </a:lnTo>
                    <a:lnTo>
                      <a:pt x="5" y="7"/>
                    </a:lnTo>
                    <a:lnTo>
                      <a:pt x="5" y="2"/>
                    </a:lnTo>
                    <a:lnTo>
                      <a:pt x="0" y="2"/>
                    </a:lnTo>
                    <a:lnTo>
                      <a:pt x="5" y="7"/>
                    </a:lnTo>
                    <a:lnTo>
                      <a:pt x="8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1" name="Freeform 291"/>
              <p:cNvSpPr>
                <a:spLocks/>
              </p:cNvSpPr>
              <p:nvPr/>
            </p:nvSpPr>
            <p:spPr bwMode="auto">
              <a:xfrm>
                <a:off x="2679" y="1951"/>
                <a:ext cx="15" cy="12"/>
              </a:xfrm>
              <a:custGeom>
                <a:avLst/>
                <a:gdLst/>
                <a:ahLst/>
                <a:cxnLst>
                  <a:cxn ang="0">
                    <a:pos x="15" y="9"/>
                  </a:cxn>
                  <a:cxn ang="0">
                    <a:pos x="14" y="5"/>
                  </a:cxn>
                  <a:cxn ang="0">
                    <a:pos x="14" y="4"/>
                  </a:cxn>
                  <a:cxn ang="0">
                    <a:pos x="10" y="4"/>
                  </a:cxn>
                  <a:cxn ang="0">
                    <a:pos x="8" y="4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4" y="12"/>
                  </a:cxn>
                  <a:cxn ang="0">
                    <a:pos x="10" y="5"/>
                  </a:cxn>
                  <a:cxn ang="0">
                    <a:pos x="15" y="9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5" y="9"/>
                  </a:cxn>
                </a:cxnLst>
                <a:rect l="0" t="0" r="r" b="b"/>
                <a:pathLst>
                  <a:path w="15" h="12">
                    <a:moveTo>
                      <a:pt x="15" y="9"/>
                    </a:moveTo>
                    <a:lnTo>
                      <a:pt x="14" y="5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4" y="12"/>
                    </a:lnTo>
                    <a:lnTo>
                      <a:pt x="10" y="5"/>
                    </a:lnTo>
                    <a:lnTo>
                      <a:pt x="15" y="9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2" name="Freeform 292"/>
              <p:cNvSpPr>
                <a:spLocks/>
              </p:cNvSpPr>
              <p:nvPr/>
            </p:nvSpPr>
            <p:spPr bwMode="auto">
              <a:xfrm>
                <a:off x="2670" y="1956"/>
                <a:ext cx="24" cy="37"/>
              </a:xfrm>
              <a:custGeom>
                <a:avLst/>
                <a:gdLst/>
                <a:ahLst/>
                <a:cxnLst>
                  <a:cxn ang="0">
                    <a:pos x="4" y="33"/>
                  </a:cxn>
                  <a:cxn ang="0">
                    <a:pos x="5" y="37"/>
                  </a:cxn>
                  <a:cxn ang="0">
                    <a:pos x="24" y="4"/>
                  </a:cxn>
                  <a:cxn ang="0">
                    <a:pos x="19" y="0"/>
                  </a:cxn>
                  <a:cxn ang="0">
                    <a:pos x="0" y="33"/>
                  </a:cxn>
                  <a:cxn ang="0">
                    <a:pos x="5" y="37"/>
                  </a:cxn>
                  <a:cxn ang="0">
                    <a:pos x="4" y="33"/>
                  </a:cxn>
                </a:cxnLst>
                <a:rect l="0" t="0" r="r" b="b"/>
                <a:pathLst>
                  <a:path w="24" h="37">
                    <a:moveTo>
                      <a:pt x="4" y="33"/>
                    </a:moveTo>
                    <a:lnTo>
                      <a:pt x="5" y="37"/>
                    </a:lnTo>
                    <a:lnTo>
                      <a:pt x="24" y="4"/>
                    </a:lnTo>
                    <a:lnTo>
                      <a:pt x="19" y="0"/>
                    </a:lnTo>
                    <a:lnTo>
                      <a:pt x="0" y="33"/>
                    </a:lnTo>
                    <a:lnTo>
                      <a:pt x="5" y="37"/>
                    </a:ln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3" name="Freeform 293"/>
              <p:cNvSpPr>
                <a:spLocks/>
              </p:cNvSpPr>
              <p:nvPr/>
            </p:nvSpPr>
            <p:spPr bwMode="auto">
              <a:xfrm>
                <a:off x="2674" y="1979"/>
                <a:ext cx="13" cy="14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8" y="0"/>
                  </a:cxn>
                  <a:cxn ang="0">
                    <a:pos x="0" y="10"/>
                  </a:cxn>
                  <a:cxn ang="0">
                    <a:pos x="1" y="14"/>
                  </a:cxn>
                  <a:cxn ang="0">
                    <a:pos x="13" y="5"/>
                  </a:cxn>
                  <a:cxn ang="0">
                    <a:pos x="13" y="1"/>
                  </a:cxn>
                  <a:cxn ang="0">
                    <a:pos x="8" y="1"/>
                  </a:cxn>
                </a:cxnLst>
                <a:rect l="0" t="0" r="r" b="b"/>
                <a:pathLst>
                  <a:path w="13" h="14">
                    <a:moveTo>
                      <a:pt x="8" y="1"/>
                    </a:moveTo>
                    <a:lnTo>
                      <a:pt x="8" y="0"/>
                    </a:lnTo>
                    <a:lnTo>
                      <a:pt x="0" y="10"/>
                    </a:lnTo>
                    <a:lnTo>
                      <a:pt x="1" y="14"/>
                    </a:lnTo>
                    <a:lnTo>
                      <a:pt x="13" y="5"/>
                    </a:lnTo>
                    <a:lnTo>
                      <a:pt x="13" y="1"/>
                    </a:lnTo>
                    <a:lnTo>
                      <a:pt x="8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4" name="Freeform 294"/>
              <p:cNvSpPr>
                <a:spLocks/>
              </p:cNvSpPr>
              <p:nvPr/>
            </p:nvSpPr>
            <p:spPr bwMode="auto">
              <a:xfrm>
                <a:off x="2682" y="1980"/>
                <a:ext cx="5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0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5" name="Freeform 295"/>
              <p:cNvSpPr>
                <a:spLocks/>
              </p:cNvSpPr>
              <p:nvPr/>
            </p:nvSpPr>
            <p:spPr bwMode="auto">
              <a:xfrm>
                <a:off x="2650" y="1965"/>
                <a:ext cx="62" cy="67"/>
              </a:xfrm>
              <a:custGeom>
                <a:avLst/>
                <a:gdLst/>
                <a:ahLst/>
                <a:cxnLst>
                  <a:cxn ang="0">
                    <a:pos x="10" y="62"/>
                  </a:cxn>
                  <a:cxn ang="0">
                    <a:pos x="25" y="34"/>
                  </a:cxn>
                  <a:cxn ang="0">
                    <a:pos x="31" y="40"/>
                  </a:cxn>
                  <a:cxn ang="0">
                    <a:pos x="39" y="38"/>
                  </a:cxn>
                  <a:cxn ang="0">
                    <a:pos x="34" y="33"/>
                  </a:cxn>
                  <a:cxn ang="0">
                    <a:pos x="29" y="33"/>
                  </a:cxn>
                  <a:cxn ang="0">
                    <a:pos x="37" y="33"/>
                  </a:cxn>
                  <a:cxn ang="0">
                    <a:pos x="48" y="28"/>
                  </a:cxn>
                  <a:cxn ang="0">
                    <a:pos x="55" y="21"/>
                  </a:cxn>
                  <a:cxn ang="0">
                    <a:pos x="62" y="14"/>
                  </a:cxn>
                  <a:cxn ang="0">
                    <a:pos x="50" y="15"/>
                  </a:cxn>
                  <a:cxn ang="0">
                    <a:pos x="44" y="19"/>
                  </a:cxn>
                  <a:cxn ang="0">
                    <a:pos x="37" y="22"/>
                  </a:cxn>
                  <a:cxn ang="0">
                    <a:pos x="32" y="29"/>
                  </a:cxn>
                  <a:cxn ang="0">
                    <a:pos x="46" y="17"/>
                  </a:cxn>
                  <a:cxn ang="0">
                    <a:pos x="62" y="5"/>
                  </a:cxn>
                  <a:cxn ang="0">
                    <a:pos x="50" y="7"/>
                  </a:cxn>
                  <a:cxn ang="0">
                    <a:pos x="43" y="10"/>
                  </a:cxn>
                  <a:cxn ang="0">
                    <a:pos x="36" y="14"/>
                  </a:cxn>
                  <a:cxn ang="0">
                    <a:pos x="29" y="22"/>
                  </a:cxn>
                  <a:cxn ang="0">
                    <a:pos x="24" y="14"/>
                  </a:cxn>
                  <a:cxn ang="0">
                    <a:pos x="20" y="9"/>
                  </a:cxn>
                  <a:cxn ang="0">
                    <a:pos x="13" y="3"/>
                  </a:cxn>
                  <a:cxn ang="0">
                    <a:pos x="6" y="0"/>
                  </a:cxn>
                  <a:cxn ang="0">
                    <a:pos x="12" y="12"/>
                  </a:cxn>
                  <a:cxn ang="0">
                    <a:pos x="24" y="22"/>
                  </a:cxn>
                  <a:cxn ang="0">
                    <a:pos x="15" y="14"/>
                  </a:cxn>
                  <a:cxn ang="0">
                    <a:pos x="5" y="9"/>
                  </a:cxn>
                  <a:cxn ang="0">
                    <a:pos x="6" y="19"/>
                  </a:cxn>
                  <a:cxn ang="0">
                    <a:pos x="12" y="26"/>
                  </a:cxn>
                  <a:cxn ang="0">
                    <a:pos x="24" y="33"/>
                  </a:cxn>
                  <a:cxn ang="0">
                    <a:pos x="6" y="33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0" y="67"/>
                  </a:cxn>
                  <a:cxn ang="0">
                    <a:pos x="10" y="62"/>
                  </a:cxn>
                </a:cxnLst>
                <a:rect l="0" t="0" r="r" b="b"/>
                <a:pathLst>
                  <a:path w="62" h="67">
                    <a:moveTo>
                      <a:pt x="10" y="62"/>
                    </a:moveTo>
                    <a:lnTo>
                      <a:pt x="25" y="34"/>
                    </a:lnTo>
                    <a:lnTo>
                      <a:pt x="31" y="40"/>
                    </a:lnTo>
                    <a:lnTo>
                      <a:pt x="39" y="38"/>
                    </a:lnTo>
                    <a:lnTo>
                      <a:pt x="34" y="33"/>
                    </a:lnTo>
                    <a:lnTo>
                      <a:pt x="29" y="33"/>
                    </a:lnTo>
                    <a:lnTo>
                      <a:pt x="37" y="33"/>
                    </a:lnTo>
                    <a:lnTo>
                      <a:pt x="48" y="28"/>
                    </a:lnTo>
                    <a:lnTo>
                      <a:pt x="55" y="21"/>
                    </a:lnTo>
                    <a:lnTo>
                      <a:pt x="62" y="14"/>
                    </a:lnTo>
                    <a:lnTo>
                      <a:pt x="50" y="15"/>
                    </a:lnTo>
                    <a:lnTo>
                      <a:pt x="44" y="19"/>
                    </a:lnTo>
                    <a:lnTo>
                      <a:pt x="37" y="22"/>
                    </a:lnTo>
                    <a:lnTo>
                      <a:pt x="32" y="29"/>
                    </a:lnTo>
                    <a:lnTo>
                      <a:pt x="46" y="17"/>
                    </a:lnTo>
                    <a:lnTo>
                      <a:pt x="62" y="5"/>
                    </a:lnTo>
                    <a:lnTo>
                      <a:pt x="50" y="7"/>
                    </a:lnTo>
                    <a:lnTo>
                      <a:pt x="43" y="10"/>
                    </a:lnTo>
                    <a:lnTo>
                      <a:pt x="36" y="14"/>
                    </a:lnTo>
                    <a:lnTo>
                      <a:pt x="29" y="22"/>
                    </a:lnTo>
                    <a:lnTo>
                      <a:pt x="24" y="14"/>
                    </a:lnTo>
                    <a:lnTo>
                      <a:pt x="20" y="9"/>
                    </a:lnTo>
                    <a:lnTo>
                      <a:pt x="13" y="3"/>
                    </a:lnTo>
                    <a:lnTo>
                      <a:pt x="6" y="0"/>
                    </a:lnTo>
                    <a:lnTo>
                      <a:pt x="12" y="12"/>
                    </a:lnTo>
                    <a:lnTo>
                      <a:pt x="24" y="22"/>
                    </a:lnTo>
                    <a:lnTo>
                      <a:pt x="15" y="14"/>
                    </a:lnTo>
                    <a:lnTo>
                      <a:pt x="5" y="9"/>
                    </a:lnTo>
                    <a:lnTo>
                      <a:pt x="6" y="19"/>
                    </a:lnTo>
                    <a:lnTo>
                      <a:pt x="12" y="26"/>
                    </a:lnTo>
                    <a:lnTo>
                      <a:pt x="24" y="33"/>
                    </a:lnTo>
                    <a:lnTo>
                      <a:pt x="6" y="33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0" y="67"/>
                    </a:lnTo>
                    <a:lnTo>
                      <a:pt x="10" y="62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6" name="Freeform 296"/>
              <p:cNvSpPr>
                <a:spLocks/>
              </p:cNvSpPr>
              <p:nvPr/>
            </p:nvSpPr>
            <p:spPr bwMode="auto">
              <a:xfrm>
                <a:off x="2656" y="1998"/>
                <a:ext cx="19" cy="2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0"/>
                  </a:cxn>
                  <a:cxn ang="0">
                    <a:pos x="0" y="26"/>
                  </a:cxn>
                  <a:cxn ang="0">
                    <a:pos x="7" y="29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9" y="0"/>
                  </a:cxn>
                </a:cxnLst>
                <a:rect l="0" t="0" r="r" b="b"/>
                <a:pathLst>
                  <a:path w="19" h="29">
                    <a:moveTo>
                      <a:pt x="19" y="0"/>
                    </a:moveTo>
                    <a:lnTo>
                      <a:pt x="18" y="0"/>
                    </a:lnTo>
                    <a:lnTo>
                      <a:pt x="0" y="26"/>
                    </a:lnTo>
                    <a:lnTo>
                      <a:pt x="7" y="29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7" name="Freeform 297"/>
              <p:cNvSpPr>
                <a:spLocks/>
              </p:cNvSpPr>
              <p:nvPr/>
            </p:nvSpPr>
            <p:spPr bwMode="auto">
              <a:xfrm>
                <a:off x="2674" y="1998"/>
                <a:ext cx="19" cy="1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5" y="1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0" y="5"/>
                  </a:cxn>
                  <a:cxn ang="0">
                    <a:pos x="0" y="8"/>
                  </a:cxn>
                  <a:cxn ang="0">
                    <a:pos x="1" y="8"/>
                  </a:cxn>
                  <a:cxn ang="0">
                    <a:pos x="5" y="8"/>
                  </a:cxn>
                  <a:cxn ang="0">
                    <a:pos x="5" y="10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3" y="8"/>
                  </a:cxn>
                  <a:cxn ang="0">
                    <a:pos x="15" y="8"/>
                  </a:cxn>
                  <a:cxn ang="0">
                    <a:pos x="15" y="1"/>
                  </a:cxn>
                  <a:cxn ang="0">
                    <a:pos x="15" y="8"/>
                  </a:cxn>
                  <a:cxn ang="0">
                    <a:pos x="19" y="5"/>
                  </a:cxn>
                  <a:cxn ang="0">
                    <a:pos x="15" y="1"/>
                  </a:cxn>
                  <a:cxn ang="0">
                    <a:pos x="13" y="8"/>
                  </a:cxn>
                </a:cxnLst>
                <a:rect l="0" t="0" r="r" b="b"/>
                <a:pathLst>
                  <a:path w="19" h="10">
                    <a:moveTo>
                      <a:pt x="13" y="8"/>
                    </a:moveTo>
                    <a:lnTo>
                      <a:pt x="13" y="1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5" y="8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1"/>
                    </a:lnTo>
                    <a:lnTo>
                      <a:pt x="15" y="8"/>
                    </a:lnTo>
                    <a:lnTo>
                      <a:pt x="19" y="5"/>
                    </a:lnTo>
                    <a:lnTo>
                      <a:pt x="15" y="1"/>
                    </a:lnTo>
                    <a:lnTo>
                      <a:pt x="13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8" name="Freeform 298"/>
              <p:cNvSpPr>
                <a:spLocks/>
              </p:cNvSpPr>
              <p:nvPr/>
            </p:nvSpPr>
            <p:spPr bwMode="auto">
              <a:xfrm>
                <a:off x="2679" y="1993"/>
                <a:ext cx="10" cy="13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5"/>
                  </a:cxn>
                  <a:cxn ang="0">
                    <a:pos x="0" y="6"/>
                  </a:cxn>
                  <a:cxn ang="0">
                    <a:pos x="3" y="6"/>
                  </a:cxn>
                  <a:cxn ang="0">
                    <a:pos x="5" y="10"/>
                  </a:cxn>
                  <a:cxn ang="0">
                    <a:pos x="8" y="13"/>
                  </a:cxn>
                  <a:cxn ang="0">
                    <a:pos x="10" y="6"/>
                  </a:cxn>
                  <a:cxn ang="0">
                    <a:pos x="10" y="5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1"/>
                  </a:cxn>
                </a:cxnLst>
                <a:rect l="0" t="0" r="r" b="b"/>
                <a:pathLst>
                  <a:path w="10" h="13">
                    <a:moveTo>
                      <a:pt x="3" y="1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5" y="10"/>
                    </a:lnTo>
                    <a:lnTo>
                      <a:pt x="8" y="13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39" name="Freeform 299"/>
              <p:cNvSpPr>
                <a:spLocks/>
              </p:cNvSpPr>
              <p:nvPr/>
            </p:nvSpPr>
            <p:spPr bwMode="auto">
              <a:xfrm>
                <a:off x="2679" y="1975"/>
                <a:ext cx="34" cy="24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29" y="0"/>
                  </a:cxn>
                  <a:cxn ang="0">
                    <a:pos x="29" y="4"/>
                  </a:cxn>
                  <a:cxn ang="0">
                    <a:pos x="27" y="5"/>
                  </a:cxn>
                  <a:cxn ang="0">
                    <a:pos x="24" y="9"/>
                  </a:cxn>
                  <a:cxn ang="0">
                    <a:pos x="21" y="12"/>
                  </a:cxn>
                  <a:cxn ang="0">
                    <a:pos x="19" y="14"/>
                  </a:cxn>
                  <a:cxn ang="0">
                    <a:pos x="15" y="14"/>
                  </a:cxn>
                  <a:cxn ang="0">
                    <a:pos x="15" y="18"/>
                  </a:cxn>
                  <a:cxn ang="0">
                    <a:pos x="14" y="18"/>
                  </a:cxn>
                  <a:cxn ang="0">
                    <a:pos x="10" y="18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5" y="19"/>
                  </a:cxn>
                  <a:cxn ang="0">
                    <a:pos x="3" y="19"/>
                  </a:cxn>
                  <a:cxn ang="0">
                    <a:pos x="0" y="23"/>
                  </a:cxn>
                  <a:cxn ang="0">
                    <a:pos x="3" y="24"/>
                  </a:cxn>
                  <a:cxn ang="0">
                    <a:pos x="5" y="24"/>
                  </a:cxn>
                  <a:cxn ang="0">
                    <a:pos x="8" y="24"/>
                  </a:cxn>
                  <a:cxn ang="0">
                    <a:pos x="10" y="24"/>
                  </a:cxn>
                  <a:cxn ang="0">
                    <a:pos x="10" y="23"/>
                  </a:cxn>
                  <a:cxn ang="0">
                    <a:pos x="14" y="23"/>
                  </a:cxn>
                  <a:cxn ang="0">
                    <a:pos x="15" y="23"/>
                  </a:cxn>
                  <a:cxn ang="0">
                    <a:pos x="19" y="23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1" y="18"/>
                  </a:cxn>
                  <a:cxn ang="0">
                    <a:pos x="24" y="18"/>
                  </a:cxn>
                  <a:cxn ang="0">
                    <a:pos x="27" y="14"/>
                  </a:cxn>
                  <a:cxn ang="0">
                    <a:pos x="27" y="12"/>
                  </a:cxn>
                  <a:cxn ang="0">
                    <a:pos x="29" y="12"/>
                  </a:cxn>
                  <a:cxn ang="0">
                    <a:pos x="29" y="9"/>
                  </a:cxn>
                  <a:cxn ang="0">
                    <a:pos x="33" y="9"/>
                  </a:cxn>
                  <a:cxn ang="0">
                    <a:pos x="33" y="5"/>
                  </a:cxn>
                  <a:cxn ang="0">
                    <a:pos x="34" y="5"/>
                  </a:cxn>
                  <a:cxn ang="0">
                    <a:pos x="33" y="0"/>
                  </a:cxn>
                  <a:cxn ang="0">
                    <a:pos x="33" y="5"/>
                  </a:cxn>
                </a:cxnLst>
                <a:rect l="0" t="0" r="r" b="b"/>
                <a:pathLst>
                  <a:path w="34" h="24">
                    <a:moveTo>
                      <a:pt x="33" y="5"/>
                    </a:moveTo>
                    <a:lnTo>
                      <a:pt x="29" y="0"/>
                    </a:lnTo>
                    <a:lnTo>
                      <a:pt x="29" y="4"/>
                    </a:lnTo>
                    <a:lnTo>
                      <a:pt x="27" y="5"/>
                    </a:lnTo>
                    <a:lnTo>
                      <a:pt x="24" y="9"/>
                    </a:lnTo>
                    <a:lnTo>
                      <a:pt x="21" y="12"/>
                    </a:lnTo>
                    <a:lnTo>
                      <a:pt x="19" y="14"/>
                    </a:lnTo>
                    <a:lnTo>
                      <a:pt x="15" y="14"/>
                    </a:lnTo>
                    <a:lnTo>
                      <a:pt x="15" y="18"/>
                    </a:lnTo>
                    <a:lnTo>
                      <a:pt x="14" y="18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0" y="23"/>
                    </a:lnTo>
                    <a:lnTo>
                      <a:pt x="3" y="24"/>
                    </a:lnTo>
                    <a:lnTo>
                      <a:pt x="5" y="24"/>
                    </a:lnTo>
                    <a:lnTo>
                      <a:pt x="8" y="24"/>
                    </a:lnTo>
                    <a:lnTo>
                      <a:pt x="10" y="24"/>
                    </a:lnTo>
                    <a:lnTo>
                      <a:pt x="10" y="23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9" y="23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8"/>
                    </a:lnTo>
                    <a:lnTo>
                      <a:pt x="24" y="18"/>
                    </a:lnTo>
                    <a:lnTo>
                      <a:pt x="27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29" y="9"/>
                    </a:lnTo>
                    <a:lnTo>
                      <a:pt x="33" y="9"/>
                    </a:lnTo>
                    <a:lnTo>
                      <a:pt x="33" y="5"/>
                    </a:lnTo>
                    <a:lnTo>
                      <a:pt x="34" y="5"/>
                    </a:lnTo>
                    <a:lnTo>
                      <a:pt x="33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0" name="Freeform 300"/>
              <p:cNvSpPr>
                <a:spLocks/>
              </p:cNvSpPr>
              <p:nvPr/>
            </p:nvSpPr>
            <p:spPr bwMode="auto">
              <a:xfrm>
                <a:off x="2679" y="1975"/>
                <a:ext cx="33" cy="23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3" y="23"/>
                  </a:cxn>
                  <a:cxn ang="0">
                    <a:pos x="5" y="19"/>
                  </a:cxn>
                  <a:cxn ang="0">
                    <a:pos x="8" y="18"/>
                  </a:cxn>
                  <a:cxn ang="0">
                    <a:pos x="10" y="18"/>
                  </a:cxn>
                  <a:cxn ang="0">
                    <a:pos x="10" y="14"/>
                  </a:cxn>
                  <a:cxn ang="0">
                    <a:pos x="14" y="14"/>
                  </a:cxn>
                  <a:cxn ang="0">
                    <a:pos x="14" y="12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1" y="9"/>
                  </a:cxn>
                  <a:cxn ang="0">
                    <a:pos x="24" y="9"/>
                  </a:cxn>
                  <a:cxn ang="0">
                    <a:pos x="27" y="9"/>
                  </a:cxn>
                  <a:cxn ang="0">
                    <a:pos x="27" y="5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33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4" y="4"/>
                  </a:cxn>
                  <a:cxn ang="0">
                    <a:pos x="21" y="4"/>
                  </a:cxn>
                  <a:cxn ang="0">
                    <a:pos x="19" y="4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0" y="9"/>
                  </a:cxn>
                  <a:cxn ang="0">
                    <a:pos x="8" y="12"/>
                  </a:cxn>
                  <a:cxn ang="0">
                    <a:pos x="5" y="12"/>
                  </a:cxn>
                  <a:cxn ang="0">
                    <a:pos x="5" y="14"/>
                  </a:cxn>
                  <a:cxn ang="0">
                    <a:pos x="3" y="14"/>
                  </a:cxn>
                  <a:cxn ang="0">
                    <a:pos x="3" y="18"/>
                  </a:cxn>
                  <a:cxn ang="0">
                    <a:pos x="0" y="18"/>
                  </a:cxn>
                  <a:cxn ang="0">
                    <a:pos x="3" y="23"/>
                  </a:cxn>
                  <a:cxn ang="0">
                    <a:pos x="0" y="18"/>
                  </a:cxn>
                </a:cxnLst>
                <a:rect l="0" t="0" r="r" b="b"/>
                <a:pathLst>
                  <a:path w="33" h="23">
                    <a:moveTo>
                      <a:pt x="0" y="18"/>
                    </a:moveTo>
                    <a:lnTo>
                      <a:pt x="3" y="23"/>
                    </a:lnTo>
                    <a:lnTo>
                      <a:pt x="5" y="19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1" y="9"/>
                    </a:lnTo>
                    <a:lnTo>
                      <a:pt x="24" y="9"/>
                    </a:lnTo>
                    <a:lnTo>
                      <a:pt x="27" y="9"/>
                    </a:lnTo>
                    <a:lnTo>
                      <a:pt x="27" y="5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19" y="4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0" y="9"/>
                    </a:lnTo>
                    <a:lnTo>
                      <a:pt x="8" y="12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3" y="2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1" name="Freeform 301"/>
              <p:cNvSpPr>
                <a:spLocks/>
              </p:cNvSpPr>
              <p:nvPr/>
            </p:nvSpPr>
            <p:spPr bwMode="auto">
              <a:xfrm>
                <a:off x="2679" y="1968"/>
                <a:ext cx="33" cy="30"/>
              </a:xfrm>
              <a:custGeom>
                <a:avLst/>
                <a:gdLst/>
                <a:ahLst/>
                <a:cxnLst>
                  <a:cxn ang="0">
                    <a:pos x="33" y="2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7" y="2"/>
                  </a:cxn>
                  <a:cxn ang="0">
                    <a:pos x="24" y="6"/>
                  </a:cxn>
                  <a:cxn ang="0">
                    <a:pos x="24" y="7"/>
                  </a:cxn>
                  <a:cxn ang="0">
                    <a:pos x="21" y="7"/>
                  </a:cxn>
                  <a:cxn ang="0">
                    <a:pos x="21" y="11"/>
                  </a:cxn>
                  <a:cxn ang="0">
                    <a:pos x="19" y="11"/>
                  </a:cxn>
                  <a:cxn ang="0">
                    <a:pos x="19" y="12"/>
                  </a:cxn>
                  <a:cxn ang="0">
                    <a:pos x="15" y="12"/>
                  </a:cxn>
                  <a:cxn ang="0">
                    <a:pos x="15" y="16"/>
                  </a:cxn>
                  <a:cxn ang="0">
                    <a:pos x="14" y="16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5" y="21"/>
                  </a:cxn>
                  <a:cxn ang="0">
                    <a:pos x="3" y="21"/>
                  </a:cxn>
                  <a:cxn ang="0">
                    <a:pos x="3" y="25"/>
                  </a:cxn>
                  <a:cxn ang="0">
                    <a:pos x="0" y="25"/>
                  </a:cxn>
                  <a:cxn ang="0">
                    <a:pos x="3" y="30"/>
                  </a:cxn>
                  <a:cxn ang="0">
                    <a:pos x="5" y="26"/>
                  </a:cxn>
                  <a:cxn ang="0">
                    <a:pos x="8" y="26"/>
                  </a:cxn>
                  <a:cxn ang="0">
                    <a:pos x="8" y="25"/>
                  </a:cxn>
                  <a:cxn ang="0">
                    <a:pos x="10" y="25"/>
                  </a:cxn>
                  <a:cxn ang="0">
                    <a:pos x="14" y="25"/>
                  </a:cxn>
                  <a:cxn ang="0">
                    <a:pos x="14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1" y="16"/>
                  </a:cxn>
                  <a:cxn ang="0">
                    <a:pos x="24" y="16"/>
                  </a:cxn>
                  <a:cxn ang="0">
                    <a:pos x="24" y="12"/>
                  </a:cxn>
                  <a:cxn ang="0">
                    <a:pos x="27" y="12"/>
                  </a:cxn>
                  <a:cxn ang="0">
                    <a:pos x="27" y="11"/>
                  </a:cxn>
                  <a:cxn ang="0">
                    <a:pos x="29" y="7"/>
                  </a:cxn>
                  <a:cxn ang="0">
                    <a:pos x="29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29" y="0"/>
                  </a:cxn>
                  <a:cxn ang="0">
                    <a:pos x="33" y="2"/>
                  </a:cxn>
                </a:cxnLst>
                <a:rect l="0" t="0" r="r" b="b"/>
                <a:pathLst>
                  <a:path w="33" h="30">
                    <a:moveTo>
                      <a:pt x="33" y="2"/>
                    </a:moveTo>
                    <a:lnTo>
                      <a:pt x="29" y="0"/>
                    </a:lnTo>
                    <a:lnTo>
                      <a:pt x="27" y="0"/>
                    </a:lnTo>
                    <a:lnTo>
                      <a:pt x="27" y="2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11"/>
                    </a:lnTo>
                    <a:lnTo>
                      <a:pt x="19" y="11"/>
                    </a:lnTo>
                    <a:lnTo>
                      <a:pt x="19" y="12"/>
                    </a:lnTo>
                    <a:lnTo>
                      <a:pt x="15" y="12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5" y="21"/>
                    </a:lnTo>
                    <a:lnTo>
                      <a:pt x="3" y="21"/>
                    </a:lnTo>
                    <a:lnTo>
                      <a:pt x="3" y="25"/>
                    </a:lnTo>
                    <a:lnTo>
                      <a:pt x="0" y="25"/>
                    </a:lnTo>
                    <a:lnTo>
                      <a:pt x="3" y="30"/>
                    </a:lnTo>
                    <a:lnTo>
                      <a:pt x="5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10" y="25"/>
                    </a:lnTo>
                    <a:lnTo>
                      <a:pt x="14" y="25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7" y="11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33" y="6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33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2" name="Freeform 302"/>
              <p:cNvSpPr>
                <a:spLocks/>
              </p:cNvSpPr>
              <p:nvPr/>
            </p:nvSpPr>
            <p:spPr bwMode="auto">
              <a:xfrm>
                <a:off x="2689" y="1968"/>
                <a:ext cx="23" cy="7"/>
              </a:xfrm>
              <a:custGeom>
                <a:avLst/>
                <a:gdLst/>
                <a:ahLst/>
                <a:cxnLst>
                  <a:cxn ang="0">
                    <a:pos x="4" y="7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1" y="7"/>
                  </a:cxn>
                  <a:cxn ang="0">
                    <a:pos x="11" y="6"/>
                  </a:cxn>
                  <a:cxn ang="0">
                    <a:pos x="14" y="6"/>
                  </a:cxn>
                  <a:cxn ang="0">
                    <a:pos x="17" y="6"/>
                  </a:cxn>
                  <a:cxn ang="0">
                    <a:pos x="19" y="6"/>
                  </a:cxn>
                  <a:cxn ang="0">
                    <a:pos x="23" y="2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4" y="6"/>
                  </a:cxn>
                  <a:cxn ang="0">
                    <a:pos x="0" y="6"/>
                  </a:cxn>
                  <a:cxn ang="0">
                    <a:pos x="4" y="7"/>
                  </a:cxn>
                </a:cxnLst>
                <a:rect l="0" t="0" r="r" b="b"/>
                <a:pathLst>
                  <a:path w="23" h="7">
                    <a:moveTo>
                      <a:pt x="4" y="7"/>
                    </a:moveTo>
                    <a:lnTo>
                      <a:pt x="5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4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3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4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3" name="Freeform 303"/>
              <p:cNvSpPr>
                <a:spLocks/>
              </p:cNvSpPr>
              <p:nvPr/>
            </p:nvSpPr>
            <p:spPr bwMode="auto">
              <a:xfrm>
                <a:off x="2675" y="1974"/>
                <a:ext cx="18" cy="1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7" y="15"/>
                  </a:cxn>
                  <a:cxn ang="0">
                    <a:pos x="7" y="13"/>
                  </a:cxn>
                  <a:cxn ang="0">
                    <a:pos x="9" y="13"/>
                  </a:cxn>
                  <a:cxn ang="0">
                    <a:pos x="12" y="10"/>
                  </a:cxn>
                  <a:cxn ang="0">
                    <a:pos x="12" y="6"/>
                  </a:cxn>
                  <a:cxn ang="0">
                    <a:pos x="14" y="6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1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1"/>
                  </a:cxn>
                  <a:cxn ang="0">
                    <a:pos x="9" y="1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7" y="6"/>
                  </a:cxn>
                  <a:cxn ang="0">
                    <a:pos x="4" y="6"/>
                  </a:cxn>
                  <a:cxn ang="0">
                    <a:pos x="4" y="10"/>
                  </a:cxn>
                  <a:cxn ang="0">
                    <a:pos x="7" y="10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0" y="13"/>
                  </a:cxn>
                </a:cxnLst>
                <a:rect l="0" t="0" r="r" b="b"/>
                <a:pathLst>
                  <a:path w="18" h="15">
                    <a:moveTo>
                      <a:pt x="0" y="13"/>
                    </a:moveTo>
                    <a:lnTo>
                      <a:pt x="7" y="15"/>
                    </a:lnTo>
                    <a:lnTo>
                      <a:pt x="7" y="13"/>
                    </a:lnTo>
                    <a:lnTo>
                      <a:pt x="9" y="13"/>
                    </a:lnTo>
                    <a:lnTo>
                      <a:pt x="12" y="10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1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4" y="6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4" name="Freeform 304"/>
              <p:cNvSpPr>
                <a:spLocks/>
              </p:cNvSpPr>
              <p:nvPr/>
            </p:nvSpPr>
            <p:spPr bwMode="auto">
              <a:xfrm>
                <a:off x="2655" y="1965"/>
                <a:ext cx="27" cy="22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0" y="3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4" y="10"/>
                  </a:cxn>
                  <a:cxn ang="0">
                    <a:pos x="15" y="10"/>
                  </a:cxn>
                  <a:cxn ang="0">
                    <a:pos x="19" y="14"/>
                  </a:cxn>
                  <a:cxn ang="0">
                    <a:pos x="19" y="15"/>
                  </a:cxn>
                  <a:cxn ang="0">
                    <a:pos x="20" y="15"/>
                  </a:cxn>
                  <a:cxn ang="0">
                    <a:pos x="20" y="19"/>
                  </a:cxn>
                  <a:cxn ang="0">
                    <a:pos x="20" y="22"/>
                  </a:cxn>
                  <a:cxn ang="0">
                    <a:pos x="27" y="19"/>
                  </a:cxn>
                  <a:cxn ang="0">
                    <a:pos x="27" y="15"/>
                  </a:cxn>
                  <a:cxn ang="0">
                    <a:pos x="27" y="14"/>
                  </a:cxn>
                  <a:cxn ang="0">
                    <a:pos x="24" y="14"/>
                  </a:cxn>
                  <a:cxn ang="0">
                    <a:pos x="24" y="10"/>
                  </a:cxn>
                  <a:cxn ang="0">
                    <a:pos x="20" y="10"/>
                  </a:cxn>
                  <a:cxn ang="0">
                    <a:pos x="20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5" y="5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3"/>
                  </a:cxn>
                  <a:cxn ang="0">
                    <a:pos x="5" y="0"/>
                  </a:cxn>
                </a:cxnLst>
                <a:rect l="0" t="0" r="r" b="b"/>
                <a:pathLst>
                  <a:path w="27" h="22">
                    <a:moveTo>
                      <a:pt x="5" y="0"/>
                    </a:moveTo>
                    <a:lnTo>
                      <a:pt x="0" y="3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20" y="15"/>
                    </a:lnTo>
                    <a:lnTo>
                      <a:pt x="20" y="19"/>
                    </a:lnTo>
                    <a:lnTo>
                      <a:pt x="20" y="22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27" y="14"/>
                    </a:lnTo>
                    <a:lnTo>
                      <a:pt x="24" y="14"/>
                    </a:lnTo>
                    <a:lnTo>
                      <a:pt x="24" y="10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5" name="Freeform 305"/>
              <p:cNvSpPr>
                <a:spLocks/>
              </p:cNvSpPr>
              <p:nvPr/>
            </p:nvSpPr>
            <p:spPr bwMode="auto">
              <a:xfrm>
                <a:off x="2655" y="1965"/>
                <a:ext cx="20" cy="24"/>
              </a:xfrm>
              <a:custGeom>
                <a:avLst/>
                <a:gdLst/>
                <a:ahLst/>
                <a:cxnLst>
                  <a:cxn ang="0">
                    <a:pos x="15" y="24"/>
                  </a:cxn>
                  <a:cxn ang="0">
                    <a:pos x="20" y="19"/>
                  </a:cxn>
                  <a:cxn ang="0">
                    <a:pos x="19" y="19"/>
                  </a:cxn>
                  <a:cxn ang="0">
                    <a:pos x="15" y="15"/>
                  </a:cxn>
                  <a:cxn ang="0">
                    <a:pos x="14" y="15"/>
                  </a:cxn>
                  <a:cxn ang="0">
                    <a:pos x="14" y="14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8" y="10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1" y="9"/>
                  </a:cxn>
                  <a:cxn ang="0">
                    <a:pos x="1" y="10"/>
                  </a:cxn>
                  <a:cxn ang="0">
                    <a:pos x="5" y="10"/>
                  </a:cxn>
                  <a:cxn ang="0">
                    <a:pos x="5" y="14"/>
                  </a:cxn>
                  <a:cxn ang="0">
                    <a:pos x="5" y="15"/>
                  </a:cxn>
                  <a:cxn ang="0">
                    <a:pos x="8" y="15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22"/>
                  </a:cxn>
                  <a:cxn ang="0">
                    <a:pos x="14" y="22"/>
                  </a:cxn>
                  <a:cxn ang="0">
                    <a:pos x="15" y="22"/>
                  </a:cxn>
                  <a:cxn ang="0">
                    <a:pos x="15" y="24"/>
                  </a:cxn>
                  <a:cxn ang="0">
                    <a:pos x="20" y="19"/>
                  </a:cxn>
                  <a:cxn ang="0">
                    <a:pos x="15" y="24"/>
                  </a:cxn>
                </a:cxnLst>
                <a:rect l="0" t="0" r="r" b="b"/>
                <a:pathLst>
                  <a:path w="20" h="24">
                    <a:moveTo>
                      <a:pt x="15" y="24"/>
                    </a:moveTo>
                    <a:lnTo>
                      <a:pt x="20" y="19"/>
                    </a:lnTo>
                    <a:lnTo>
                      <a:pt x="19" y="19"/>
                    </a:lnTo>
                    <a:lnTo>
                      <a:pt x="15" y="15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5" y="15"/>
                    </a:lnTo>
                    <a:lnTo>
                      <a:pt x="8" y="15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14" y="22"/>
                    </a:lnTo>
                    <a:lnTo>
                      <a:pt x="15" y="22"/>
                    </a:lnTo>
                    <a:lnTo>
                      <a:pt x="15" y="24"/>
                    </a:lnTo>
                    <a:lnTo>
                      <a:pt x="20" y="19"/>
                    </a:lnTo>
                    <a:lnTo>
                      <a:pt x="15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6" name="Freeform 306"/>
              <p:cNvSpPr>
                <a:spLocks/>
              </p:cNvSpPr>
              <p:nvPr/>
            </p:nvSpPr>
            <p:spPr bwMode="auto">
              <a:xfrm>
                <a:off x="2651" y="1968"/>
                <a:ext cx="24" cy="21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4" y="7"/>
                  </a:cxn>
                  <a:cxn ang="0">
                    <a:pos x="5" y="11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12" y="12"/>
                  </a:cxn>
                  <a:cxn ang="0">
                    <a:pos x="14" y="16"/>
                  </a:cxn>
                  <a:cxn ang="0">
                    <a:pos x="18" y="16"/>
                  </a:cxn>
                  <a:cxn ang="0">
                    <a:pos x="18" y="19"/>
                  </a:cxn>
                  <a:cxn ang="0">
                    <a:pos x="19" y="19"/>
                  </a:cxn>
                  <a:cxn ang="0">
                    <a:pos x="19" y="21"/>
                  </a:cxn>
                  <a:cxn ang="0">
                    <a:pos x="24" y="16"/>
                  </a:cxn>
                  <a:cxn ang="0">
                    <a:pos x="23" y="16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8" y="12"/>
                  </a:cxn>
                  <a:cxn ang="0">
                    <a:pos x="18" y="11"/>
                  </a:cxn>
                  <a:cxn ang="0">
                    <a:pos x="14" y="11"/>
                  </a:cxn>
                  <a:cxn ang="0">
                    <a:pos x="14" y="7"/>
                  </a:cxn>
                  <a:cxn ang="0">
                    <a:pos x="12" y="7"/>
                  </a:cxn>
                  <a:cxn ang="0">
                    <a:pos x="9" y="6"/>
                  </a:cxn>
                  <a:cxn ang="0">
                    <a:pos x="5" y="6"/>
                  </a:cxn>
                  <a:cxn ang="0">
                    <a:pos x="5" y="2"/>
                  </a:cxn>
                  <a:cxn ang="0">
                    <a:pos x="4" y="6"/>
                  </a:cxn>
                  <a:cxn ang="0">
                    <a:pos x="5" y="2"/>
                  </a:cxn>
                  <a:cxn ang="0">
                    <a:pos x="0" y="0"/>
                  </a:cxn>
                  <a:cxn ang="0">
                    <a:pos x="4" y="6"/>
                  </a:cxn>
                  <a:cxn ang="0">
                    <a:pos x="5" y="6"/>
                  </a:cxn>
                </a:cxnLst>
                <a:rect l="0" t="0" r="r" b="b"/>
                <a:pathLst>
                  <a:path w="24" h="21">
                    <a:moveTo>
                      <a:pt x="5" y="6"/>
                    </a:moveTo>
                    <a:lnTo>
                      <a:pt x="4" y="7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19" y="21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3" y="12"/>
                    </a:lnTo>
                    <a:lnTo>
                      <a:pt x="19" y="12"/>
                    </a:lnTo>
                    <a:lnTo>
                      <a:pt x="18" y="12"/>
                    </a:lnTo>
                    <a:lnTo>
                      <a:pt x="18" y="11"/>
                    </a:lnTo>
                    <a:lnTo>
                      <a:pt x="14" y="11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9" y="6"/>
                    </a:lnTo>
                    <a:lnTo>
                      <a:pt x="5" y="6"/>
                    </a:lnTo>
                    <a:lnTo>
                      <a:pt x="5" y="2"/>
                    </a:lnTo>
                    <a:lnTo>
                      <a:pt x="4" y="6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4" y="6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7" name="Freeform 307"/>
              <p:cNvSpPr>
                <a:spLocks/>
              </p:cNvSpPr>
              <p:nvPr/>
            </p:nvSpPr>
            <p:spPr bwMode="auto">
              <a:xfrm>
                <a:off x="2655" y="1974"/>
                <a:ext cx="5" cy="10"/>
              </a:xfrm>
              <a:custGeom>
                <a:avLst/>
                <a:gdLst/>
                <a:ahLst/>
                <a:cxnLst>
                  <a:cxn ang="0">
                    <a:pos x="5" y="6"/>
                  </a:cxn>
                  <a:cxn ang="0">
                    <a:pos x="5" y="6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5" y="6"/>
                  </a:cxn>
                </a:cxnLst>
                <a:rect l="0" t="0" r="r" b="b"/>
                <a:pathLst>
                  <a:path w="5" h="10">
                    <a:moveTo>
                      <a:pt x="5" y="6"/>
                    </a:moveTo>
                    <a:lnTo>
                      <a:pt x="5" y="6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8" name="Freeform 308"/>
              <p:cNvSpPr>
                <a:spLocks/>
              </p:cNvSpPr>
              <p:nvPr/>
            </p:nvSpPr>
            <p:spPr bwMode="auto">
              <a:xfrm>
                <a:off x="2655" y="1980"/>
                <a:ext cx="19" cy="19"/>
              </a:xfrm>
              <a:custGeom>
                <a:avLst/>
                <a:gdLst/>
                <a:ahLst/>
                <a:cxnLst>
                  <a:cxn ang="0">
                    <a:pos x="19" y="19"/>
                  </a:cxn>
                  <a:cxn ang="0">
                    <a:pos x="15" y="14"/>
                  </a:cxn>
                  <a:cxn ang="0">
                    <a:pos x="15" y="13"/>
                  </a:cxn>
                  <a:cxn ang="0">
                    <a:pos x="14" y="13"/>
                  </a:cxn>
                  <a:cxn ang="0">
                    <a:pos x="10" y="13"/>
                  </a:cxn>
                  <a:cxn ang="0">
                    <a:pos x="10" y="9"/>
                  </a:cxn>
                  <a:cxn ang="0">
                    <a:pos x="10" y="7"/>
                  </a:cxn>
                  <a:cxn ang="0">
                    <a:pos x="8" y="7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1" y="7"/>
                  </a:cxn>
                  <a:cxn ang="0">
                    <a:pos x="1" y="9"/>
                  </a:cxn>
                  <a:cxn ang="0">
                    <a:pos x="5" y="9"/>
                  </a:cxn>
                  <a:cxn ang="0">
                    <a:pos x="5" y="13"/>
                  </a:cxn>
                  <a:cxn ang="0">
                    <a:pos x="8" y="13"/>
                  </a:cxn>
                  <a:cxn ang="0">
                    <a:pos x="8" y="14"/>
                  </a:cxn>
                  <a:cxn ang="0">
                    <a:pos x="10" y="14"/>
                  </a:cxn>
                  <a:cxn ang="0">
                    <a:pos x="10" y="18"/>
                  </a:cxn>
                  <a:cxn ang="0">
                    <a:pos x="14" y="18"/>
                  </a:cxn>
                  <a:cxn ang="0">
                    <a:pos x="15" y="18"/>
                  </a:cxn>
                  <a:cxn ang="0">
                    <a:pos x="15" y="19"/>
                  </a:cxn>
                  <a:cxn ang="0">
                    <a:pos x="19" y="19"/>
                  </a:cxn>
                  <a:cxn ang="0">
                    <a:pos x="19" y="14"/>
                  </a:cxn>
                  <a:cxn ang="0">
                    <a:pos x="19" y="19"/>
                  </a:cxn>
                </a:cxnLst>
                <a:rect l="0" t="0" r="r" b="b"/>
                <a:pathLst>
                  <a:path w="19" h="19">
                    <a:moveTo>
                      <a:pt x="19" y="19"/>
                    </a:moveTo>
                    <a:lnTo>
                      <a:pt x="15" y="14"/>
                    </a:lnTo>
                    <a:lnTo>
                      <a:pt x="15" y="13"/>
                    </a:lnTo>
                    <a:lnTo>
                      <a:pt x="14" y="13"/>
                    </a:lnTo>
                    <a:lnTo>
                      <a:pt x="10" y="13"/>
                    </a:lnTo>
                    <a:lnTo>
                      <a:pt x="10" y="9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5" y="9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5" y="18"/>
                    </a:lnTo>
                    <a:lnTo>
                      <a:pt x="15" y="19"/>
                    </a:lnTo>
                    <a:lnTo>
                      <a:pt x="19" y="19"/>
                    </a:lnTo>
                    <a:lnTo>
                      <a:pt x="19" y="14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49" name="Freeform 309"/>
              <p:cNvSpPr>
                <a:spLocks/>
              </p:cNvSpPr>
              <p:nvPr/>
            </p:nvSpPr>
            <p:spPr bwMode="auto">
              <a:xfrm>
                <a:off x="2651" y="1994"/>
                <a:ext cx="23" cy="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" y="5"/>
                  </a:cxn>
                  <a:cxn ang="0">
                    <a:pos x="23" y="5"/>
                  </a:cxn>
                  <a:cxn ang="0">
                    <a:pos x="23" y="0"/>
                  </a:cxn>
                  <a:cxn ang="0">
                    <a:pos x="5" y="0"/>
                  </a:cxn>
                  <a:cxn ang="0">
                    <a:pos x="5" y="4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9" y="0"/>
                  </a:cxn>
                </a:cxnLst>
                <a:rect l="0" t="0" r="r" b="b"/>
                <a:pathLst>
                  <a:path w="23" h="5">
                    <a:moveTo>
                      <a:pt x="9" y="0"/>
                    </a:moveTo>
                    <a:lnTo>
                      <a:pt x="9" y="5"/>
                    </a:lnTo>
                    <a:lnTo>
                      <a:pt x="23" y="5"/>
                    </a:lnTo>
                    <a:lnTo>
                      <a:pt x="23" y="0"/>
                    </a:lnTo>
                    <a:lnTo>
                      <a:pt x="5" y="0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0" name="Freeform 310"/>
              <p:cNvSpPr>
                <a:spLocks/>
              </p:cNvSpPr>
              <p:nvPr/>
            </p:nvSpPr>
            <p:spPr bwMode="auto">
              <a:xfrm>
                <a:off x="2656" y="1994"/>
                <a:ext cx="18" cy="12"/>
              </a:xfrm>
              <a:custGeom>
                <a:avLst/>
                <a:gdLst/>
                <a:ahLst/>
                <a:cxnLst>
                  <a:cxn ang="0">
                    <a:pos x="14" y="12"/>
                  </a:cxn>
                  <a:cxn ang="0">
                    <a:pos x="14" y="5"/>
                  </a:cxn>
                  <a:cxn ang="0">
                    <a:pos x="13" y="5"/>
                  </a:cxn>
                  <a:cxn ang="0">
                    <a:pos x="9" y="5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4" y="9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13" y="12"/>
                  </a:cxn>
                  <a:cxn ang="0">
                    <a:pos x="13" y="9"/>
                  </a:cxn>
                  <a:cxn ang="0">
                    <a:pos x="14" y="12"/>
                  </a:cxn>
                  <a:cxn ang="0">
                    <a:pos x="18" y="9"/>
                  </a:cxn>
                  <a:cxn ang="0">
                    <a:pos x="14" y="5"/>
                  </a:cxn>
                  <a:cxn ang="0">
                    <a:pos x="14" y="12"/>
                  </a:cxn>
                </a:cxnLst>
                <a:rect l="0" t="0" r="r" b="b"/>
                <a:pathLst>
                  <a:path w="18" h="12">
                    <a:moveTo>
                      <a:pt x="14" y="12"/>
                    </a:moveTo>
                    <a:lnTo>
                      <a:pt x="14" y="5"/>
                    </a:lnTo>
                    <a:lnTo>
                      <a:pt x="13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4" y="9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3" y="12"/>
                    </a:lnTo>
                    <a:lnTo>
                      <a:pt x="13" y="9"/>
                    </a:lnTo>
                    <a:lnTo>
                      <a:pt x="14" y="12"/>
                    </a:lnTo>
                    <a:lnTo>
                      <a:pt x="18" y="9"/>
                    </a:lnTo>
                    <a:lnTo>
                      <a:pt x="14" y="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1" name="Freeform 311"/>
              <p:cNvSpPr>
                <a:spLocks/>
              </p:cNvSpPr>
              <p:nvPr/>
            </p:nvSpPr>
            <p:spPr bwMode="auto">
              <a:xfrm>
                <a:off x="2646" y="2003"/>
                <a:ext cx="24" cy="3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33"/>
                  </a:cxn>
                  <a:cxn ang="0">
                    <a:pos x="24" y="3"/>
                  </a:cxn>
                  <a:cxn ang="0">
                    <a:pos x="23" y="0"/>
                  </a:cxn>
                  <a:cxn ang="0">
                    <a:pos x="0" y="29"/>
                  </a:cxn>
                  <a:cxn ang="0">
                    <a:pos x="4" y="33"/>
                  </a:cxn>
                  <a:cxn ang="0">
                    <a:pos x="0" y="29"/>
                  </a:cxn>
                </a:cxnLst>
                <a:rect l="0" t="0" r="r" b="b"/>
                <a:pathLst>
                  <a:path w="24" h="33">
                    <a:moveTo>
                      <a:pt x="0" y="29"/>
                    </a:moveTo>
                    <a:lnTo>
                      <a:pt x="4" y="33"/>
                    </a:lnTo>
                    <a:lnTo>
                      <a:pt x="24" y="3"/>
                    </a:lnTo>
                    <a:lnTo>
                      <a:pt x="23" y="0"/>
                    </a:lnTo>
                    <a:lnTo>
                      <a:pt x="0" y="29"/>
                    </a:lnTo>
                    <a:lnTo>
                      <a:pt x="4" y="33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2" name="Freeform 312"/>
              <p:cNvSpPr>
                <a:spLocks/>
              </p:cNvSpPr>
              <p:nvPr/>
            </p:nvSpPr>
            <p:spPr bwMode="auto">
              <a:xfrm>
                <a:off x="2646" y="2024"/>
                <a:ext cx="17" cy="1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0" y="0"/>
                  </a:cxn>
                  <a:cxn ang="0">
                    <a:pos x="0" y="8"/>
                  </a:cxn>
                  <a:cxn ang="0">
                    <a:pos x="4" y="12"/>
                  </a:cxn>
                  <a:cxn ang="0">
                    <a:pos x="14" y="3"/>
                  </a:cxn>
                  <a:cxn ang="0">
                    <a:pos x="17" y="3"/>
                  </a:cxn>
                  <a:cxn ang="0">
                    <a:pos x="10" y="0"/>
                  </a:cxn>
                </a:cxnLst>
                <a:rect l="0" t="0" r="r" b="b"/>
                <a:pathLst>
                  <a:path w="17" h="12">
                    <a:moveTo>
                      <a:pt x="10" y="0"/>
                    </a:moveTo>
                    <a:lnTo>
                      <a:pt x="10" y="0"/>
                    </a:lnTo>
                    <a:lnTo>
                      <a:pt x="0" y="8"/>
                    </a:lnTo>
                    <a:lnTo>
                      <a:pt x="4" y="12"/>
                    </a:lnTo>
                    <a:lnTo>
                      <a:pt x="14" y="3"/>
                    </a:lnTo>
                    <a:lnTo>
                      <a:pt x="17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3" name="Freeform 313"/>
              <p:cNvSpPr>
                <a:spLocks/>
              </p:cNvSpPr>
              <p:nvPr/>
            </p:nvSpPr>
            <p:spPr bwMode="auto">
              <a:xfrm>
                <a:off x="2656" y="2024"/>
                <a:ext cx="7" cy="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7" y="3"/>
                  </a:cxn>
                  <a:cxn ang="0">
                    <a:pos x="0" y="0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lnTo>
                      <a:pt x="4" y="3"/>
                    </a:lnTo>
                    <a:lnTo>
                      <a:pt x="7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4" name="Freeform 314"/>
              <p:cNvSpPr>
                <a:spLocks/>
              </p:cNvSpPr>
              <p:nvPr/>
            </p:nvSpPr>
            <p:spPr bwMode="auto">
              <a:xfrm>
                <a:off x="2287" y="1937"/>
                <a:ext cx="62" cy="69"/>
              </a:xfrm>
              <a:custGeom>
                <a:avLst/>
                <a:gdLst/>
                <a:ahLst/>
                <a:cxnLst>
                  <a:cxn ang="0">
                    <a:pos x="52" y="62"/>
                  </a:cxn>
                  <a:cxn ang="0">
                    <a:pos x="38" y="42"/>
                  </a:cxn>
                  <a:cxn ang="0">
                    <a:pos x="31" y="47"/>
                  </a:cxn>
                  <a:cxn ang="0">
                    <a:pos x="24" y="47"/>
                  </a:cxn>
                  <a:cxn ang="0">
                    <a:pos x="29" y="42"/>
                  </a:cxn>
                  <a:cxn ang="0">
                    <a:pos x="33" y="38"/>
                  </a:cxn>
                  <a:cxn ang="0">
                    <a:pos x="22" y="40"/>
                  </a:cxn>
                  <a:cxn ang="0">
                    <a:pos x="14" y="40"/>
                  </a:cxn>
                  <a:cxn ang="0">
                    <a:pos x="5" y="35"/>
                  </a:cxn>
                  <a:cxn ang="0">
                    <a:pos x="0" y="31"/>
                  </a:cxn>
                  <a:cxn ang="0">
                    <a:pos x="10" y="31"/>
                  </a:cxn>
                  <a:cxn ang="0">
                    <a:pos x="17" y="31"/>
                  </a:cxn>
                  <a:cxn ang="0">
                    <a:pos x="22" y="31"/>
                  </a:cxn>
                  <a:cxn ang="0">
                    <a:pos x="31" y="37"/>
                  </a:cxn>
                  <a:cxn ang="0">
                    <a:pos x="21" y="33"/>
                  </a:cxn>
                  <a:cxn ang="0">
                    <a:pos x="14" y="30"/>
                  </a:cxn>
                  <a:cxn ang="0">
                    <a:pos x="9" y="24"/>
                  </a:cxn>
                  <a:cxn ang="0">
                    <a:pos x="3" y="19"/>
                  </a:cxn>
                  <a:cxn ang="0">
                    <a:pos x="14" y="19"/>
                  </a:cxn>
                  <a:cxn ang="0">
                    <a:pos x="22" y="19"/>
                  </a:cxn>
                  <a:cxn ang="0">
                    <a:pos x="28" y="24"/>
                  </a:cxn>
                  <a:cxn ang="0">
                    <a:pos x="33" y="28"/>
                  </a:cxn>
                  <a:cxn ang="0">
                    <a:pos x="36" y="18"/>
                  </a:cxn>
                  <a:cxn ang="0">
                    <a:pos x="41" y="12"/>
                  </a:cxn>
                  <a:cxn ang="0">
                    <a:pos x="48" y="5"/>
                  </a:cxn>
                  <a:cxn ang="0">
                    <a:pos x="60" y="0"/>
                  </a:cxn>
                  <a:cxn ang="0">
                    <a:pos x="52" y="14"/>
                  </a:cxn>
                  <a:cxn ang="0">
                    <a:pos x="41" y="28"/>
                  </a:cxn>
                  <a:cxn ang="0">
                    <a:pos x="48" y="16"/>
                  </a:cxn>
                  <a:cxn ang="0">
                    <a:pos x="60" y="9"/>
                  </a:cxn>
                  <a:cxn ang="0">
                    <a:pos x="57" y="19"/>
                  </a:cxn>
                  <a:cxn ang="0">
                    <a:pos x="52" y="23"/>
                  </a:cxn>
                  <a:cxn ang="0">
                    <a:pos x="48" y="28"/>
                  </a:cxn>
                  <a:cxn ang="0">
                    <a:pos x="45" y="33"/>
                  </a:cxn>
                  <a:cxn ang="0">
                    <a:pos x="41" y="37"/>
                  </a:cxn>
                  <a:cxn ang="0">
                    <a:pos x="55" y="33"/>
                  </a:cxn>
                  <a:cxn ang="0">
                    <a:pos x="50" y="38"/>
                  </a:cxn>
                  <a:cxn ang="0">
                    <a:pos x="43" y="43"/>
                  </a:cxn>
                  <a:cxn ang="0">
                    <a:pos x="62" y="69"/>
                  </a:cxn>
                  <a:cxn ang="0">
                    <a:pos x="52" y="62"/>
                  </a:cxn>
                </a:cxnLst>
                <a:rect l="0" t="0" r="r" b="b"/>
                <a:pathLst>
                  <a:path w="62" h="69">
                    <a:moveTo>
                      <a:pt x="52" y="62"/>
                    </a:moveTo>
                    <a:lnTo>
                      <a:pt x="38" y="42"/>
                    </a:lnTo>
                    <a:lnTo>
                      <a:pt x="31" y="47"/>
                    </a:lnTo>
                    <a:lnTo>
                      <a:pt x="24" y="47"/>
                    </a:lnTo>
                    <a:lnTo>
                      <a:pt x="29" y="42"/>
                    </a:lnTo>
                    <a:lnTo>
                      <a:pt x="33" y="38"/>
                    </a:lnTo>
                    <a:lnTo>
                      <a:pt x="22" y="40"/>
                    </a:lnTo>
                    <a:lnTo>
                      <a:pt x="14" y="40"/>
                    </a:lnTo>
                    <a:lnTo>
                      <a:pt x="5" y="35"/>
                    </a:lnTo>
                    <a:lnTo>
                      <a:pt x="0" y="31"/>
                    </a:lnTo>
                    <a:lnTo>
                      <a:pt x="10" y="31"/>
                    </a:lnTo>
                    <a:lnTo>
                      <a:pt x="17" y="31"/>
                    </a:lnTo>
                    <a:lnTo>
                      <a:pt x="22" y="31"/>
                    </a:lnTo>
                    <a:lnTo>
                      <a:pt x="31" y="37"/>
                    </a:lnTo>
                    <a:lnTo>
                      <a:pt x="21" y="33"/>
                    </a:lnTo>
                    <a:lnTo>
                      <a:pt x="14" y="30"/>
                    </a:lnTo>
                    <a:lnTo>
                      <a:pt x="9" y="24"/>
                    </a:lnTo>
                    <a:lnTo>
                      <a:pt x="3" y="19"/>
                    </a:lnTo>
                    <a:lnTo>
                      <a:pt x="14" y="19"/>
                    </a:lnTo>
                    <a:lnTo>
                      <a:pt x="22" y="19"/>
                    </a:lnTo>
                    <a:lnTo>
                      <a:pt x="28" y="24"/>
                    </a:lnTo>
                    <a:lnTo>
                      <a:pt x="33" y="28"/>
                    </a:lnTo>
                    <a:lnTo>
                      <a:pt x="36" y="18"/>
                    </a:lnTo>
                    <a:lnTo>
                      <a:pt x="41" y="12"/>
                    </a:lnTo>
                    <a:lnTo>
                      <a:pt x="48" y="5"/>
                    </a:lnTo>
                    <a:lnTo>
                      <a:pt x="60" y="0"/>
                    </a:lnTo>
                    <a:lnTo>
                      <a:pt x="52" y="14"/>
                    </a:lnTo>
                    <a:lnTo>
                      <a:pt x="41" y="28"/>
                    </a:lnTo>
                    <a:lnTo>
                      <a:pt x="48" y="16"/>
                    </a:lnTo>
                    <a:lnTo>
                      <a:pt x="60" y="9"/>
                    </a:lnTo>
                    <a:lnTo>
                      <a:pt x="57" y="19"/>
                    </a:lnTo>
                    <a:lnTo>
                      <a:pt x="52" y="23"/>
                    </a:lnTo>
                    <a:lnTo>
                      <a:pt x="48" y="28"/>
                    </a:lnTo>
                    <a:lnTo>
                      <a:pt x="45" y="33"/>
                    </a:lnTo>
                    <a:lnTo>
                      <a:pt x="41" y="37"/>
                    </a:lnTo>
                    <a:lnTo>
                      <a:pt x="55" y="33"/>
                    </a:lnTo>
                    <a:lnTo>
                      <a:pt x="50" y="38"/>
                    </a:lnTo>
                    <a:lnTo>
                      <a:pt x="43" y="43"/>
                    </a:lnTo>
                    <a:lnTo>
                      <a:pt x="62" y="69"/>
                    </a:lnTo>
                    <a:lnTo>
                      <a:pt x="52" y="62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5" name="Freeform 315"/>
              <p:cNvSpPr>
                <a:spLocks/>
              </p:cNvSpPr>
              <p:nvPr/>
            </p:nvSpPr>
            <p:spPr bwMode="auto">
              <a:xfrm>
                <a:off x="2323" y="1974"/>
                <a:ext cx="19" cy="25"/>
              </a:xfrm>
              <a:custGeom>
                <a:avLst/>
                <a:gdLst/>
                <a:ahLst/>
                <a:cxnLst>
                  <a:cxn ang="0">
                    <a:pos x="2" y="6"/>
                  </a:cxn>
                  <a:cxn ang="0">
                    <a:pos x="0" y="6"/>
                  </a:cxn>
                  <a:cxn ang="0">
                    <a:pos x="14" y="25"/>
                  </a:cxn>
                  <a:cxn ang="0">
                    <a:pos x="19" y="24"/>
                  </a:cxn>
                  <a:cxn ang="0">
                    <a:pos x="5" y="1"/>
                  </a:cxn>
                  <a:cxn ang="0">
                    <a:pos x="0" y="1"/>
                  </a:cxn>
                  <a:cxn ang="0">
                    <a:pos x="5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2" y="6"/>
                  </a:cxn>
                </a:cxnLst>
                <a:rect l="0" t="0" r="r" b="b"/>
                <a:pathLst>
                  <a:path w="19" h="25">
                    <a:moveTo>
                      <a:pt x="2" y="6"/>
                    </a:moveTo>
                    <a:lnTo>
                      <a:pt x="0" y="6"/>
                    </a:lnTo>
                    <a:lnTo>
                      <a:pt x="14" y="25"/>
                    </a:lnTo>
                    <a:lnTo>
                      <a:pt x="19" y="24"/>
                    </a:lnTo>
                    <a:lnTo>
                      <a:pt x="5" y="1"/>
                    </a:lnTo>
                    <a:lnTo>
                      <a:pt x="0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6" name="Freeform 316"/>
              <p:cNvSpPr>
                <a:spLocks/>
              </p:cNvSpPr>
              <p:nvPr/>
            </p:nvSpPr>
            <p:spPr bwMode="auto">
              <a:xfrm>
                <a:off x="2306" y="1975"/>
                <a:ext cx="19" cy="12"/>
              </a:xfrm>
              <a:custGeom>
                <a:avLst/>
                <a:gdLst/>
                <a:ahLst/>
                <a:cxnLst>
                  <a:cxn ang="0">
                    <a:pos x="3" y="5"/>
                  </a:cxn>
                  <a:cxn ang="0">
                    <a:pos x="3" y="12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7" y="12"/>
                  </a:cxn>
                  <a:cxn ang="0">
                    <a:pos x="17" y="9"/>
                  </a:cxn>
                  <a:cxn ang="0">
                    <a:pos x="19" y="5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5" y="12"/>
                  </a:cxn>
                  <a:cxn ang="0">
                    <a:pos x="3" y="5"/>
                  </a:cxn>
                  <a:cxn ang="0">
                    <a:pos x="0" y="9"/>
                  </a:cxn>
                  <a:cxn ang="0">
                    <a:pos x="3" y="12"/>
                  </a:cxn>
                  <a:cxn ang="0">
                    <a:pos x="3" y="5"/>
                  </a:cxn>
                </a:cxnLst>
                <a:rect l="0" t="0" r="r" b="b"/>
                <a:pathLst>
                  <a:path w="19" h="12">
                    <a:moveTo>
                      <a:pt x="3" y="5"/>
                    </a:moveTo>
                    <a:lnTo>
                      <a:pt x="3" y="12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5" y="12"/>
                    </a:lnTo>
                    <a:lnTo>
                      <a:pt x="3" y="5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7" name="Freeform 317"/>
              <p:cNvSpPr>
                <a:spLocks/>
              </p:cNvSpPr>
              <p:nvPr/>
            </p:nvSpPr>
            <p:spPr bwMode="auto">
              <a:xfrm>
                <a:off x="2309" y="1974"/>
                <a:ext cx="14" cy="1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9" y="1"/>
                  </a:cxn>
                  <a:cxn ang="0">
                    <a:pos x="6" y="1"/>
                  </a:cxn>
                  <a:cxn ang="0">
                    <a:pos x="6" y="5"/>
                  </a:cxn>
                  <a:cxn ang="0">
                    <a:pos x="2" y="5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2" y="13"/>
                  </a:cxn>
                  <a:cxn ang="0">
                    <a:pos x="6" y="13"/>
                  </a:cxn>
                  <a:cxn ang="0">
                    <a:pos x="6" y="10"/>
                  </a:cxn>
                  <a:cxn ang="0">
                    <a:pos x="9" y="10"/>
                  </a:cxn>
                  <a:cxn ang="0">
                    <a:pos x="9" y="6"/>
                  </a:cxn>
                  <a:cxn ang="0">
                    <a:pos x="11" y="6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1" y="0"/>
                  </a:cxn>
                  <a:cxn ang="0">
                    <a:pos x="14" y="5"/>
                  </a:cxn>
                </a:cxnLst>
                <a:rect l="0" t="0" r="r" b="b"/>
                <a:pathLst>
                  <a:path w="14" h="13">
                    <a:moveTo>
                      <a:pt x="14" y="5"/>
                    </a:moveTo>
                    <a:lnTo>
                      <a:pt x="11" y="0"/>
                    </a:lnTo>
                    <a:lnTo>
                      <a:pt x="9" y="0"/>
                    </a:lnTo>
                    <a:lnTo>
                      <a:pt x="9" y="1"/>
                    </a:lnTo>
                    <a:lnTo>
                      <a:pt x="6" y="1"/>
                    </a:lnTo>
                    <a:lnTo>
                      <a:pt x="6" y="5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2" y="13"/>
                    </a:lnTo>
                    <a:lnTo>
                      <a:pt x="6" y="13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9" y="6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1" y="0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8" name="Freeform 318"/>
              <p:cNvSpPr>
                <a:spLocks/>
              </p:cNvSpPr>
              <p:nvPr/>
            </p:nvSpPr>
            <p:spPr bwMode="auto">
              <a:xfrm>
                <a:off x="2282" y="1965"/>
                <a:ext cx="41" cy="15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9"/>
                  </a:cxn>
                  <a:cxn ang="0">
                    <a:pos x="12" y="9"/>
                  </a:cxn>
                  <a:cxn ang="0">
                    <a:pos x="12" y="10"/>
                  </a:cxn>
                  <a:cxn ang="0">
                    <a:pos x="14" y="10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19" y="15"/>
                  </a:cxn>
                  <a:cxn ang="0">
                    <a:pos x="22" y="15"/>
                  </a:cxn>
                  <a:cxn ang="0">
                    <a:pos x="24" y="15"/>
                  </a:cxn>
                  <a:cxn ang="0">
                    <a:pos x="27" y="15"/>
                  </a:cxn>
                  <a:cxn ang="0">
                    <a:pos x="29" y="15"/>
                  </a:cxn>
                  <a:cxn ang="0">
                    <a:pos x="33" y="15"/>
                  </a:cxn>
                  <a:cxn ang="0">
                    <a:pos x="36" y="15"/>
                  </a:cxn>
                  <a:cxn ang="0">
                    <a:pos x="38" y="14"/>
                  </a:cxn>
                  <a:cxn ang="0">
                    <a:pos x="41" y="14"/>
                  </a:cxn>
                  <a:cxn ang="0">
                    <a:pos x="38" y="9"/>
                  </a:cxn>
                  <a:cxn ang="0">
                    <a:pos x="36" y="9"/>
                  </a:cxn>
                  <a:cxn ang="0">
                    <a:pos x="36" y="10"/>
                  </a:cxn>
                  <a:cxn ang="0">
                    <a:pos x="33" y="10"/>
                  </a:cxn>
                  <a:cxn ang="0">
                    <a:pos x="29" y="10"/>
                  </a:cxn>
                  <a:cxn ang="0">
                    <a:pos x="27" y="10"/>
                  </a:cxn>
                  <a:cxn ang="0">
                    <a:pos x="24" y="10"/>
                  </a:cxn>
                  <a:cxn ang="0">
                    <a:pos x="22" y="10"/>
                  </a:cxn>
                  <a:cxn ang="0">
                    <a:pos x="19" y="10"/>
                  </a:cxn>
                  <a:cxn ang="0">
                    <a:pos x="19" y="9"/>
                  </a:cxn>
                  <a:cxn ang="0">
                    <a:pos x="17" y="9"/>
                  </a:cxn>
                  <a:cxn ang="0">
                    <a:pos x="17" y="5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3"/>
                  </a:cxn>
                  <a:cxn ang="0">
                    <a:pos x="8" y="0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5" y="0"/>
                  </a:cxn>
                </a:cxnLst>
                <a:rect l="0" t="0" r="r" b="b"/>
                <a:pathLst>
                  <a:path w="41" h="15">
                    <a:moveTo>
                      <a:pt x="5" y="0"/>
                    </a:moveTo>
                    <a:lnTo>
                      <a:pt x="5" y="5"/>
                    </a:lnTo>
                    <a:lnTo>
                      <a:pt x="8" y="5"/>
                    </a:lnTo>
                    <a:lnTo>
                      <a:pt x="8" y="9"/>
                    </a:lnTo>
                    <a:lnTo>
                      <a:pt x="12" y="9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22" y="15"/>
                    </a:lnTo>
                    <a:lnTo>
                      <a:pt x="24" y="15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33" y="15"/>
                    </a:lnTo>
                    <a:lnTo>
                      <a:pt x="36" y="15"/>
                    </a:lnTo>
                    <a:lnTo>
                      <a:pt x="38" y="14"/>
                    </a:lnTo>
                    <a:lnTo>
                      <a:pt x="41" y="14"/>
                    </a:lnTo>
                    <a:lnTo>
                      <a:pt x="38" y="9"/>
                    </a:lnTo>
                    <a:lnTo>
                      <a:pt x="36" y="9"/>
                    </a:lnTo>
                    <a:lnTo>
                      <a:pt x="36" y="10"/>
                    </a:lnTo>
                    <a:lnTo>
                      <a:pt x="33" y="10"/>
                    </a:lnTo>
                    <a:lnTo>
                      <a:pt x="29" y="10"/>
                    </a:lnTo>
                    <a:lnTo>
                      <a:pt x="27" y="10"/>
                    </a:lnTo>
                    <a:lnTo>
                      <a:pt x="24" y="10"/>
                    </a:lnTo>
                    <a:lnTo>
                      <a:pt x="22" y="10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7" y="9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8" y="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59" name="Freeform 319"/>
              <p:cNvSpPr>
                <a:spLocks/>
              </p:cNvSpPr>
              <p:nvPr/>
            </p:nvSpPr>
            <p:spPr bwMode="auto">
              <a:xfrm>
                <a:off x="2287" y="1965"/>
                <a:ext cx="33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33" y="5"/>
                  </a:cxn>
                  <a:cxn ang="0">
                    <a:pos x="31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4" y="3"/>
                  </a:cxn>
                  <a:cxn ang="0">
                    <a:pos x="22" y="3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12" y="5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4" y="10"/>
                  </a:cxn>
                  <a:cxn ang="0">
                    <a:pos x="28" y="10"/>
                  </a:cxn>
                  <a:cxn ang="0">
                    <a:pos x="31" y="10"/>
                  </a:cxn>
                  <a:cxn ang="0">
                    <a:pos x="33" y="5"/>
                  </a:cxn>
                  <a:cxn ang="0">
                    <a:pos x="31" y="10"/>
                  </a:cxn>
                </a:cxnLst>
                <a:rect l="0" t="0" r="r" b="b"/>
                <a:pathLst>
                  <a:path w="33" h="10">
                    <a:moveTo>
                      <a:pt x="31" y="10"/>
                    </a:moveTo>
                    <a:lnTo>
                      <a:pt x="33" y="5"/>
                    </a:lnTo>
                    <a:lnTo>
                      <a:pt x="31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4" y="3"/>
                    </a:lnTo>
                    <a:lnTo>
                      <a:pt x="22" y="3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4" y="10"/>
                    </a:lnTo>
                    <a:lnTo>
                      <a:pt x="28" y="10"/>
                    </a:lnTo>
                    <a:lnTo>
                      <a:pt x="31" y="10"/>
                    </a:lnTo>
                    <a:lnTo>
                      <a:pt x="33" y="5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0" name="Freeform 320"/>
              <p:cNvSpPr>
                <a:spLocks/>
              </p:cNvSpPr>
              <p:nvPr/>
            </p:nvSpPr>
            <p:spPr bwMode="auto">
              <a:xfrm>
                <a:off x="2285" y="1955"/>
                <a:ext cx="35" cy="20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5" y="8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1" y="13"/>
                  </a:cxn>
                  <a:cxn ang="0">
                    <a:pos x="14" y="13"/>
                  </a:cxn>
                  <a:cxn ang="0">
                    <a:pos x="16" y="15"/>
                  </a:cxn>
                  <a:cxn ang="0">
                    <a:pos x="19" y="15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4" y="19"/>
                  </a:cxn>
                  <a:cxn ang="0">
                    <a:pos x="26" y="20"/>
                  </a:cxn>
                  <a:cxn ang="0">
                    <a:pos x="30" y="20"/>
                  </a:cxn>
                  <a:cxn ang="0">
                    <a:pos x="33" y="20"/>
                  </a:cxn>
                  <a:cxn ang="0">
                    <a:pos x="35" y="15"/>
                  </a:cxn>
                  <a:cxn ang="0">
                    <a:pos x="33" y="15"/>
                  </a:cxn>
                  <a:cxn ang="0">
                    <a:pos x="30" y="15"/>
                  </a:cxn>
                  <a:cxn ang="0">
                    <a:pos x="26" y="15"/>
                  </a:cxn>
                  <a:cxn ang="0">
                    <a:pos x="24" y="13"/>
                  </a:cxn>
                  <a:cxn ang="0">
                    <a:pos x="21" y="13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4" y="8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1"/>
                  </a:cxn>
                  <a:cxn ang="0">
                    <a:pos x="9" y="1"/>
                  </a:cxn>
                  <a:cxn ang="0">
                    <a:pos x="5" y="5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5" y="0"/>
                  </a:cxn>
                </a:cxnLst>
                <a:rect l="0" t="0" r="r" b="b"/>
                <a:pathLst>
                  <a:path w="35" h="20">
                    <a:moveTo>
                      <a:pt x="5" y="0"/>
                    </a:moveTo>
                    <a:lnTo>
                      <a:pt x="2" y="5"/>
                    </a:lnTo>
                    <a:lnTo>
                      <a:pt x="5" y="5"/>
                    </a:lnTo>
                    <a:lnTo>
                      <a:pt x="5" y="8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6" y="15"/>
                    </a:lnTo>
                    <a:lnTo>
                      <a:pt x="19" y="15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4" y="19"/>
                    </a:lnTo>
                    <a:lnTo>
                      <a:pt x="26" y="20"/>
                    </a:lnTo>
                    <a:lnTo>
                      <a:pt x="30" y="20"/>
                    </a:lnTo>
                    <a:lnTo>
                      <a:pt x="33" y="20"/>
                    </a:lnTo>
                    <a:lnTo>
                      <a:pt x="35" y="15"/>
                    </a:lnTo>
                    <a:lnTo>
                      <a:pt x="33" y="15"/>
                    </a:lnTo>
                    <a:lnTo>
                      <a:pt x="30" y="15"/>
                    </a:lnTo>
                    <a:lnTo>
                      <a:pt x="26" y="15"/>
                    </a:lnTo>
                    <a:lnTo>
                      <a:pt x="24" y="13"/>
                    </a:lnTo>
                    <a:lnTo>
                      <a:pt x="21" y="13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1" name="Freeform 321"/>
              <p:cNvSpPr>
                <a:spLocks/>
              </p:cNvSpPr>
              <p:nvPr/>
            </p:nvSpPr>
            <p:spPr bwMode="auto">
              <a:xfrm>
                <a:off x="2290" y="1955"/>
                <a:ext cx="21" cy="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9" y="0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4" y="5"/>
                  </a:cxn>
                  <a:cxn ang="0">
                    <a:pos x="6" y="5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4" y="5"/>
                  </a:cxn>
                  <a:cxn ang="0">
                    <a:pos x="16" y="5"/>
                  </a:cxn>
                  <a:cxn ang="0">
                    <a:pos x="19" y="5"/>
                  </a:cxn>
                  <a:cxn ang="0">
                    <a:pos x="21" y="0"/>
                  </a:cxn>
                </a:cxnLst>
                <a:rect l="0" t="0" r="r" b="b"/>
                <a:pathLst>
                  <a:path w="21" h="5">
                    <a:moveTo>
                      <a:pt x="21" y="0"/>
                    </a:moveTo>
                    <a:lnTo>
                      <a:pt x="19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2" name="Freeform 322"/>
              <p:cNvSpPr>
                <a:spLocks/>
              </p:cNvSpPr>
              <p:nvPr/>
            </p:nvSpPr>
            <p:spPr bwMode="auto">
              <a:xfrm>
                <a:off x="2309" y="1955"/>
                <a:ext cx="14" cy="13"/>
              </a:xfrm>
              <a:custGeom>
                <a:avLst/>
                <a:gdLst/>
                <a:ahLst/>
                <a:cxnLst>
                  <a:cxn ang="0">
                    <a:pos x="9" y="10"/>
                  </a:cxn>
                  <a:cxn ang="0">
                    <a:pos x="11" y="8"/>
                  </a:cxn>
                  <a:cxn ang="0">
                    <a:pos x="9" y="8"/>
                  </a:cxn>
                  <a:cxn ang="0">
                    <a:pos x="9" y="5"/>
                  </a:cxn>
                  <a:cxn ang="0">
                    <a:pos x="6" y="5"/>
                  </a:cxn>
                  <a:cxn ang="0">
                    <a:pos x="6" y="1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6" y="10"/>
                  </a:cxn>
                  <a:cxn ang="0">
                    <a:pos x="9" y="10"/>
                  </a:cxn>
                  <a:cxn ang="0">
                    <a:pos x="9" y="13"/>
                  </a:cxn>
                  <a:cxn ang="0">
                    <a:pos x="11" y="13"/>
                  </a:cxn>
                  <a:cxn ang="0">
                    <a:pos x="14" y="10"/>
                  </a:cxn>
                  <a:cxn ang="0">
                    <a:pos x="11" y="13"/>
                  </a:cxn>
                  <a:cxn ang="0">
                    <a:pos x="14" y="13"/>
                  </a:cxn>
                  <a:cxn ang="0">
                    <a:pos x="14" y="10"/>
                  </a:cxn>
                  <a:cxn ang="0">
                    <a:pos x="9" y="10"/>
                  </a:cxn>
                </a:cxnLst>
                <a:rect l="0" t="0" r="r" b="b"/>
                <a:pathLst>
                  <a:path w="14" h="13">
                    <a:moveTo>
                      <a:pt x="9" y="10"/>
                    </a:moveTo>
                    <a:lnTo>
                      <a:pt x="11" y="8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6" y="5"/>
                    </a:lnTo>
                    <a:lnTo>
                      <a:pt x="6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6" y="10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11" y="13"/>
                    </a:lnTo>
                    <a:lnTo>
                      <a:pt x="14" y="10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9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3" name="Freeform 323"/>
              <p:cNvSpPr>
                <a:spLocks/>
              </p:cNvSpPr>
              <p:nvPr/>
            </p:nvSpPr>
            <p:spPr bwMode="auto">
              <a:xfrm>
                <a:off x="2318" y="1936"/>
                <a:ext cx="29" cy="29"/>
              </a:xfrm>
              <a:custGeom>
                <a:avLst/>
                <a:gdLst/>
                <a:ahLst/>
                <a:cxnLst>
                  <a:cxn ang="0">
                    <a:pos x="29" y="5"/>
                  </a:cxn>
                  <a:cxn ang="0">
                    <a:pos x="26" y="0"/>
                  </a:cxn>
                  <a:cxn ang="0">
                    <a:pos x="24" y="1"/>
                  </a:cxn>
                  <a:cxn ang="0">
                    <a:pos x="21" y="1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6" y="8"/>
                  </a:cxn>
                  <a:cxn ang="0">
                    <a:pos x="12" y="10"/>
                  </a:cxn>
                  <a:cxn ang="0">
                    <a:pos x="10" y="10"/>
                  </a:cxn>
                  <a:cxn ang="0">
                    <a:pos x="10" y="13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5" y="19"/>
                  </a:cxn>
                  <a:cxn ang="0">
                    <a:pos x="5" y="20"/>
                  </a:cxn>
                  <a:cxn ang="0">
                    <a:pos x="2" y="20"/>
                  </a:cxn>
                  <a:cxn ang="0">
                    <a:pos x="2" y="24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7" y="27"/>
                  </a:cxn>
                  <a:cxn ang="0">
                    <a:pos x="7" y="24"/>
                  </a:cxn>
                  <a:cxn ang="0">
                    <a:pos x="10" y="20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16" y="15"/>
                  </a:cxn>
                  <a:cxn ang="0">
                    <a:pos x="16" y="13"/>
                  </a:cxn>
                  <a:cxn ang="0">
                    <a:pos x="19" y="13"/>
                  </a:cxn>
                  <a:cxn ang="0">
                    <a:pos x="21" y="10"/>
                  </a:cxn>
                  <a:cxn ang="0">
                    <a:pos x="24" y="10"/>
                  </a:cxn>
                  <a:cxn ang="0">
                    <a:pos x="24" y="8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26" y="1"/>
                  </a:cxn>
                  <a:cxn ang="0">
                    <a:pos x="29" y="5"/>
                  </a:cxn>
                </a:cxnLst>
                <a:rect l="0" t="0" r="r" b="b"/>
                <a:pathLst>
                  <a:path w="29" h="29">
                    <a:moveTo>
                      <a:pt x="29" y="5"/>
                    </a:moveTo>
                    <a:lnTo>
                      <a:pt x="26" y="0"/>
                    </a:lnTo>
                    <a:lnTo>
                      <a:pt x="24" y="1"/>
                    </a:lnTo>
                    <a:lnTo>
                      <a:pt x="21" y="1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8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10" y="13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0"/>
                    </a:lnTo>
                    <a:lnTo>
                      <a:pt x="2" y="20"/>
                    </a:lnTo>
                    <a:lnTo>
                      <a:pt x="2" y="24"/>
                    </a:lnTo>
                    <a:lnTo>
                      <a:pt x="2" y="27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7" y="27"/>
                    </a:lnTo>
                    <a:lnTo>
                      <a:pt x="7" y="24"/>
                    </a:lnTo>
                    <a:lnTo>
                      <a:pt x="10" y="20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6" y="15"/>
                    </a:lnTo>
                    <a:lnTo>
                      <a:pt x="16" y="13"/>
                    </a:lnTo>
                    <a:lnTo>
                      <a:pt x="19" y="13"/>
                    </a:lnTo>
                    <a:lnTo>
                      <a:pt x="21" y="10"/>
                    </a:lnTo>
                    <a:lnTo>
                      <a:pt x="24" y="10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26" y="1"/>
                    </a:lnTo>
                    <a:lnTo>
                      <a:pt x="2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4" name="Freeform 324"/>
              <p:cNvSpPr>
                <a:spLocks/>
              </p:cNvSpPr>
              <p:nvPr/>
            </p:nvSpPr>
            <p:spPr bwMode="auto">
              <a:xfrm>
                <a:off x="2325" y="1937"/>
                <a:ext cx="22" cy="28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3" y="28"/>
                  </a:cxn>
                  <a:cxn ang="0">
                    <a:pos x="5" y="28"/>
                  </a:cxn>
                  <a:cxn ang="0">
                    <a:pos x="9" y="26"/>
                  </a:cxn>
                  <a:cxn ang="0">
                    <a:pos x="9" y="23"/>
                  </a:cxn>
                  <a:cxn ang="0">
                    <a:pos x="12" y="23"/>
                  </a:cxn>
                  <a:cxn ang="0">
                    <a:pos x="14" y="19"/>
                  </a:cxn>
                  <a:cxn ang="0">
                    <a:pos x="14" y="18"/>
                  </a:cxn>
                  <a:cxn ang="0">
                    <a:pos x="17" y="14"/>
                  </a:cxn>
                  <a:cxn ang="0">
                    <a:pos x="19" y="12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2" y="7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4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4" y="9"/>
                  </a:cxn>
                  <a:cxn ang="0">
                    <a:pos x="14" y="12"/>
                  </a:cxn>
                  <a:cxn ang="0">
                    <a:pos x="12" y="12"/>
                  </a:cxn>
                  <a:cxn ang="0">
                    <a:pos x="12" y="14"/>
                  </a:cxn>
                  <a:cxn ang="0">
                    <a:pos x="9" y="14"/>
                  </a:cxn>
                  <a:cxn ang="0">
                    <a:pos x="9" y="18"/>
                  </a:cxn>
                  <a:cxn ang="0">
                    <a:pos x="5" y="19"/>
                  </a:cxn>
                  <a:cxn ang="0">
                    <a:pos x="3" y="23"/>
                  </a:cxn>
                  <a:cxn ang="0">
                    <a:pos x="0" y="26"/>
                  </a:cxn>
                  <a:cxn ang="0">
                    <a:pos x="3" y="28"/>
                  </a:cxn>
                  <a:cxn ang="0">
                    <a:pos x="0" y="26"/>
                  </a:cxn>
                </a:cxnLst>
                <a:rect l="0" t="0" r="r" b="b"/>
                <a:pathLst>
                  <a:path w="22" h="28">
                    <a:moveTo>
                      <a:pt x="0" y="26"/>
                    </a:moveTo>
                    <a:lnTo>
                      <a:pt x="3" y="28"/>
                    </a:lnTo>
                    <a:lnTo>
                      <a:pt x="5" y="28"/>
                    </a:lnTo>
                    <a:lnTo>
                      <a:pt x="9" y="26"/>
                    </a:lnTo>
                    <a:lnTo>
                      <a:pt x="9" y="23"/>
                    </a:lnTo>
                    <a:lnTo>
                      <a:pt x="12" y="23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4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9" y="14"/>
                    </a:lnTo>
                    <a:lnTo>
                      <a:pt x="9" y="18"/>
                    </a:lnTo>
                    <a:lnTo>
                      <a:pt x="5" y="19"/>
                    </a:lnTo>
                    <a:lnTo>
                      <a:pt x="3" y="23"/>
                    </a:lnTo>
                    <a:lnTo>
                      <a:pt x="0" y="26"/>
                    </a:lnTo>
                    <a:lnTo>
                      <a:pt x="3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5" name="Freeform 325"/>
              <p:cNvSpPr>
                <a:spLocks/>
              </p:cNvSpPr>
              <p:nvPr/>
            </p:nvSpPr>
            <p:spPr bwMode="auto">
              <a:xfrm>
                <a:off x="2325" y="1944"/>
                <a:ext cx="22" cy="21"/>
              </a:xfrm>
              <a:custGeom>
                <a:avLst/>
                <a:gdLst/>
                <a:ahLst/>
                <a:cxnLst>
                  <a:cxn ang="0">
                    <a:pos x="2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14" y="5"/>
                  </a:cxn>
                  <a:cxn ang="0">
                    <a:pos x="12" y="7"/>
                  </a:cxn>
                  <a:cxn ang="0">
                    <a:pos x="9" y="7"/>
                  </a:cxn>
                  <a:cxn ang="0">
                    <a:pos x="9" y="11"/>
                  </a:cxn>
                  <a:cxn ang="0">
                    <a:pos x="5" y="11"/>
                  </a:cxn>
                  <a:cxn ang="0">
                    <a:pos x="5" y="12"/>
                  </a:cxn>
                  <a:cxn ang="0">
                    <a:pos x="3" y="12"/>
                  </a:cxn>
                  <a:cxn ang="0">
                    <a:pos x="3" y="16"/>
                  </a:cxn>
                  <a:cxn ang="0">
                    <a:pos x="0" y="19"/>
                  </a:cxn>
                  <a:cxn ang="0">
                    <a:pos x="3" y="21"/>
                  </a:cxn>
                  <a:cxn ang="0">
                    <a:pos x="5" y="21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2" y="16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11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2" y="2"/>
                  </a:cxn>
                  <a:cxn ang="0">
                    <a:pos x="19" y="2"/>
                  </a:cxn>
                  <a:cxn ang="0">
                    <a:pos x="22" y="2"/>
                  </a:cxn>
                </a:cxnLst>
                <a:rect l="0" t="0" r="r" b="b"/>
                <a:pathLst>
                  <a:path w="22" h="21">
                    <a:moveTo>
                      <a:pt x="22" y="2"/>
                    </a:moveTo>
                    <a:lnTo>
                      <a:pt x="19" y="0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2" y="7"/>
                    </a:lnTo>
                    <a:lnTo>
                      <a:pt x="9" y="7"/>
                    </a:lnTo>
                    <a:lnTo>
                      <a:pt x="9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0" y="19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22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6" name="Freeform 326"/>
              <p:cNvSpPr>
                <a:spLocks/>
              </p:cNvSpPr>
              <p:nvPr/>
            </p:nvSpPr>
            <p:spPr bwMode="auto">
              <a:xfrm>
                <a:off x="2342" y="1946"/>
                <a:ext cx="5" cy="1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5" y="1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9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7" name="Freeform 327"/>
              <p:cNvSpPr>
                <a:spLocks/>
              </p:cNvSpPr>
              <p:nvPr/>
            </p:nvSpPr>
            <p:spPr bwMode="auto">
              <a:xfrm>
                <a:off x="2325" y="1955"/>
                <a:ext cx="22" cy="20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3" y="20"/>
                  </a:cxn>
                  <a:cxn ang="0">
                    <a:pos x="5" y="20"/>
                  </a:cxn>
                  <a:cxn ang="0">
                    <a:pos x="9" y="20"/>
                  </a:cxn>
                  <a:cxn ang="0">
                    <a:pos x="9" y="19"/>
                  </a:cxn>
                  <a:cxn ang="0">
                    <a:pos x="12" y="19"/>
                  </a:cxn>
                  <a:cxn ang="0">
                    <a:pos x="12" y="15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4" y="10"/>
                  </a:cxn>
                  <a:cxn ang="0">
                    <a:pos x="17" y="10"/>
                  </a:cxn>
                  <a:cxn ang="0">
                    <a:pos x="17" y="8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2" y="1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8"/>
                  </a:cxn>
                  <a:cxn ang="0">
                    <a:pos x="12" y="10"/>
                  </a:cxn>
                  <a:cxn ang="0">
                    <a:pos x="9" y="10"/>
                  </a:cxn>
                  <a:cxn ang="0">
                    <a:pos x="9" y="13"/>
                  </a:cxn>
                  <a:cxn ang="0">
                    <a:pos x="5" y="13"/>
                  </a:cxn>
                  <a:cxn ang="0">
                    <a:pos x="5" y="15"/>
                  </a:cxn>
                  <a:cxn ang="0">
                    <a:pos x="3" y="15"/>
                  </a:cxn>
                  <a:cxn ang="0">
                    <a:pos x="3" y="20"/>
                  </a:cxn>
                  <a:cxn ang="0">
                    <a:pos x="0" y="15"/>
                  </a:cxn>
                </a:cxnLst>
                <a:rect l="0" t="0" r="r" b="b"/>
                <a:pathLst>
                  <a:path w="22" h="20">
                    <a:moveTo>
                      <a:pt x="0" y="15"/>
                    </a:moveTo>
                    <a:lnTo>
                      <a:pt x="3" y="20"/>
                    </a:lnTo>
                    <a:lnTo>
                      <a:pt x="5" y="20"/>
                    </a:lnTo>
                    <a:lnTo>
                      <a:pt x="9" y="20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2" y="1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8"/>
                    </a:lnTo>
                    <a:lnTo>
                      <a:pt x="12" y="10"/>
                    </a:lnTo>
                    <a:lnTo>
                      <a:pt x="9" y="10"/>
                    </a:lnTo>
                    <a:lnTo>
                      <a:pt x="9" y="13"/>
                    </a:lnTo>
                    <a:lnTo>
                      <a:pt x="5" y="13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3" y="20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8" name="Freeform 328"/>
              <p:cNvSpPr>
                <a:spLocks/>
              </p:cNvSpPr>
              <p:nvPr/>
            </p:nvSpPr>
            <p:spPr bwMode="auto">
              <a:xfrm>
                <a:off x="2325" y="1968"/>
                <a:ext cx="19" cy="7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7" y="0"/>
                  </a:cxn>
                  <a:cxn ang="0">
                    <a:pos x="0" y="2"/>
                  </a:cxn>
                  <a:cxn ang="0">
                    <a:pos x="3" y="7"/>
                  </a:cxn>
                  <a:cxn ang="0">
                    <a:pos x="17" y="6"/>
                  </a:cxn>
                  <a:cxn ang="0">
                    <a:pos x="14" y="2"/>
                  </a:cxn>
                  <a:cxn ang="0">
                    <a:pos x="19" y="6"/>
                  </a:cxn>
                </a:cxnLst>
                <a:rect l="0" t="0" r="r" b="b"/>
                <a:pathLst>
                  <a:path w="19" h="7">
                    <a:moveTo>
                      <a:pt x="19" y="6"/>
                    </a:moveTo>
                    <a:lnTo>
                      <a:pt x="17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17" y="6"/>
                    </a:lnTo>
                    <a:lnTo>
                      <a:pt x="14" y="2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69" name="Freeform 329"/>
              <p:cNvSpPr>
                <a:spLocks/>
              </p:cNvSpPr>
              <p:nvPr/>
            </p:nvSpPr>
            <p:spPr bwMode="auto">
              <a:xfrm>
                <a:off x="2325" y="1970"/>
                <a:ext cx="19" cy="10"/>
              </a:xfrm>
              <a:custGeom>
                <a:avLst/>
                <a:gdLst/>
                <a:ahLst/>
                <a:cxnLst>
                  <a:cxn ang="0">
                    <a:pos x="9" y="9"/>
                  </a:cxn>
                  <a:cxn ang="0">
                    <a:pos x="5" y="10"/>
                  </a:cxn>
                  <a:cxn ang="0">
                    <a:pos x="9" y="10"/>
                  </a:cxn>
                  <a:cxn ang="0">
                    <a:pos x="12" y="10"/>
                  </a:cxn>
                  <a:cxn ang="0">
                    <a:pos x="12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7" y="4"/>
                  </a:cxn>
                  <a:cxn ang="0">
                    <a:pos x="19" y="4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3" y="9"/>
                  </a:cxn>
                  <a:cxn ang="0">
                    <a:pos x="3" y="10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3" y="10"/>
                  </a:cxn>
                  <a:cxn ang="0">
                    <a:pos x="9" y="9"/>
                  </a:cxn>
                </a:cxnLst>
                <a:rect l="0" t="0" r="r" b="b"/>
                <a:pathLst>
                  <a:path w="19" h="10">
                    <a:moveTo>
                      <a:pt x="9" y="9"/>
                    </a:moveTo>
                    <a:lnTo>
                      <a:pt x="5" y="10"/>
                    </a:lnTo>
                    <a:lnTo>
                      <a:pt x="9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9" y="4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9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0" name="Freeform 330"/>
              <p:cNvSpPr>
                <a:spLocks/>
              </p:cNvSpPr>
              <p:nvPr/>
            </p:nvSpPr>
            <p:spPr bwMode="auto">
              <a:xfrm>
                <a:off x="2328" y="1979"/>
                <a:ext cx="25" cy="29"/>
              </a:xfrm>
              <a:custGeom>
                <a:avLst/>
                <a:gdLst/>
                <a:ahLst/>
                <a:cxnLst>
                  <a:cxn ang="0">
                    <a:pos x="21" y="29"/>
                  </a:cxn>
                  <a:cxn ang="0">
                    <a:pos x="25" y="24"/>
                  </a:cxn>
                  <a:cxn ang="0">
                    <a:pos x="6" y="0"/>
                  </a:cxn>
                  <a:cxn ang="0">
                    <a:pos x="0" y="1"/>
                  </a:cxn>
                  <a:cxn ang="0">
                    <a:pos x="19" y="27"/>
                  </a:cxn>
                  <a:cxn ang="0">
                    <a:pos x="21" y="24"/>
                  </a:cxn>
                  <a:cxn ang="0">
                    <a:pos x="21" y="29"/>
                  </a:cxn>
                </a:cxnLst>
                <a:rect l="0" t="0" r="r" b="b"/>
                <a:pathLst>
                  <a:path w="25" h="29">
                    <a:moveTo>
                      <a:pt x="21" y="29"/>
                    </a:moveTo>
                    <a:lnTo>
                      <a:pt x="25" y="24"/>
                    </a:lnTo>
                    <a:lnTo>
                      <a:pt x="6" y="0"/>
                    </a:lnTo>
                    <a:lnTo>
                      <a:pt x="0" y="1"/>
                    </a:lnTo>
                    <a:lnTo>
                      <a:pt x="19" y="27"/>
                    </a:lnTo>
                    <a:lnTo>
                      <a:pt x="21" y="24"/>
                    </a:lnTo>
                    <a:lnTo>
                      <a:pt x="21" y="2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1" name="Freeform 331"/>
              <p:cNvSpPr>
                <a:spLocks/>
              </p:cNvSpPr>
              <p:nvPr/>
            </p:nvSpPr>
            <p:spPr bwMode="auto">
              <a:xfrm>
                <a:off x="2337" y="1998"/>
                <a:ext cx="12" cy="1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5"/>
                  </a:cxn>
                  <a:cxn ang="0">
                    <a:pos x="12" y="10"/>
                  </a:cxn>
                  <a:cxn ang="0">
                    <a:pos x="12" y="5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0" y="1"/>
                  </a:cxn>
                </a:cxnLst>
                <a:rect l="0" t="0" r="r" b="b"/>
                <a:pathLst>
                  <a:path w="12" h="10">
                    <a:moveTo>
                      <a:pt x="0" y="1"/>
                    </a:moveTo>
                    <a:lnTo>
                      <a:pt x="2" y="5"/>
                    </a:lnTo>
                    <a:lnTo>
                      <a:pt x="12" y="10"/>
                    </a:lnTo>
                    <a:lnTo>
                      <a:pt x="12" y="5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2" name="Freeform 332"/>
              <p:cNvSpPr>
                <a:spLocks/>
              </p:cNvSpPr>
              <p:nvPr/>
            </p:nvSpPr>
            <p:spPr bwMode="auto">
              <a:xfrm>
                <a:off x="2337" y="1998"/>
                <a:ext cx="5" cy="1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1"/>
                  </a:cxn>
                  <a:cxn ang="0">
                    <a:pos x="5" y="0"/>
                  </a:cxn>
                  <a:cxn ang="0">
                    <a:pos x="0" y="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3" name="Freeform 333"/>
              <p:cNvSpPr>
                <a:spLocks/>
              </p:cNvSpPr>
              <p:nvPr/>
            </p:nvSpPr>
            <p:spPr bwMode="auto">
              <a:xfrm>
                <a:off x="2311" y="1974"/>
                <a:ext cx="62" cy="63"/>
              </a:xfrm>
              <a:custGeom>
                <a:avLst/>
                <a:gdLst/>
                <a:ahLst/>
                <a:cxnLst>
                  <a:cxn ang="0">
                    <a:pos x="52" y="62"/>
                  </a:cxn>
                  <a:cxn ang="0">
                    <a:pos x="38" y="39"/>
                  </a:cxn>
                  <a:cxn ang="0">
                    <a:pos x="31" y="44"/>
                  </a:cxn>
                  <a:cxn ang="0">
                    <a:pos x="26" y="44"/>
                  </a:cxn>
                  <a:cxn ang="0">
                    <a:pos x="28" y="39"/>
                  </a:cxn>
                  <a:cxn ang="0">
                    <a:pos x="33" y="37"/>
                  </a:cxn>
                  <a:cxn ang="0">
                    <a:pos x="23" y="39"/>
                  </a:cxn>
                  <a:cxn ang="0">
                    <a:pos x="14" y="37"/>
                  </a:cxn>
                  <a:cxn ang="0">
                    <a:pos x="5" y="32"/>
                  </a:cxn>
                  <a:cxn ang="0">
                    <a:pos x="0" y="29"/>
                  </a:cxn>
                  <a:cxn ang="0">
                    <a:pos x="10" y="29"/>
                  </a:cxn>
                  <a:cxn ang="0">
                    <a:pos x="17" y="29"/>
                  </a:cxn>
                  <a:cxn ang="0">
                    <a:pos x="23" y="29"/>
                  </a:cxn>
                  <a:cxn ang="0">
                    <a:pos x="31" y="34"/>
                  </a:cxn>
                  <a:cxn ang="0">
                    <a:pos x="21" y="31"/>
                  </a:cxn>
                  <a:cxn ang="0">
                    <a:pos x="14" y="29"/>
                  </a:cxn>
                  <a:cxn ang="0">
                    <a:pos x="9" y="24"/>
                  </a:cxn>
                  <a:cxn ang="0">
                    <a:pos x="4" y="19"/>
                  </a:cxn>
                  <a:cxn ang="0">
                    <a:pos x="14" y="19"/>
                  </a:cxn>
                  <a:cxn ang="0">
                    <a:pos x="23" y="19"/>
                  </a:cxn>
                  <a:cxn ang="0">
                    <a:pos x="28" y="22"/>
                  </a:cxn>
                  <a:cxn ang="0">
                    <a:pos x="33" y="25"/>
                  </a:cxn>
                  <a:cxn ang="0">
                    <a:pos x="36" y="17"/>
                  </a:cxn>
                  <a:cxn ang="0">
                    <a:pos x="42" y="12"/>
                  </a:cxn>
                  <a:cxn ang="0">
                    <a:pos x="47" y="5"/>
                  </a:cxn>
                  <a:cxn ang="0">
                    <a:pos x="57" y="0"/>
                  </a:cxn>
                  <a:cxn ang="0">
                    <a:pos x="52" y="12"/>
                  </a:cxn>
                  <a:cxn ang="0">
                    <a:pos x="42" y="24"/>
                  </a:cxn>
                  <a:cxn ang="0">
                    <a:pos x="48" y="15"/>
                  </a:cxn>
                  <a:cxn ang="0">
                    <a:pos x="57" y="6"/>
                  </a:cxn>
                  <a:cxn ang="0">
                    <a:pos x="57" y="19"/>
                  </a:cxn>
                  <a:cxn ang="0">
                    <a:pos x="52" y="20"/>
                  </a:cxn>
                  <a:cxn ang="0">
                    <a:pos x="48" y="25"/>
                  </a:cxn>
                  <a:cxn ang="0">
                    <a:pos x="45" y="31"/>
                  </a:cxn>
                  <a:cxn ang="0">
                    <a:pos x="42" y="34"/>
                  </a:cxn>
                  <a:cxn ang="0">
                    <a:pos x="55" y="32"/>
                  </a:cxn>
                  <a:cxn ang="0">
                    <a:pos x="50" y="37"/>
                  </a:cxn>
                  <a:cxn ang="0">
                    <a:pos x="43" y="43"/>
                  </a:cxn>
                  <a:cxn ang="0">
                    <a:pos x="62" y="63"/>
                  </a:cxn>
                  <a:cxn ang="0">
                    <a:pos x="52" y="62"/>
                  </a:cxn>
                </a:cxnLst>
                <a:rect l="0" t="0" r="r" b="b"/>
                <a:pathLst>
                  <a:path w="62" h="63">
                    <a:moveTo>
                      <a:pt x="52" y="62"/>
                    </a:moveTo>
                    <a:lnTo>
                      <a:pt x="38" y="39"/>
                    </a:lnTo>
                    <a:lnTo>
                      <a:pt x="31" y="44"/>
                    </a:lnTo>
                    <a:lnTo>
                      <a:pt x="26" y="44"/>
                    </a:lnTo>
                    <a:lnTo>
                      <a:pt x="28" y="39"/>
                    </a:lnTo>
                    <a:lnTo>
                      <a:pt x="33" y="37"/>
                    </a:lnTo>
                    <a:lnTo>
                      <a:pt x="23" y="39"/>
                    </a:lnTo>
                    <a:lnTo>
                      <a:pt x="14" y="37"/>
                    </a:lnTo>
                    <a:lnTo>
                      <a:pt x="5" y="32"/>
                    </a:lnTo>
                    <a:lnTo>
                      <a:pt x="0" y="29"/>
                    </a:lnTo>
                    <a:lnTo>
                      <a:pt x="10" y="29"/>
                    </a:lnTo>
                    <a:lnTo>
                      <a:pt x="17" y="29"/>
                    </a:lnTo>
                    <a:lnTo>
                      <a:pt x="23" y="29"/>
                    </a:lnTo>
                    <a:lnTo>
                      <a:pt x="31" y="34"/>
                    </a:lnTo>
                    <a:lnTo>
                      <a:pt x="21" y="31"/>
                    </a:lnTo>
                    <a:lnTo>
                      <a:pt x="14" y="29"/>
                    </a:lnTo>
                    <a:lnTo>
                      <a:pt x="9" y="24"/>
                    </a:lnTo>
                    <a:lnTo>
                      <a:pt x="4" y="19"/>
                    </a:lnTo>
                    <a:lnTo>
                      <a:pt x="14" y="19"/>
                    </a:lnTo>
                    <a:lnTo>
                      <a:pt x="23" y="19"/>
                    </a:lnTo>
                    <a:lnTo>
                      <a:pt x="28" y="22"/>
                    </a:lnTo>
                    <a:lnTo>
                      <a:pt x="33" y="25"/>
                    </a:lnTo>
                    <a:lnTo>
                      <a:pt x="36" y="17"/>
                    </a:lnTo>
                    <a:lnTo>
                      <a:pt x="42" y="12"/>
                    </a:lnTo>
                    <a:lnTo>
                      <a:pt x="47" y="5"/>
                    </a:lnTo>
                    <a:lnTo>
                      <a:pt x="57" y="0"/>
                    </a:lnTo>
                    <a:lnTo>
                      <a:pt x="52" y="12"/>
                    </a:lnTo>
                    <a:lnTo>
                      <a:pt x="42" y="24"/>
                    </a:lnTo>
                    <a:lnTo>
                      <a:pt x="48" y="15"/>
                    </a:lnTo>
                    <a:lnTo>
                      <a:pt x="57" y="6"/>
                    </a:lnTo>
                    <a:lnTo>
                      <a:pt x="57" y="19"/>
                    </a:lnTo>
                    <a:lnTo>
                      <a:pt x="52" y="20"/>
                    </a:lnTo>
                    <a:lnTo>
                      <a:pt x="48" y="25"/>
                    </a:lnTo>
                    <a:lnTo>
                      <a:pt x="45" y="31"/>
                    </a:lnTo>
                    <a:lnTo>
                      <a:pt x="42" y="34"/>
                    </a:lnTo>
                    <a:lnTo>
                      <a:pt x="55" y="32"/>
                    </a:lnTo>
                    <a:lnTo>
                      <a:pt x="50" y="37"/>
                    </a:lnTo>
                    <a:lnTo>
                      <a:pt x="43" y="43"/>
                    </a:lnTo>
                    <a:lnTo>
                      <a:pt x="62" y="63"/>
                    </a:lnTo>
                    <a:lnTo>
                      <a:pt x="52" y="62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4" name="Freeform 334"/>
              <p:cNvSpPr>
                <a:spLocks/>
              </p:cNvSpPr>
              <p:nvPr/>
            </p:nvSpPr>
            <p:spPr bwMode="auto">
              <a:xfrm>
                <a:off x="2347" y="2008"/>
                <a:ext cx="19" cy="28"/>
              </a:xfrm>
              <a:custGeom>
                <a:avLst/>
                <a:gdLst/>
                <a:ahLst/>
                <a:cxnLst>
                  <a:cxn ang="0">
                    <a:pos x="6" y="9"/>
                  </a:cxn>
                  <a:cxn ang="0">
                    <a:pos x="0" y="9"/>
                  </a:cxn>
                  <a:cxn ang="0">
                    <a:pos x="14" y="28"/>
                  </a:cxn>
                  <a:cxn ang="0">
                    <a:pos x="19" y="24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6" y="3"/>
                  </a:cxn>
                  <a:cxn ang="0">
                    <a:pos x="2" y="0"/>
                  </a:cxn>
                  <a:cxn ang="0">
                    <a:pos x="0" y="3"/>
                  </a:cxn>
                  <a:cxn ang="0">
                    <a:pos x="6" y="9"/>
                  </a:cxn>
                </a:cxnLst>
                <a:rect l="0" t="0" r="r" b="b"/>
                <a:pathLst>
                  <a:path w="19" h="28">
                    <a:moveTo>
                      <a:pt x="6" y="9"/>
                    </a:moveTo>
                    <a:lnTo>
                      <a:pt x="0" y="9"/>
                    </a:lnTo>
                    <a:lnTo>
                      <a:pt x="14" y="28"/>
                    </a:lnTo>
                    <a:lnTo>
                      <a:pt x="19" y="24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6" y="3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6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5" name="Freeform 335"/>
              <p:cNvSpPr>
                <a:spLocks/>
              </p:cNvSpPr>
              <p:nvPr/>
            </p:nvSpPr>
            <p:spPr bwMode="auto">
              <a:xfrm>
                <a:off x="2330" y="2011"/>
                <a:ext cx="23" cy="1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11"/>
                  </a:cxn>
                  <a:cxn ang="0">
                    <a:pos x="7" y="11"/>
                  </a:cxn>
                  <a:cxn ang="0">
                    <a:pos x="9" y="11"/>
                  </a:cxn>
                  <a:cxn ang="0">
                    <a:pos x="12" y="11"/>
                  </a:cxn>
                  <a:cxn ang="0">
                    <a:pos x="14" y="11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19" y="6"/>
                  </a:cxn>
                  <a:cxn ang="0">
                    <a:pos x="23" y="6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4" y="2"/>
                  </a:cxn>
                  <a:cxn ang="0">
                    <a:pos x="14" y="6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7" y="6"/>
                  </a:cxn>
                  <a:cxn ang="0">
                    <a:pos x="9" y="11"/>
                  </a:cxn>
                  <a:cxn ang="0">
                    <a:pos x="4" y="6"/>
                  </a:cxn>
                  <a:cxn ang="0">
                    <a:pos x="0" y="7"/>
                  </a:cxn>
                  <a:cxn ang="0">
                    <a:pos x="4" y="11"/>
                  </a:cxn>
                  <a:cxn ang="0">
                    <a:pos x="4" y="6"/>
                  </a:cxn>
                </a:cxnLst>
                <a:rect l="0" t="0" r="r" b="b"/>
                <a:pathLst>
                  <a:path w="23" h="11">
                    <a:moveTo>
                      <a:pt x="4" y="6"/>
                    </a:moveTo>
                    <a:lnTo>
                      <a:pt x="4" y="11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4" y="2"/>
                    </a:lnTo>
                    <a:lnTo>
                      <a:pt x="14" y="6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9" y="11"/>
                    </a:lnTo>
                    <a:lnTo>
                      <a:pt x="4" y="6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6" name="Freeform 336"/>
              <p:cNvSpPr>
                <a:spLocks/>
              </p:cNvSpPr>
              <p:nvPr/>
            </p:nvSpPr>
            <p:spPr bwMode="auto">
              <a:xfrm>
                <a:off x="2334" y="2008"/>
                <a:ext cx="13" cy="14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3" y="5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5" y="14"/>
                  </a:cxn>
                  <a:cxn ang="0">
                    <a:pos x="5" y="10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10" y="9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0" y="0"/>
                  </a:cxn>
                  <a:cxn ang="0">
                    <a:pos x="13" y="5"/>
                  </a:cxn>
                </a:cxnLst>
                <a:rect l="0" t="0" r="r" b="b"/>
                <a:pathLst>
                  <a:path w="13" h="14">
                    <a:moveTo>
                      <a:pt x="13" y="5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0" y="0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7" name="Freeform 337"/>
              <p:cNvSpPr>
                <a:spLocks/>
              </p:cNvSpPr>
              <p:nvPr/>
            </p:nvSpPr>
            <p:spPr bwMode="auto">
              <a:xfrm>
                <a:off x="2306" y="1999"/>
                <a:ext cx="41" cy="18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9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7" y="14"/>
                  </a:cxn>
                  <a:cxn ang="0">
                    <a:pos x="19" y="14"/>
                  </a:cxn>
                  <a:cxn ang="0">
                    <a:pos x="19" y="18"/>
                  </a:cxn>
                  <a:cxn ang="0">
                    <a:pos x="22" y="18"/>
                  </a:cxn>
                  <a:cxn ang="0">
                    <a:pos x="24" y="18"/>
                  </a:cxn>
                  <a:cxn ang="0">
                    <a:pos x="28" y="18"/>
                  </a:cxn>
                  <a:cxn ang="0">
                    <a:pos x="31" y="18"/>
                  </a:cxn>
                  <a:cxn ang="0">
                    <a:pos x="33" y="18"/>
                  </a:cxn>
                  <a:cxn ang="0">
                    <a:pos x="36" y="18"/>
                  </a:cxn>
                  <a:cxn ang="0">
                    <a:pos x="38" y="14"/>
                  </a:cxn>
                  <a:cxn ang="0">
                    <a:pos x="41" y="14"/>
                  </a:cxn>
                  <a:cxn ang="0">
                    <a:pos x="38" y="9"/>
                  </a:cxn>
                  <a:cxn ang="0">
                    <a:pos x="36" y="9"/>
                  </a:cxn>
                  <a:cxn ang="0">
                    <a:pos x="36" y="12"/>
                  </a:cxn>
                  <a:cxn ang="0">
                    <a:pos x="33" y="12"/>
                  </a:cxn>
                  <a:cxn ang="0">
                    <a:pos x="31" y="12"/>
                  </a:cxn>
                  <a:cxn ang="0">
                    <a:pos x="28" y="12"/>
                  </a:cxn>
                  <a:cxn ang="0">
                    <a:pos x="24" y="12"/>
                  </a:cxn>
                  <a:cxn ang="0">
                    <a:pos x="22" y="12"/>
                  </a:cxn>
                  <a:cxn ang="0">
                    <a:pos x="19" y="9"/>
                  </a:cxn>
                  <a:cxn ang="0">
                    <a:pos x="17" y="9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2" y="4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5" y="7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5" y="7"/>
                  </a:cxn>
                  <a:cxn ang="0">
                    <a:pos x="5" y="0"/>
                  </a:cxn>
                </a:cxnLst>
                <a:rect l="0" t="0" r="r" b="b"/>
                <a:pathLst>
                  <a:path w="41" h="18">
                    <a:moveTo>
                      <a:pt x="5" y="0"/>
                    </a:moveTo>
                    <a:lnTo>
                      <a:pt x="5" y="7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19" y="18"/>
                    </a:lnTo>
                    <a:lnTo>
                      <a:pt x="22" y="18"/>
                    </a:lnTo>
                    <a:lnTo>
                      <a:pt x="24" y="18"/>
                    </a:lnTo>
                    <a:lnTo>
                      <a:pt x="28" y="18"/>
                    </a:lnTo>
                    <a:lnTo>
                      <a:pt x="31" y="18"/>
                    </a:lnTo>
                    <a:lnTo>
                      <a:pt x="33" y="18"/>
                    </a:lnTo>
                    <a:lnTo>
                      <a:pt x="36" y="18"/>
                    </a:lnTo>
                    <a:lnTo>
                      <a:pt x="38" y="14"/>
                    </a:lnTo>
                    <a:lnTo>
                      <a:pt x="41" y="14"/>
                    </a:lnTo>
                    <a:lnTo>
                      <a:pt x="38" y="9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3" y="12"/>
                    </a:lnTo>
                    <a:lnTo>
                      <a:pt x="31" y="12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2" y="12"/>
                    </a:lnTo>
                    <a:lnTo>
                      <a:pt x="19" y="9"/>
                    </a:lnTo>
                    <a:lnTo>
                      <a:pt x="17" y="9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8" name="Freeform 338"/>
              <p:cNvSpPr>
                <a:spLocks/>
              </p:cNvSpPr>
              <p:nvPr/>
            </p:nvSpPr>
            <p:spPr bwMode="auto">
              <a:xfrm>
                <a:off x="2311" y="1999"/>
                <a:ext cx="33" cy="12"/>
              </a:xfrm>
              <a:custGeom>
                <a:avLst/>
                <a:gdLst/>
                <a:ahLst/>
                <a:cxnLst>
                  <a:cxn ang="0">
                    <a:pos x="31" y="12"/>
                  </a:cxn>
                  <a:cxn ang="0">
                    <a:pos x="33" y="7"/>
                  </a:cxn>
                  <a:cxn ang="0">
                    <a:pos x="31" y="7"/>
                  </a:cxn>
                  <a:cxn ang="0">
                    <a:pos x="28" y="7"/>
                  </a:cxn>
                  <a:cxn ang="0">
                    <a:pos x="28" y="4"/>
                  </a:cxn>
                  <a:cxn ang="0">
                    <a:pos x="26" y="4"/>
                  </a:cxn>
                  <a:cxn ang="0">
                    <a:pos x="23" y="4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4" y="7"/>
                  </a:cxn>
                  <a:cxn ang="0">
                    <a:pos x="7" y="7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23" y="7"/>
                  </a:cxn>
                  <a:cxn ang="0">
                    <a:pos x="23" y="9"/>
                  </a:cxn>
                  <a:cxn ang="0">
                    <a:pos x="26" y="9"/>
                  </a:cxn>
                  <a:cxn ang="0">
                    <a:pos x="28" y="9"/>
                  </a:cxn>
                  <a:cxn ang="0">
                    <a:pos x="28" y="12"/>
                  </a:cxn>
                  <a:cxn ang="0">
                    <a:pos x="31" y="12"/>
                  </a:cxn>
                  <a:cxn ang="0">
                    <a:pos x="33" y="7"/>
                  </a:cxn>
                  <a:cxn ang="0">
                    <a:pos x="31" y="12"/>
                  </a:cxn>
                </a:cxnLst>
                <a:rect l="0" t="0" r="r" b="b"/>
                <a:pathLst>
                  <a:path w="33" h="12">
                    <a:moveTo>
                      <a:pt x="31" y="12"/>
                    </a:moveTo>
                    <a:lnTo>
                      <a:pt x="33" y="7"/>
                    </a:lnTo>
                    <a:lnTo>
                      <a:pt x="31" y="7"/>
                    </a:lnTo>
                    <a:lnTo>
                      <a:pt x="28" y="7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3" y="4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4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6" y="9"/>
                    </a:lnTo>
                    <a:lnTo>
                      <a:pt x="28" y="9"/>
                    </a:lnTo>
                    <a:lnTo>
                      <a:pt x="28" y="12"/>
                    </a:lnTo>
                    <a:lnTo>
                      <a:pt x="31" y="12"/>
                    </a:lnTo>
                    <a:lnTo>
                      <a:pt x="33" y="7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79" name="Freeform 339"/>
              <p:cNvSpPr>
                <a:spLocks/>
              </p:cNvSpPr>
              <p:nvPr/>
            </p:nvSpPr>
            <p:spPr bwMode="auto">
              <a:xfrm>
                <a:off x="2309" y="1989"/>
                <a:ext cx="35" cy="22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6" y="5"/>
                  </a:cxn>
                  <a:cxn ang="0">
                    <a:pos x="6" y="9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11" y="10"/>
                  </a:cxn>
                  <a:cxn ang="0">
                    <a:pos x="11" y="14"/>
                  </a:cxn>
                  <a:cxn ang="0">
                    <a:pos x="14" y="14"/>
                  </a:cxn>
                  <a:cxn ang="0">
                    <a:pos x="14" y="17"/>
                  </a:cxn>
                  <a:cxn ang="0">
                    <a:pos x="16" y="17"/>
                  </a:cxn>
                  <a:cxn ang="0">
                    <a:pos x="19" y="17"/>
                  </a:cxn>
                  <a:cxn ang="0">
                    <a:pos x="19" y="19"/>
                  </a:cxn>
                  <a:cxn ang="0">
                    <a:pos x="21" y="19"/>
                  </a:cxn>
                  <a:cxn ang="0">
                    <a:pos x="25" y="19"/>
                  </a:cxn>
                  <a:cxn ang="0">
                    <a:pos x="25" y="22"/>
                  </a:cxn>
                  <a:cxn ang="0">
                    <a:pos x="28" y="22"/>
                  </a:cxn>
                  <a:cxn ang="0">
                    <a:pos x="30" y="22"/>
                  </a:cxn>
                  <a:cxn ang="0">
                    <a:pos x="33" y="22"/>
                  </a:cxn>
                  <a:cxn ang="0">
                    <a:pos x="35" y="17"/>
                  </a:cxn>
                  <a:cxn ang="0">
                    <a:pos x="33" y="17"/>
                  </a:cxn>
                  <a:cxn ang="0">
                    <a:pos x="30" y="17"/>
                  </a:cxn>
                  <a:cxn ang="0">
                    <a:pos x="28" y="17"/>
                  </a:cxn>
                  <a:cxn ang="0">
                    <a:pos x="25" y="14"/>
                  </a:cxn>
                  <a:cxn ang="0">
                    <a:pos x="21" y="14"/>
                  </a:cxn>
                  <a:cxn ang="0">
                    <a:pos x="19" y="10"/>
                  </a:cxn>
                  <a:cxn ang="0">
                    <a:pos x="16" y="10"/>
                  </a:cxn>
                  <a:cxn ang="0">
                    <a:pos x="16" y="9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6" y="5"/>
                  </a:cxn>
                  <a:cxn ang="0">
                    <a:pos x="9" y="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9" y="0"/>
                  </a:cxn>
                </a:cxnLst>
                <a:rect l="0" t="0" r="r" b="b"/>
                <a:pathLst>
                  <a:path w="35" h="22">
                    <a:moveTo>
                      <a:pt x="9" y="0"/>
                    </a:moveTo>
                    <a:lnTo>
                      <a:pt x="6" y="5"/>
                    </a:lnTo>
                    <a:lnTo>
                      <a:pt x="6" y="9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9" y="17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5" y="19"/>
                    </a:lnTo>
                    <a:lnTo>
                      <a:pt x="25" y="22"/>
                    </a:lnTo>
                    <a:lnTo>
                      <a:pt x="28" y="22"/>
                    </a:lnTo>
                    <a:lnTo>
                      <a:pt x="30" y="22"/>
                    </a:lnTo>
                    <a:lnTo>
                      <a:pt x="33" y="22"/>
                    </a:lnTo>
                    <a:lnTo>
                      <a:pt x="35" y="17"/>
                    </a:lnTo>
                    <a:lnTo>
                      <a:pt x="33" y="17"/>
                    </a:lnTo>
                    <a:lnTo>
                      <a:pt x="30" y="17"/>
                    </a:lnTo>
                    <a:lnTo>
                      <a:pt x="28" y="17"/>
                    </a:lnTo>
                    <a:lnTo>
                      <a:pt x="25" y="14"/>
                    </a:lnTo>
                    <a:lnTo>
                      <a:pt x="21" y="14"/>
                    </a:lnTo>
                    <a:lnTo>
                      <a:pt x="19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6" y="5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0" name="Freeform 340"/>
              <p:cNvSpPr>
                <a:spLocks/>
              </p:cNvSpPr>
              <p:nvPr/>
            </p:nvSpPr>
            <p:spPr bwMode="auto">
              <a:xfrm>
                <a:off x="2315" y="1989"/>
                <a:ext cx="19" cy="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19" y="0"/>
                  </a:cxn>
                </a:cxnLst>
                <a:rect l="0" t="0" r="r" b="b"/>
                <a:pathLst>
                  <a:path w="19" h="5">
                    <a:moveTo>
                      <a:pt x="19" y="0"/>
                    </a:move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1" name="Freeform 341"/>
              <p:cNvSpPr>
                <a:spLocks/>
              </p:cNvSpPr>
              <p:nvPr/>
            </p:nvSpPr>
            <p:spPr bwMode="auto">
              <a:xfrm>
                <a:off x="2334" y="1989"/>
                <a:ext cx="13" cy="14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13" y="9"/>
                  </a:cxn>
                  <a:cxn ang="0">
                    <a:pos x="10" y="9"/>
                  </a:cxn>
                  <a:cxn ang="0">
                    <a:pos x="8" y="9"/>
                  </a:cxn>
                  <a:cxn ang="0">
                    <a:pos x="8" y="5"/>
                  </a:cxn>
                  <a:cxn ang="0">
                    <a:pos x="5" y="5"/>
                  </a:cxn>
                  <a:cxn ang="0">
                    <a:pos x="5" y="4"/>
                  </a:cxn>
                  <a:cxn ang="0">
                    <a:pos x="3" y="4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8" y="14"/>
                  </a:cxn>
                  <a:cxn ang="0">
                    <a:pos x="10" y="14"/>
                  </a:cxn>
                  <a:cxn ang="0">
                    <a:pos x="13" y="10"/>
                  </a:cxn>
                  <a:cxn ang="0">
                    <a:pos x="10" y="14"/>
                  </a:cxn>
                  <a:cxn ang="0">
                    <a:pos x="13" y="14"/>
                  </a:cxn>
                  <a:cxn ang="0">
                    <a:pos x="13" y="10"/>
                  </a:cxn>
                  <a:cxn ang="0">
                    <a:pos x="8" y="10"/>
                  </a:cxn>
                </a:cxnLst>
                <a:rect l="0" t="0" r="r" b="b"/>
                <a:pathLst>
                  <a:path w="13" h="14">
                    <a:moveTo>
                      <a:pt x="8" y="10"/>
                    </a:moveTo>
                    <a:lnTo>
                      <a:pt x="13" y="9"/>
                    </a:lnTo>
                    <a:lnTo>
                      <a:pt x="10" y="9"/>
                    </a:lnTo>
                    <a:lnTo>
                      <a:pt x="8" y="9"/>
                    </a:lnTo>
                    <a:lnTo>
                      <a:pt x="8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3" y="10"/>
                    </a:lnTo>
                    <a:lnTo>
                      <a:pt x="10" y="14"/>
                    </a:lnTo>
                    <a:lnTo>
                      <a:pt x="13" y="14"/>
                    </a:lnTo>
                    <a:lnTo>
                      <a:pt x="13" y="10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2" name="Freeform 342"/>
              <p:cNvSpPr>
                <a:spLocks/>
              </p:cNvSpPr>
              <p:nvPr/>
            </p:nvSpPr>
            <p:spPr bwMode="auto">
              <a:xfrm>
                <a:off x="2342" y="1970"/>
                <a:ext cx="30" cy="29"/>
              </a:xfrm>
              <a:custGeom>
                <a:avLst/>
                <a:gdLst/>
                <a:ahLst/>
                <a:cxnLst>
                  <a:cxn ang="0">
                    <a:pos x="30" y="5"/>
                  </a:cxn>
                  <a:cxn ang="0">
                    <a:pos x="26" y="0"/>
                  </a:cxn>
                  <a:cxn ang="0">
                    <a:pos x="26" y="4"/>
                  </a:cxn>
                  <a:cxn ang="0">
                    <a:pos x="24" y="4"/>
                  </a:cxn>
                  <a:cxn ang="0">
                    <a:pos x="21" y="4"/>
                  </a:cxn>
                  <a:cxn ang="0">
                    <a:pos x="21" y="5"/>
                  </a:cxn>
                  <a:cxn ang="0">
                    <a:pos x="19" y="5"/>
                  </a:cxn>
                  <a:cxn ang="0">
                    <a:pos x="16" y="9"/>
                  </a:cxn>
                  <a:cxn ang="0">
                    <a:pos x="12" y="10"/>
                  </a:cxn>
                  <a:cxn ang="0">
                    <a:pos x="11" y="10"/>
                  </a:cxn>
                  <a:cxn ang="0">
                    <a:pos x="11" y="14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5" y="19"/>
                  </a:cxn>
                  <a:cxn ang="0">
                    <a:pos x="5" y="23"/>
                  </a:cxn>
                  <a:cxn ang="0">
                    <a:pos x="2" y="23"/>
                  </a:cxn>
                  <a:cxn ang="0">
                    <a:pos x="2" y="24"/>
                  </a:cxn>
                  <a:cxn ang="0">
                    <a:pos x="2" y="28"/>
                  </a:cxn>
                  <a:cxn ang="0">
                    <a:pos x="0" y="28"/>
                  </a:cxn>
                  <a:cxn ang="0">
                    <a:pos x="0" y="29"/>
                  </a:cxn>
                  <a:cxn ang="0">
                    <a:pos x="5" y="29"/>
                  </a:cxn>
                  <a:cxn ang="0">
                    <a:pos x="5" y="28"/>
                  </a:cxn>
                  <a:cxn ang="0">
                    <a:pos x="7" y="28"/>
                  </a:cxn>
                  <a:cxn ang="0">
                    <a:pos x="7" y="24"/>
                  </a:cxn>
                  <a:cxn ang="0">
                    <a:pos x="11" y="23"/>
                  </a:cxn>
                  <a:cxn ang="0">
                    <a:pos x="11" y="19"/>
                  </a:cxn>
                  <a:cxn ang="0">
                    <a:pos x="12" y="19"/>
                  </a:cxn>
                  <a:cxn ang="0">
                    <a:pos x="12" y="17"/>
                  </a:cxn>
                  <a:cxn ang="0">
                    <a:pos x="16" y="17"/>
                  </a:cxn>
                  <a:cxn ang="0">
                    <a:pos x="16" y="14"/>
                  </a:cxn>
                  <a:cxn ang="0">
                    <a:pos x="19" y="14"/>
                  </a:cxn>
                  <a:cxn ang="0">
                    <a:pos x="21" y="10"/>
                  </a:cxn>
                  <a:cxn ang="0">
                    <a:pos x="24" y="10"/>
                  </a:cxn>
                  <a:cxn ang="0">
                    <a:pos x="24" y="9"/>
                  </a:cxn>
                  <a:cxn ang="0">
                    <a:pos x="26" y="9"/>
                  </a:cxn>
                  <a:cxn ang="0">
                    <a:pos x="30" y="5"/>
                  </a:cxn>
                  <a:cxn ang="0">
                    <a:pos x="26" y="4"/>
                  </a:cxn>
                  <a:cxn ang="0">
                    <a:pos x="30" y="5"/>
                  </a:cxn>
                </a:cxnLst>
                <a:rect l="0" t="0" r="r" b="b"/>
                <a:pathLst>
                  <a:path w="30" h="29">
                    <a:moveTo>
                      <a:pt x="30" y="5"/>
                    </a:moveTo>
                    <a:lnTo>
                      <a:pt x="26" y="0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1" y="4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9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1" y="14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23"/>
                    </a:lnTo>
                    <a:lnTo>
                      <a:pt x="2" y="23"/>
                    </a:lnTo>
                    <a:lnTo>
                      <a:pt x="2" y="24"/>
                    </a:lnTo>
                    <a:lnTo>
                      <a:pt x="2" y="28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7" y="28"/>
                    </a:lnTo>
                    <a:lnTo>
                      <a:pt x="7" y="24"/>
                    </a:lnTo>
                    <a:lnTo>
                      <a:pt x="11" y="23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6" y="17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1" y="10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6" y="9"/>
                    </a:lnTo>
                    <a:lnTo>
                      <a:pt x="30" y="5"/>
                    </a:lnTo>
                    <a:lnTo>
                      <a:pt x="26" y="4"/>
                    </a:lnTo>
                    <a:lnTo>
                      <a:pt x="3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3" name="Freeform 343"/>
              <p:cNvSpPr>
                <a:spLocks/>
              </p:cNvSpPr>
              <p:nvPr/>
            </p:nvSpPr>
            <p:spPr bwMode="auto">
              <a:xfrm>
                <a:off x="2349" y="1974"/>
                <a:ext cx="23" cy="25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4" y="25"/>
                  </a:cxn>
                  <a:cxn ang="0">
                    <a:pos x="5" y="25"/>
                  </a:cxn>
                  <a:cxn ang="0">
                    <a:pos x="5" y="24"/>
                  </a:cxn>
                  <a:cxn ang="0">
                    <a:pos x="9" y="24"/>
                  </a:cxn>
                  <a:cxn ang="0">
                    <a:pos x="12" y="20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7" y="15"/>
                  </a:cxn>
                  <a:cxn ang="0">
                    <a:pos x="17" y="13"/>
                  </a:cxn>
                  <a:cxn ang="0">
                    <a:pos x="19" y="10"/>
                  </a:cxn>
                  <a:cxn ang="0">
                    <a:pos x="19" y="6"/>
                  </a:cxn>
                  <a:cxn ang="0">
                    <a:pos x="23" y="5"/>
                  </a:cxn>
                  <a:cxn ang="0">
                    <a:pos x="23" y="1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7" y="1"/>
                  </a:cxn>
                  <a:cxn ang="0">
                    <a:pos x="17" y="5"/>
                  </a:cxn>
                  <a:cxn ang="0">
                    <a:pos x="14" y="5"/>
                  </a:cxn>
                  <a:cxn ang="0">
                    <a:pos x="14" y="6"/>
                  </a:cxn>
                  <a:cxn ang="0">
                    <a:pos x="14" y="10"/>
                  </a:cxn>
                  <a:cxn ang="0">
                    <a:pos x="12" y="10"/>
                  </a:cxn>
                  <a:cxn ang="0">
                    <a:pos x="12" y="13"/>
                  </a:cxn>
                  <a:cxn ang="0">
                    <a:pos x="9" y="13"/>
                  </a:cxn>
                  <a:cxn ang="0">
                    <a:pos x="9" y="15"/>
                  </a:cxn>
                  <a:cxn ang="0">
                    <a:pos x="5" y="19"/>
                  </a:cxn>
                  <a:cxn ang="0">
                    <a:pos x="4" y="20"/>
                  </a:cxn>
                  <a:cxn ang="0">
                    <a:pos x="0" y="24"/>
                  </a:cxn>
                  <a:cxn ang="0">
                    <a:pos x="4" y="25"/>
                  </a:cxn>
                  <a:cxn ang="0">
                    <a:pos x="0" y="24"/>
                  </a:cxn>
                </a:cxnLst>
                <a:rect l="0" t="0" r="r" b="b"/>
                <a:pathLst>
                  <a:path w="23" h="25">
                    <a:moveTo>
                      <a:pt x="0" y="24"/>
                    </a:moveTo>
                    <a:lnTo>
                      <a:pt x="4" y="25"/>
                    </a:lnTo>
                    <a:lnTo>
                      <a:pt x="5" y="25"/>
                    </a:lnTo>
                    <a:lnTo>
                      <a:pt x="5" y="24"/>
                    </a:lnTo>
                    <a:lnTo>
                      <a:pt x="9" y="24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7" y="15"/>
                    </a:lnTo>
                    <a:lnTo>
                      <a:pt x="17" y="13"/>
                    </a:lnTo>
                    <a:lnTo>
                      <a:pt x="19" y="10"/>
                    </a:lnTo>
                    <a:lnTo>
                      <a:pt x="19" y="6"/>
                    </a:lnTo>
                    <a:lnTo>
                      <a:pt x="23" y="5"/>
                    </a:lnTo>
                    <a:lnTo>
                      <a:pt x="23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4" y="6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13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5" y="19"/>
                    </a:lnTo>
                    <a:lnTo>
                      <a:pt x="4" y="20"/>
                    </a:lnTo>
                    <a:lnTo>
                      <a:pt x="0" y="24"/>
                    </a:lnTo>
                    <a:lnTo>
                      <a:pt x="4" y="25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4" name="Freeform 344"/>
              <p:cNvSpPr>
                <a:spLocks/>
              </p:cNvSpPr>
              <p:nvPr/>
            </p:nvSpPr>
            <p:spPr bwMode="auto">
              <a:xfrm>
                <a:off x="2349" y="1979"/>
                <a:ext cx="24" cy="20"/>
              </a:xfrm>
              <a:custGeom>
                <a:avLst/>
                <a:gdLst/>
                <a:ahLst/>
                <a:cxnLst>
                  <a:cxn ang="0">
                    <a:pos x="24" y="1"/>
                  </a:cxn>
                  <a:cxn ang="0">
                    <a:pos x="19" y="0"/>
                  </a:cxn>
                  <a:cxn ang="0">
                    <a:pos x="17" y="1"/>
                  </a:cxn>
                  <a:cxn ang="0">
                    <a:pos x="14" y="1"/>
                  </a:cxn>
                  <a:cxn ang="0">
                    <a:pos x="14" y="5"/>
                  </a:cxn>
                  <a:cxn ang="0">
                    <a:pos x="12" y="8"/>
                  </a:cxn>
                  <a:cxn ang="0">
                    <a:pos x="9" y="8"/>
                  </a:cxn>
                  <a:cxn ang="0">
                    <a:pos x="9" y="10"/>
                  </a:cxn>
                  <a:cxn ang="0">
                    <a:pos x="5" y="14"/>
                  </a:cxn>
                  <a:cxn ang="0">
                    <a:pos x="4" y="14"/>
                  </a:cxn>
                  <a:cxn ang="0">
                    <a:pos x="4" y="15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4" y="20"/>
                  </a:cxn>
                  <a:cxn ang="0">
                    <a:pos x="5" y="20"/>
                  </a:cxn>
                  <a:cxn ang="0">
                    <a:pos x="5" y="19"/>
                  </a:cxn>
                  <a:cxn ang="0">
                    <a:pos x="9" y="19"/>
                  </a:cxn>
                  <a:cxn ang="0">
                    <a:pos x="9" y="15"/>
                  </a:cxn>
                  <a:cxn ang="0">
                    <a:pos x="12" y="15"/>
                  </a:cxn>
                  <a:cxn ang="0">
                    <a:pos x="12" y="14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7" y="10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3" y="1"/>
                  </a:cxn>
                  <a:cxn ang="0">
                    <a:pos x="19" y="1"/>
                  </a:cxn>
                  <a:cxn ang="0">
                    <a:pos x="24" y="1"/>
                  </a:cxn>
                </a:cxnLst>
                <a:rect l="0" t="0" r="r" b="b"/>
                <a:pathLst>
                  <a:path w="24" h="20">
                    <a:moveTo>
                      <a:pt x="24" y="1"/>
                    </a:moveTo>
                    <a:lnTo>
                      <a:pt x="19" y="0"/>
                    </a:lnTo>
                    <a:lnTo>
                      <a:pt x="17" y="1"/>
                    </a:lnTo>
                    <a:lnTo>
                      <a:pt x="14" y="1"/>
                    </a:lnTo>
                    <a:lnTo>
                      <a:pt x="14" y="5"/>
                    </a:lnTo>
                    <a:lnTo>
                      <a:pt x="12" y="8"/>
                    </a:lnTo>
                    <a:lnTo>
                      <a:pt x="9" y="8"/>
                    </a:lnTo>
                    <a:lnTo>
                      <a:pt x="9" y="10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5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9" y="19"/>
                    </a:lnTo>
                    <a:lnTo>
                      <a:pt x="9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3" y="1"/>
                    </a:lnTo>
                    <a:lnTo>
                      <a:pt x="19" y="1"/>
                    </a:lnTo>
                    <a:lnTo>
                      <a:pt x="24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5" name="Freeform 345"/>
              <p:cNvSpPr>
                <a:spLocks/>
              </p:cNvSpPr>
              <p:nvPr/>
            </p:nvSpPr>
            <p:spPr bwMode="auto">
              <a:xfrm>
                <a:off x="2366" y="1980"/>
                <a:ext cx="7" cy="1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6" y="13"/>
                  </a:cxn>
                  <a:cxn ang="0">
                    <a:pos x="7" y="0"/>
                  </a:cxn>
                  <a:cxn ang="0">
                    <a:pos x="2" y="0"/>
                  </a:cxn>
                  <a:cxn ang="0">
                    <a:pos x="0" y="9"/>
                  </a:cxn>
                  <a:cxn ang="0">
                    <a:pos x="2" y="13"/>
                  </a:cxn>
                </a:cxnLst>
                <a:rect l="0" t="0" r="r" b="b"/>
                <a:pathLst>
                  <a:path w="7" h="13">
                    <a:moveTo>
                      <a:pt x="2" y="13"/>
                    </a:moveTo>
                    <a:lnTo>
                      <a:pt x="6" y="13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0" y="9"/>
                    </a:lnTo>
                    <a:lnTo>
                      <a:pt x="2" y="1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6" name="Freeform 346"/>
              <p:cNvSpPr>
                <a:spLocks/>
              </p:cNvSpPr>
              <p:nvPr/>
            </p:nvSpPr>
            <p:spPr bwMode="auto">
              <a:xfrm>
                <a:off x="2349" y="1989"/>
                <a:ext cx="19" cy="22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4" y="22"/>
                  </a:cxn>
                  <a:cxn ang="0">
                    <a:pos x="5" y="22"/>
                  </a:cxn>
                  <a:cxn ang="0">
                    <a:pos x="9" y="22"/>
                  </a:cxn>
                  <a:cxn ang="0">
                    <a:pos x="9" y="19"/>
                  </a:cxn>
                  <a:cxn ang="0">
                    <a:pos x="12" y="17"/>
                  </a:cxn>
                  <a:cxn ang="0">
                    <a:pos x="14" y="17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7" y="10"/>
                  </a:cxn>
                  <a:cxn ang="0">
                    <a:pos x="17" y="9"/>
                  </a:cxn>
                  <a:cxn ang="0">
                    <a:pos x="19" y="5"/>
                  </a:cxn>
                  <a:cxn ang="0">
                    <a:pos x="19" y="4"/>
                  </a:cxn>
                  <a:cxn ang="0">
                    <a:pos x="17" y="0"/>
                  </a:cxn>
                  <a:cxn ang="0">
                    <a:pos x="14" y="4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9"/>
                  </a:cxn>
                  <a:cxn ang="0">
                    <a:pos x="9" y="10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5" y="17"/>
                  </a:cxn>
                  <a:cxn ang="0">
                    <a:pos x="4" y="17"/>
                  </a:cxn>
                  <a:cxn ang="0">
                    <a:pos x="4" y="22"/>
                  </a:cxn>
                  <a:cxn ang="0">
                    <a:pos x="0" y="17"/>
                  </a:cxn>
                </a:cxnLst>
                <a:rect l="0" t="0" r="r" b="b"/>
                <a:pathLst>
                  <a:path w="19" h="22">
                    <a:moveTo>
                      <a:pt x="0" y="17"/>
                    </a:moveTo>
                    <a:lnTo>
                      <a:pt x="4" y="22"/>
                    </a:lnTo>
                    <a:lnTo>
                      <a:pt x="5" y="22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7" y="0"/>
                    </a:lnTo>
                    <a:lnTo>
                      <a:pt x="14" y="4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9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4" y="2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7" name="Freeform 347"/>
              <p:cNvSpPr>
                <a:spLocks/>
              </p:cNvSpPr>
              <p:nvPr/>
            </p:nvSpPr>
            <p:spPr bwMode="auto">
              <a:xfrm>
                <a:off x="2349" y="2003"/>
                <a:ext cx="19" cy="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7" y="0"/>
                  </a:cxn>
                  <a:cxn ang="0">
                    <a:pos x="0" y="3"/>
                  </a:cxn>
                  <a:cxn ang="0">
                    <a:pos x="4" y="8"/>
                  </a:cxn>
                  <a:cxn ang="0">
                    <a:pos x="17" y="5"/>
                  </a:cxn>
                  <a:cxn ang="0">
                    <a:pos x="14" y="3"/>
                  </a:cxn>
                  <a:cxn ang="0">
                    <a:pos x="19" y="5"/>
                  </a:cxn>
                </a:cxnLst>
                <a:rect l="0" t="0" r="r" b="b"/>
                <a:pathLst>
                  <a:path w="19" h="8">
                    <a:moveTo>
                      <a:pt x="19" y="5"/>
                    </a:moveTo>
                    <a:lnTo>
                      <a:pt x="17" y="0"/>
                    </a:lnTo>
                    <a:lnTo>
                      <a:pt x="0" y="3"/>
                    </a:lnTo>
                    <a:lnTo>
                      <a:pt x="4" y="8"/>
                    </a:lnTo>
                    <a:lnTo>
                      <a:pt x="17" y="5"/>
                    </a:lnTo>
                    <a:lnTo>
                      <a:pt x="14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8" name="Freeform 348"/>
              <p:cNvSpPr>
                <a:spLocks/>
              </p:cNvSpPr>
              <p:nvPr/>
            </p:nvSpPr>
            <p:spPr bwMode="auto">
              <a:xfrm>
                <a:off x="2349" y="2006"/>
                <a:ext cx="19" cy="11"/>
              </a:xfrm>
              <a:custGeom>
                <a:avLst/>
                <a:gdLst/>
                <a:ahLst/>
                <a:cxnLst>
                  <a:cxn ang="0">
                    <a:pos x="9" y="7"/>
                  </a:cxn>
                  <a:cxn ang="0">
                    <a:pos x="5" y="11"/>
                  </a:cxn>
                  <a:cxn ang="0">
                    <a:pos x="9" y="11"/>
                  </a:cxn>
                  <a:cxn ang="0">
                    <a:pos x="12" y="11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7" y="2"/>
                  </a:cxn>
                  <a:cxn ang="0">
                    <a:pos x="19" y="2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5" y="5"/>
                  </a:cxn>
                  <a:cxn ang="0">
                    <a:pos x="4" y="7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0" y="7"/>
                  </a:cxn>
                  <a:cxn ang="0">
                    <a:pos x="4" y="11"/>
                  </a:cxn>
                  <a:cxn ang="0">
                    <a:pos x="9" y="7"/>
                  </a:cxn>
                </a:cxnLst>
                <a:rect l="0" t="0" r="r" b="b"/>
                <a:pathLst>
                  <a:path w="19" h="11">
                    <a:moveTo>
                      <a:pt x="9" y="7"/>
                    </a:moveTo>
                    <a:lnTo>
                      <a:pt x="5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5" y="5"/>
                    </a:lnTo>
                    <a:lnTo>
                      <a:pt x="4" y="7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89" name="Freeform 349"/>
              <p:cNvSpPr>
                <a:spLocks/>
              </p:cNvSpPr>
              <p:nvPr/>
            </p:nvSpPr>
            <p:spPr bwMode="auto">
              <a:xfrm>
                <a:off x="2353" y="2013"/>
                <a:ext cx="24" cy="30"/>
              </a:xfrm>
              <a:custGeom>
                <a:avLst/>
                <a:gdLst/>
                <a:ahLst/>
                <a:cxnLst>
                  <a:cxn ang="0">
                    <a:pos x="20" y="30"/>
                  </a:cxn>
                  <a:cxn ang="0">
                    <a:pos x="24" y="24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19" y="28"/>
                  </a:cxn>
                  <a:cxn ang="0">
                    <a:pos x="20" y="24"/>
                  </a:cxn>
                  <a:cxn ang="0">
                    <a:pos x="20" y="30"/>
                  </a:cxn>
                </a:cxnLst>
                <a:rect l="0" t="0" r="r" b="b"/>
                <a:pathLst>
                  <a:path w="24" h="30">
                    <a:moveTo>
                      <a:pt x="20" y="30"/>
                    </a:moveTo>
                    <a:lnTo>
                      <a:pt x="24" y="24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19" y="28"/>
                    </a:lnTo>
                    <a:lnTo>
                      <a:pt x="20" y="24"/>
                    </a:ln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0" name="Freeform 350"/>
              <p:cNvSpPr>
                <a:spLocks/>
              </p:cNvSpPr>
              <p:nvPr/>
            </p:nvSpPr>
            <p:spPr bwMode="auto">
              <a:xfrm>
                <a:off x="2361" y="2032"/>
                <a:ext cx="12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5"/>
                  </a:cxn>
                  <a:cxn ang="0">
                    <a:pos x="12" y="11"/>
                  </a:cxn>
                  <a:cxn ang="0">
                    <a:pos x="12" y="5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12" h="11">
                    <a:moveTo>
                      <a:pt x="0" y="4"/>
                    </a:moveTo>
                    <a:lnTo>
                      <a:pt x="2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1" name="Freeform 351"/>
              <p:cNvSpPr>
                <a:spLocks/>
              </p:cNvSpPr>
              <p:nvPr/>
            </p:nvSpPr>
            <p:spPr bwMode="auto">
              <a:xfrm>
                <a:off x="2361" y="2032"/>
                <a:ext cx="5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4"/>
                  </a:cxn>
                  <a:cxn ang="0">
                    <a:pos x="5" y="0"/>
                  </a:cxn>
                  <a:cxn ang="0">
                    <a:pos x="0" y="4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2" y="4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2" name="Freeform 352"/>
              <p:cNvSpPr>
                <a:spLocks/>
              </p:cNvSpPr>
              <p:nvPr/>
            </p:nvSpPr>
            <p:spPr bwMode="auto">
              <a:xfrm>
                <a:off x="2334" y="2003"/>
                <a:ext cx="67" cy="62"/>
              </a:xfrm>
              <a:custGeom>
                <a:avLst/>
                <a:gdLst/>
                <a:ahLst/>
                <a:cxnLst>
                  <a:cxn ang="0">
                    <a:pos x="57" y="59"/>
                  </a:cxn>
                  <a:cxn ang="0">
                    <a:pos x="38" y="40"/>
                  </a:cxn>
                  <a:cxn ang="0">
                    <a:pos x="32" y="46"/>
                  </a:cxn>
                  <a:cxn ang="0">
                    <a:pos x="24" y="48"/>
                  </a:cxn>
                  <a:cxn ang="0">
                    <a:pos x="27" y="41"/>
                  </a:cxn>
                  <a:cxn ang="0">
                    <a:pos x="32" y="38"/>
                  </a:cxn>
                  <a:cxn ang="0">
                    <a:pos x="22" y="41"/>
                  </a:cxn>
                  <a:cxn ang="0">
                    <a:pos x="13" y="41"/>
                  </a:cxn>
                  <a:cxn ang="0">
                    <a:pos x="3" y="38"/>
                  </a:cxn>
                  <a:cxn ang="0">
                    <a:pos x="0" y="34"/>
                  </a:cxn>
                  <a:cxn ang="0">
                    <a:pos x="8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9" y="38"/>
                  </a:cxn>
                  <a:cxn ang="0">
                    <a:pos x="19" y="34"/>
                  </a:cxn>
                  <a:cxn ang="0">
                    <a:pos x="12" y="33"/>
                  </a:cxn>
                  <a:cxn ang="0">
                    <a:pos x="5" y="31"/>
                  </a:cxn>
                  <a:cxn ang="0">
                    <a:pos x="0" y="27"/>
                  </a:cxn>
                  <a:cxn ang="0">
                    <a:pos x="8" y="24"/>
                  </a:cxn>
                  <a:cxn ang="0">
                    <a:pos x="19" y="24"/>
                  </a:cxn>
                  <a:cxn ang="0">
                    <a:pos x="24" y="26"/>
                  </a:cxn>
                  <a:cxn ang="0">
                    <a:pos x="32" y="29"/>
                  </a:cxn>
                  <a:cxn ang="0">
                    <a:pos x="32" y="17"/>
                  </a:cxn>
                  <a:cxn ang="0">
                    <a:pos x="36" y="12"/>
                  </a:cxn>
                  <a:cxn ang="0">
                    <a:pos x="41" y="5"/>
                  </a:cxn>
                  <a:cxn ang="0">
                    <a:pos x="51" y="0"/>
                  </a:cxn>
                  <a:cxn ang="0">
                    <a:pos x="46" y="12"/>
                  </a:cxn>
                  <a:cxn ang="0">
                    <a:pos x="38" y="27"/>
                  </a:cxn>
                  <a:cxn ang="0">
                    <a:pos x="44" y="15"/>
                  </a:cxn>
                  <a:cxn ang="0">
                    <a:pos x="53" y="5"/>
                  </a:cxn>
                  <a:cxn ang="0">
                    <a:pos x="51" y="15"/>
                  </a:cxn>
                  <a:cxn ang="0">
                    <a:pos x="50" y="19"/>
                  </a:cxn>
                  <a:cxn ang="0">
                    <a:pos x="48" y="26"/>
                  </a:cxn>
                  <a:cxn ang="0">
                    <a:pos x="43" y="31"/>
                  </a:cxn>
                  <a:cxn ang="0">
                    <a:pos x="39" y="34"/>
                  </a:cxn>
                  <a:cxn ang="0">
                    <a:pos x="53" y="29"/>
                  </a:cxn>
                  <a:cxn ang="0">
                    <a:pos x="50" y="34"/>
                  </a:cxn>
                  <a:cxn ang="0">
                    <a:pos x="43" y="40"/>
                  </a:cxn>
                  <a:cxn ang="0">
                    <a:pos x="67" y="62"/>
                  </a:cxn>
                  <a:cxn ang="0">
                    <a:pos x="57" y="59"/>
                  </a:cxn>
                </a:cxnLst>
                <a:rect l="0" t="0" r="r" b="b"/>
                <a:pathLst>
                  <a:path w="67" h="62">
                    <a:moveTo>
                      <a:pt x="57" y="59"/>
                    </a:moveTo>
                    <a:lnTo>
                      <a:pt x="38" y="40"/>
                    </a:lnTo>
                    <a:lnTo>
                      <a:pt x="32" y="46"/>
                    </a:lnTo>
                    <a:lnTo>
                      <a:pt x="24" y="48"/>
                    </a:lnTo>
                    <a:lnTo>
                      <a:pt x="27" y="41"/>
                    </a:lnTo>
                    <a:lnTo>
                      <a:pt x="32" y="38"/>
                    </a:lnTo>
                    <a:lnTo>
                      <a:pt x="22" y="41"/>
                    </a:lnTo>
                    <a:lnTo>
                      <a:pt x="13" y="41"/>
                    </a:lnTo>
                    <a:lnTo>
                      <a:pt x="3" y="38"/>
                    </a:lnTo>
                    <a:lnTo>
                      <a:pt x="0" y="34"/>
                    </a:lnTo>
                    <a:lnTo>
                      <a:pt x="8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9" y="38"/>
                    </a:lnTo>
                    <a:lnTo>
                      <a:pt x="19" y="34"/>
                    </a:lnTo>
                    <a:lnTo>
                      <a:pt x="12" y="33"/>
                    </a:lnTo>
                    <a:lnTo>
                      <a:pt x="5" y="31"/>
                    </a:lnTo>
                    <a:lnTo>
                      <a:pt x="0" y="27"/>
                    </a:lnTo>
                    <a:lnTo>
                      <a:pt x="8" y="24"/>
                    </a:lnTo>
                    <a:lnTo>
                      <a:pt x="19" y="24"/>
                    </a:lnTo>
                    <a:lnTo>
                      <a:pt x="24" y="26"/>
                    </a:lnTo>
                    <a:lnTo>
                      <a:pt x="32" y="29"/>
                    </a:lnTo>
                    <a:lnTo>
                      <a:pt x="32" y="17"/>
                    </a:lnTo>
                    <a:lnTo>
                      <a:pt x="36" y="12"/>
                    </a:lnTo>
                    <a:lnTo>
                      <a:pt x="41" y="5"/>
                    </a:lnTo>
                    <a:lnTo>
                      <a:pt x="51" y="0"/>
                    </a:lnTo>
                    <a:lnTo>
                      <a:pt x="46" y="12"/>
                    </a:lnTo>
                    <a:lnTo>
                      <a:pt x="38" y="27"/>
                    </a:lnTo>
                    <a:lnTo>
                      <a:pt x="44" y="15"/>
                    </a:lnTo>
                    <a:lnTo>
                      <a:pt x="53" y="5"/>
                    </a:lnTo>
                    <a:lnTo>
                      <a:pt x="51" y="15"/>
                    </a:lnTo>
                    <a:lnTo>
                      <a:pt x="50" y="19"/>
                    </a:lnTo>
                    <a:lnTo>
                      <a:pt x="48" y="26"/>
                    </a:lnTo>
                    <a:lnTo>
                      <a:pt x="43" y="31"/>
                    </a:lnTo>
                    <a:lnTo>
                      <a:pt x="39" y="34"/>
                    </a:lnTo>
                    <a:lnTo>
                      <a:pt x="53" y="29"/>
                    </a:lnTo>
                    <a:lnTo>
                      <a:pt x="50" y="34"/>
                    </a:lnTo>
                    <a:lnTo>
                      <a:pt x="43" y="40"/>
                    </a:lnTo>
                    <a:lnTo>
                      <a:pt x="67" y="62"/>
                    </a:lnTo>
                    <a:lnTo>
                      <a:pt x="57" y="59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3" name="Freeform 353"/>
              <p:cNvSpPr>
                <a:spLocks/>
              </p:cNvSpPr>
              <p:nvPr/>
            </p:nvSpPr>
            <p:spPr bwMode="auto">
              <a:xfrm>
                <a:off x="2368" y="2037"/>
                <a:ext cx="23" cy="25"/>
              </a:xfrm>
              <a:custGeom>
                <a:avLst/>
                <a:gdLst/>
                <a:ahLst/>
                <a:cxnLst>
                  <a:cxn ang="0">
                    <a:pos x="5" y="9"/>
                  </a:cxn>
                  <a:cxn ang="0">
                    <a:pos x="0" y="9"/>
                  </a:cxn>
                  <a:cxn ang="0">
                    <a:pos x="19" y="25"/>
                  </a:cxn>
                  <a:cxn ang="0">
                    <a:pos x="23" y="23"/>
                  </a:cxn>
                  <a:cxn ang="0">
                    <a:pos x="5" y="4"/>
                  </a:cxn>
                  <a:cxn ang="0">
                    <a:pos x="0" y="6"/>
                  </a:cxn>
                  <a:cxn ang="0">
                    <a:pos x="5" y="4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5" y="9"/>
                  </a:cxn>
                </a:cxnLst>
                <a:rect l="0" t="0" r="r" b="b"/>
                <a:pathLst>
                  <a:path w="23" h="25">
                    <a:moveTo>
                      <a:pt x="5" y="9"/>
                    </a:moveTo>
                    <a:lnTo>
                      <a:pt x="0" y="9"/>
                    </a:lnTo>
                    <a:lnTo>
                      <a:pt x="19" y="25"/>
                    </a:lnTo>
                    <a:lnTo>
                      <a:pt x="23" y="23"/>
                    </a:lnTo>
                    <a:lnTo>
                      <a:pt x="5" y="4"/>
                    </a:lnTo>
                    <a:lnTo>
                      <a:pt x="0" y="6"/>
                    </a:lnTo>
                    <a:lnTo>
                      <a:pt x="5" y="4"/>
                    </a:lnTo>
                    <a:lnTo>
                      <a:pt x="4" y="0"/>
                    </a:lnTo>
                    <a:lnTo>
                      <a:pt x="0" y="6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4" name="Freeform 354"/>
              <p:cNvSpPr>
                <a:spLocks/>
              </p:cNvSpPr>
              <p:nvPr/>
            </p:nvSpPr>
            <p:spPr bwMode="auto">
              <a:xfrm>
                <a:off x="2354" y="2043"/>
                <a:ext cx="19" cy="12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4" y="12"/>
                  </a:cxn>
                  <a:cxn ang="0">
                    <a:pos x="7" y="12"/>
                  </a:cxn>
                  <a:cxn ang="0">
                    <a:pos x="9" y="12"/>
                  </a:cxn>
                  <a:cxn ang="0">
                    <a:pos x="12" y="12"/>
                  </a:cxn>
                  <a:cxn ang="0">
                    <a:pos x="14" y="12"/>
                  </a:cxn>
                  <a:cxn ang="0">
                    <a:pos x="14" y="8"/>
                  </a:cxn>
                  <a:cxn ang="0">
                    <a:pos x="14" y="6"/>
                  </a:cxn>
                  <a:cxn ang="0">
                    <a:pos x="18" y="6"/>
                  </a:cxn>
                  <a:cxn ang="0">
                    <a:pos x="18" y="3"/>
                  </a:cxn>
                  <a:cxn ang="0">
                    <a:pos x="19" y="3"/>
                  </a:cxn>
                  <a:cxn ang="0">
                    <a:pos x="14" y="0"/>
                  </a:cxn>
                  <a:cxn ang="0">
                    <a:pos x="12" y="3"/>
                  </a:cxn>
                  <a:cxn ang="0">
                    <a:pos x="12" y="6"/>
                  </a:cxn>
                  <a:cxn ang="0">
                    <a:pos x="9" y="6"/>
                  </a:cxn>
                  <a:cxn ang="0">
                    <a:pos x="7" y="6"/>
                  </a:cxn>
                  <a:cxn ang="0">
                    <a:pos x="7" y="12"/>
                  </a:cxn>
                  <a:cxn ang="0">
                    <a:pos x="4" y="6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6"/>
                  </a:cxn>
                </a:cxnLst>
                <a:rect l="0" t="0" r="r" b="b"/>
                <a:pathLst>
                  <a:path w="19" h="12">
                    <a:moveTo>
                      <a:pt x="4" y="6"/>
                    </a:moveTo>
                    <a:lnTo>
                      <a:pt x="4" y="12"/>
                    </a:lnTo>
                    <a:lnTo>
                      <a:pt x="7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8" y="6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4" y="0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9" y="6"/>
                    </a:lnTo>
                    <a:lnTo>
                      <a:pt x="7" y="6"/>
                    </a:lnTo>
                    <a:lnTo>
                      <a:pt x="7" y="1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5" name="Freeform 355"/>
              <p:cNvSpPr>
                <a:spLocks/>
              </p:cNvSpPr>
              <p:nvPr/>
            </p:nvSpPr>
            <p:spPr bwMode="auto">
              <a:xfrm>
                <a:off x="2358" y="2037"/>
                <a:ext cx="10" cy="18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8" y="0"/>
                  </a:cxn>
                  <a:cxn ang="0">
                    <a:pos x="5" y="4"/>
                  </a:cxn>
                  <a:cxn ang="0">
                    <a:pos x="5" y="6"/>
                  </a:cxn>
                  <a:cxn ang="0">
                    <a:pos x="3" y="6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3" y="18"/>
                  </a:cxn>
                  <a:cxn ang="0">
                    <a:pos x="3" y="14"/>
                  </a:cxn>
                  <a:cxn ang="0">
                    <a:pos x="5" y="14"/>
                  </a:cxn>
                  <a:cxn ang="0">
                    <a:pos x="5" y="12"/>
                  </a:cxn>
                  <a:cxn ang="0">
                    <a:pos x="5" y="9"/>
                  </a:cxn>
                  <a:cxn ang="0">
                    <a:pos x="8" y="9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5" y="4"/>
                  </a:cxn>
                  <a:cxn ang="0">
                    <a:pos x="10" y="6"/>
                  </a:cxn>
                </a:cxnLst>
                <a:rect l="0" t="0" r="r" b="b"/>
                <a:pathLst>
                  <a:path w="10" h="18">
                    <a:moveTo>
                      <a:pt x="10" y="6"/>
                    </a:moveTo>
                    <a:lnTo>
                      <a:pt x="8" y="0"/>
                    </a:lnTo>
                    <a:lnTo>
                      <a:pt x="5" y="4"/>
                    </a:lnTo>
                    <a:lnTo>
                      <a:pt x="5" y="6"/>
                    </a:lnTo>
                    <a:lnTo>
                      <a:pt x="3" y="6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8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5" y="4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6" name="Freeform 356"/>
              <p:cNvSpPr>
                <a:spLocks/>
              </p:cNvSpPr>
              <p:nvPr/>
            </p:nvSpPr>
            <p:spPr bwMode="auto">
              <a:xfrm>
                <a:off x="2328" y="2037"/>
                <a:ext cx="40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4"/>
                  </a:cxn>
                  <a:cxn ang="0">
                    <a:pos x="6" y="4"/>
                  </a:cxn>
                  <a:cxn ang="0">
                    <a:pos x="6" y="6"/>
                  </a:cxn>
                  <a:cxn ang="0">
                    <a:pos x="9" y="6"/>
                  </a:cxn>
                  <a:cxn ang="0">
                    <a:pos x="11" y="9"/>
                  </a:cxn>
                  <a:cxn ang="0">
                    <a:pos x="14" y="9"/>
                  </a:cxn>
                  <a:cxn ang="0">
                    <a:pos x="14" y="12"/>
                  </a:cxn>
                  <a:cxn ang="0">
                    <a:pos x="16" y="12"/>
                  </a:cxn>
                  <a:cxn ang="0">
                    <a:pos x="19" y="12"/>
                  </a:cxn>
                  <a:cxn ang="0">
                    <a:pos x="21" y="12"/>
                  </a:cxn>
                  <a:cxn ang="0">
                    <a:pos x="25" y="12"/>
                  </a:cxn>
                  <a:cxn ang="0">
                    <a:pos x="26" y="12"/>
                  </a:cxn>
                  <a:cxn ang="0">
                    <a:pos x="30" y="12"/>
                  </a:cxn>
                  <a:cxn ang="0">
                    <a:pos x="33" y="12"/>
                  </a:cxn>
                  <a:cxn ang="0">
                    <a:pos x="35" y="12"/>
                  </a:cxn>
                  <a:cxn ang="0">
                    <a:pos x="35" y="9"/>
                  </a:cxn>
                  <a:cxn ang="0">
                    <a:pos x="38" y="9"/>
                  </a:cxn>
                  <a:cxn ang="0">
                    <a:pos x="40" y="6"/>
                  </a:cxn>
                  <a:cxn ang="0">
                    <a:pos x="35" y="4"/>
                  </a:cxn>
                  <a:cxn ang="0">
                    <a:pos x="33" y="6"/>
                  </a:cxn>
                  <a:cxn ang="0">
                    <a:pos x="30" y="6"/>
                  </a:cxn>
                  <a:cxn ang="0">
                    <a:pos x="26" y="6"/>
                  </a:cxn>
                  <a:cxn ang="0">
                    <a:pos x="25" y="6"/>
                  </a:cxn>
                  <a:cxn ang="0">
                    <a:pos x="21" y="6"/>
                  </a:cxn>
                  <a:cxn ang="0">
                    <a:pos x="19" y="6"/>
                  </a:cxn>
                  <a:cxn ang="0">
                    <a:pos x="16" y="6"/>
                  </a:cxn>
                  <a:cxn ang="0">
                    <a:pos x="14" y="4"/>
                  </a:cxn>
                  <a:cxn ang="0">
                    <a:pos x="11" y="4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0"/>
                  </a:cxn>
                  <a:cxn ang="0">
                    <a:pos x="6" y="4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2" y="4"/>
                  </a:cxn>
                  <a:cxn ang="0">
                    <a:pos x="6" y="0"/>
                  </a:cxn>
                </a:cxnLst>
                <a:rect l="0" t="0" r="r" b="b"/>
                <a:pathLst>
                  <a:path w="40" h="12">
                    <a:moveTo>
                      <a:pt x="6" y="0"/>
                    </a:moveTo>
                    <a:lnTo>
                      <a:pt x="2" y="4"/>
                    </a:lnTo>
                    <a:lnTo>
                      <a:pt x="6" y="4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30" y="12"/>
                    </a:lnTo>
                    <a:lnTo>
                      <a:pt x="33" y="12"/>
                    </a:lnTo>
                    <a:lnTo>
                      <a:pt x="35" y="12"/>
                    </a:lnTo>
                    <a:lnTo>
                      <a:pt x="35" y="9"/>
                    </a:lnTo>
                    <a:lnTo>
                      <a:pt x="38" y="9"/>
                    </a:lnTo>
                    <a:lnTo>
                      <a:pt x="40" y="6"/>
                    </a:lnTo>
                    <a:lnTo>
                      <a:pt x="35" y="4"/>
                    </a:lnTo>
                    <a:lnTo>
                      <a:pt x="33" y="6"/>
                    </a:lnTo>
                    <a:lnTo>
                      <a:pt x="30" y="6"/>
                    </a:lnTo>
                    <a:lnTo>
                      <a:pt x="26" y="6"/>
                    </a:lnTo>
                    <a:lnTo>
                      <a:pt x="25" y="6"/>
                    </a:lnTo>
                    <a:lnTo>
                      <a:pt x="21" y="6"/>
                    </a:lnTo>
                    <a:lnTo>
                      <a:pt x="19" y="6"/>
                    </a:lnTo>
                    <a:lnTo>
                      <a:pt x="16" y="6"/>
                    </a:lnTo>
                    <a:lnTo>
                      <a:pt x="14" y="4"/>
                    </a:lnTo>
                    <a:lnTo>
                      <a:pt x="11" y="4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7" name="Freeform 357"/>
              <p:cNvSpPr>
                <a:spLocks/>
              </p:cNvSpPr>
              <p:nvPr/>
            </p:nvSpPr>
            <p:spPr bwMode="auto">
              <a:xfrm>
                <a:off x="2334" y="2036"/>
                <a:ext cx="32" cy="7"/>
              </a:xfrm>
              <a:custGeom>
                <a:avLst/>
                <a:gdLst/>
                <a:ahLst/>
                <a:cxnLst>
                  <a:cxn ang="0">
                    <a:pos x="29" y="7"/>
                  </a:cxn>
                  <a:cxn ang="0">
                    <a:pos x="32" y="1"/>
                  </a:cxn>
                  <a:cxn ang="0">
                    <a:pos x="29" y="1"/>
                  </a:cxn>
                  <a:cxn ang="0">
                    <a:pos x="27" y="1"/>
                  </a:cxn>
                  <a:cxn ang="0">
                    <a:pos x="27" y="0"/>
                  </a:cxn>
                  <a:cxn ang="0">
                    <a:pos x="24" y="0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0" y="0"/>
                  </a:cxn>
                  <a:cxn ang="0">
                    <a:pos x="0" y="1"/>
                  </a:cxn>
                  <a:cxn ang="0">
                    <a:pos x="0" y="5"/>
                  </a:cxn>
                  <a:cxn ang="0">
                    <a:pos x="3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10" y="5"/>
                  </a:cxn>
                  <a:cxn ang="0">
                    <a:pos x="13" y="5"/>
                  </a:cxn>
                  <a:cxn ang="0">
                    <a:pos x="15" y="5"/>
                  </a:cxn>
                  <a:cxn ang="0">
                    <a:pos x="19" y="5"/>
                  </a:cxn>
                  <a:cxn ang="0">
                    <a:pos x="20" y="5"/>
                  </a:cxn>
                  <a:cxn ang="0">
                    <a:pos x="24" y="5"/>
                  </a:cxn>
                  <a:cxn ang="0">
                    <a:pos x="27" y="7"/>
                  </a:cxn>
                  <a:cxn ang="0">
                    <a:pos x="29" y="7"/>
                  </a:cxn>
                  <a:cxn ang="0">
                    <a:pos x="29" y="1"/>
                  </a:cxn>
                  <a:cxn ang="0">
                    <a:pos x="29" y="7"/>
                  </a:cxn>
                </a:cxnLst>
                <a:rect l="0" t="0" r="r" b="b"/>
                <a:pathLst>
                  <a:path w="32" h="7">
                    <a:moveTo>
                      <a:pt x="29" y="7"/>
                    </a:moveTo>
                    <a:lnTo>
                      <a:pt x="32" y="1"/>
                    </a:lnTo>
                    <a:lnTo>
                      <a:pt x="29" y="1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10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0" y="5"/>
                    </a:lnTo>
                    <a:lnTo>
                      <a:pt x="24" y="5"/>
                    </a:lnTo>
                    <a:lnTo>
                      <a:pt x="27" y="7"/>
                    </a:lnTo>
                    <a:lnTo>
                      <a:pt x="29" y="7"/>
                    </a:lnTo>
                    <a:lnTo>
                      <a:pt x="29" y="1"/>
                    </a:lnTo>
                    <a:lnTo>
                      <a:pt x="29" y="7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8" name="Freeform 358"/>
              <p:cNvSpPr>
                <a:spLocks/>
              </p:cNvSpPr>
              <p:nvPr/>
            </p:nvSpPr>
            <p:spPr bwMode="auto">
              <a:xfrm>
                <a:off x="2328" y="2027"/>
                <a:ext cx="35" cy="16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5"/>
                  </a:cxn>
                  <a:cxn ang="0">
                    <a:pos x="6" y="5"/>
                  </a:cxn>
                  <a:cxn ang="0">
                    <a:pos x="9" y="9"/>
                  </a:cxn>
                  <a:cxn ang="0">
                    <a:pos x="11" y="9"/>
                  </a:cxn>
                  <a:cxn ang="0">
                    <a:pos x="11" y="10"/>
                  </a:cxn>
                  <a:cxn ang="0">
                    <a:pos x="14" y="10"/>
                  </a:cxn>
                  <a:cxn ang="0">
                    <a:pos x="16" y="10"/>
                  </a:cxn>
                  <a:cxn ang="0">
                    <a:pos x="16" y="14"/>
                  </a:cxn>
                  <a:cxn ang="0">
                    <a:pos x="19" y="14"/>
                  </a:cxn>
                  <a:cxn ang="0">
                    <a:pos x="21" y="14"/>
                  </a:cxn>
                  <a:cxn ang="0">
                    <a:pos x="25" y="14"/>
                  </a:cxn>
                  <a:cxn ang="0">
                    <a:pos x="26" y="16"/>
                  </a:cxn>
                  <a:cxn ang="0">
                    <a:pos x="30" y="16"/>
                  </a:cxn>
                  <a:cxn ang="0">
                    <a:pos x="33" y="16"/>
                  </a:cxn>
                  <a:cxn ang="0">
                    <a:pos x="35" y="16"/>
                  </a:cxn>
                  <a:cxn ang="0">
                    <a:pos x="35" y="10"/>
                  </a:cxn>
                  <a:cxn ang="0">
                    <a:pos x="33" y="10"/>
                  </a:cxn>
                  <a:cxn ang="0">
                    <a:pos x="30" y="10"/>
                  </a:cxn>
                  <a:cxn ang="0">
                    <a:pos x="26" y="10"/>
                  </a:cxn>
                  <a:cxn ang="0">
                    <a:pos x="25" y="9"/>
                  </a:cxn>
                  <a:cxn ang="0">
                    <a:pos x="21" y="9"/>
                  </a:cxn>
                  <a:cxn ang="0">
                    <a:pos x="19" y="9"/>
                  </a:cxn>
                  <a:cxn ang="0">
                    <a:pos x="19" y="5"/>
                  </a:cxn>
                  <a:cxn ang="0">
                    <a:pos x="16" y="5"/>
                  </a:cxn>
                  <a:cxn ang="0">
                    <a:pos x="14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6" y="5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6" y="0"/>
                  </a:cxn>
                </a:cxnLst>
                <a:rect l="0" t="0" r="r" b="b"/>
                <a:pathLst>
                  <a:path w="35" h="16">
                    <a:moveTo>
                      <a:pt x="6" y="0"/>
                    </a:moveTo>
                    <a:lnTo>
                      <a:pt x="2" y="5"/>
                    </a:lnTo>
                    <a:lnTo>
                      <a:pt x="6" y="5"/>
                    </a:lnTo>
                    <a:lnTo>
                      <a:pt x="9" y="9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1" y="14"/>
                    </a:lnTo>
                    <a:lnTo>
                      <a:pt x="25" y="14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3" y="16"/>
                    </a:lnTo>
                    <a:lnTo>
                      <a:pt x="35" y="16"/>
                    </a:lnTo>
                    <a:lnTo>
                      <a:pt x="35" y="10"/>
                    </a:lnTo>
                    <a:lnTo>
                      <a:pt x="33" y="10"/>
                    </a:lnTo>
                    <a:lnTo>
                      <a:pt x="30" y="10"/>
                    </a:lnTo>
                    <a:lnTo>
                      <a:pt x="26" y="10"/>
                    </a:lnTo>
                    <a:lnTo>
                      <a:pt x="25" y="9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999" name="Freeform 359"/>
              <p:cNvSpPr>
                <a:spLocks/>
              </p:cNvSpPr>
              <p:nvPr/>
            </p:nvSpPr>
            <p:spPr bwMode="auto">
              <a:xfrm>
                <a:off x="2334" y="2024"/>
                <a:ext cx="19" cy="8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6"/>
                  </a:cxn>
                  <a:cxn ang="0">
                    <a:pos x="8" y="6"/>
                  </a:cxn>
                  <a:cxn ang="0">
                    <a:pos x="10" y="6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19" y="0"/>
                  </a:cxn>
                </a:cxnLst>
                <a:rect l="0" t="0" r="r" b="b"/>
                <a:pathLst>
                  <a:path w="19" h="8">
                    <a:moveTo>
                      <a:pt x="19" y="0"/>
                    </a:moveTo>
                    <a:lnTo>
                      <a:pt x="19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6"/>
                    </a:lnTo>
                    <a:lnTo>
                      <a:pt x="8" y="6"/>
                    </a:lnTo>
                    <a:lnTo>
                      <a:pt x="10" y="6"/>
                    </a:lnTo>
                    <a:lnTo>
                      <a:pt x="13" y="6"/>
                    </a:lnTo>
                    <a:lnTo>
                      <a:pt x="15" y="6"/>
                    </a:lnTo>
                    <a:lnTo>
                      <a:pt x="19" y="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0" name="Freeform 360"/>
              <p:cNvSpPr>
                <a:spLocks/>
              </p:cNvSpPr>
              <p:nvPr/>
            </p:nvSpPr>
            <p:spPr bwMode="auto">
              <a:xfrm>
                <a:off x="2353" y="2024"/>
                <a:ext cx="15" cy="12"/>
              </a:xfrm>
              <a:custGeom>
                <a:avLst/>
                <a:gdLst/>
                <a:ahLst/>
                <a:cxnLst>
                  <a:cxn ang="0">
                    <a:pos x="10" y="8"/>
                  </a:cxn>
                  <a:cxn ang="0">
                    <a:pos x="13" y="6"/>
                  </a:cxn>
                  <a:cxn ang="0">
                    <a:pos x="10" y="6"/>
                  </a:cxn>
                  <a:cxn ang="0">
                    <a:pos x="10" y="3"/>
                  </a:cxn>
                  <a:cxn ang="0">
                    <a:pos x="8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1" y="6"/>
                  </a:cxn>
                  <a:cxn ang="0">
                    <a:pos x="5" y="8"/>
                  </a:cxn>
                  <a:cxn ang="0">
                    <a:pos x="8" y="8"/>
                  </a:cxn>
                  <a:cxn ang="0">
                    <a:pos x="10" y="12"/>
                  </a:cxn>
                  <a:cxn ang="0">
                    <a:pos x="15" y="8"/>
                  </a:cxn>
                  <a:cxn ang="0">
                    <a:pos x="10" y="12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0" y="8"/>
                  </a:cxn>
                </a:cxnLst>
                <a:rect l="0" t="0" r="r" b="b"/>
                <a:pathLst>
                  <a:path w="15" h="12">
                    <a:moveTo>
                      <a:pt x="10" y="8"/>
                    </a:moveTo>
                    <a:lnTo>
                      <a:pt x="13" y="6"/>
                    </a:lnTo>
                    <a:lnTo>
                      <a:pt x="10" y="6"/>
                    </a:lnTo>
                    <a:lnTo>
                      <a:pt x="10" y="3"/>
                    </a:lnTo>
                    <a:lnTo>
                      <a:pt x="8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5" y="8"/>
                    </a:lnTo>
                    <a:lnTo>
                      <a:pt x="8" y="8"/>
                    </a:lnTo>
                    <a:lnTo>
                      <a:pt x="10" y="12"/>
                    </a:lnTo>
                    <a:lnTo>
                      <a:pt x="15" y="8"/>
                    </a:lnTo>
                    <a:lnTo>
                      <a:pt x="10" y="12"/>
                    </a:lnTo>
                    <a:lnTo>
                      <a:pt x="15" y="12"/>
                    </a:lnTo>
                    <a:lnTo>
                      <a:pt x="15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1" name="Freeform 361"/>
              <p:cNvSpPr>
                <a:spLocks/>
              </p:cNvSpPr>
              <p:nvPr/>
            </p:nvSpPr>
            <p:spPr bwMode="auto">
              <a:xfrm>
                <a:off x="2363" y="1999"/>
                <a:ext cx="24" cy="33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9" y="4"/>
                  </a:cxn>
                  <a:cxn ang="0">
                    <a:pos x="17" y="4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4" y="9"/>
                  </a:cxn>
                  <a:cxn ang="0">
                    <a:pos x="10" y="9"/>
                  </a:cxn>
                  <a:cxn ang="0">
                    <a:pos x="10" y="12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5" y="14"/>
                  </a:cxn>
                  <a:cxn ang="0">
                    <a:pos x="5" y="18"/>
                  </a:cxn>
                  <a:cxn ang="0">
                    <a:pos x="3" y="19"/>
                  </a:cxn>
                  <a:cxn ang="0">
                    <a:pos x="3" y="23"/>
                  </a:cxn>
                  <a:cxn ang="0">
                    <a:pos x="0" y="23"/>
                  </a:cxn>
                  <a:cxn ang="0">
                    <a:pos x="0" y="25"/>
                  </a:cxn>
                  <a:cxn ang="0">
                    <a:pos x="0" y="28"/>
                  </a:cxn>
                  <a:cxn ang="0">
                    <a:pos x="0" y="31"/>
                  </a:cxn>
                  <a:cxn ang="0">
                    <a:pos x="0" y="33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5" y="28"/>
                  </a:cxn>
                  <a:cxn ang="0">
                    <a:pos x="5" y="25"/>
                  </a:cxn>
                  <a:cxn ang="0">
                    <a:pos x="5" y="23"/>
                  </a:cxn>
                  <a:cxn ang="0">
                    <a:pos x="9" y="23"/>
                  </a:cxn>
                  <a:cxn ang="0">
                    <a:pos x="9" y="19"/>
                  </a:cxn>
                  <a:cxn ang="0">
                    <a:pos x="10" y="19"/>
                  </a:cxn>
                  <a:cxn ang="0">
                    <a:pos x="10" y="18"/>
                  </a:cxn>
                  <a:cxn ang="0">
                    <a:pos x="14" y="18"/>
                  </a:cxn>
                  <a:cxn ang="0">
                    <a:pos x="14" y="14"/>
                  </a:cxn>
                  <a:cxn ang="0">
                    <a:pos x="17" y="14"/>
                  </a:cxn>
                  <a:cxn ang="0">
                    <a:pos x="17" y="12"/>
                  </a:cxn>
                  <a:cxn ang="0">
                    <a:pos x="19" y="9"/>
                  </a:cxn>
                  <a:cxn ang="0">
                    <a:pos x="22" y="9"/>
                  </a:cxn>
                  <a:cxn ang="0">
                    <a:pos x="22" y="7"/>
                  </a:cxn>
                  <a:cxn ang="0">
                    <a:pos x="24" y="4"/>
                  </a:cxn>
                  <a:cxn ang="0">
                    <a:pos x="19" y="0"/>
                  </a:cxn>
                  <a:cxn ang="0">
                    <a:pos x="24" y="4"/>
                  </a:cxn>
                </a:cxnLst>
                <a:rect l="0" t="0" r="r" b="b"/>
                <a:pathLst>
                  <a:path w="24" h="33">
                    <a:moveTo>
                      <a:pt x="24" y="4"/>
                    </a:moveTo>
                    <a:lnTo>
                      <a:pt x="22" y="0"/>
                    </a:lnTo>
                    <a:lnTo>
                      <a:pt x="19" y="0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0" y="9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5" y="18"/>
                    </a:lnTo>
                    <a:lnTo>
                      <a:pt x="3" y="19"/>
                    </a:lnTo>
                    <a:lnTo>
                      <a:pt x="3" y="23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5" y="33"/>
                    </a:lnTo>
                    <a:lnTo>
                      <a:pt x="5" y="31"/>
                    </a:lnTo>
                    <a:lnTo>
                      <a:pt x="5" y="28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9" y="23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14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4" y="4"/>
                    </a:lnTo>
                    <a:lnTo>
                      <a:pt x="19" y="0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2" name="Freeform 362"/>
              <p:cNvSpPr>
                <a:spLocks/>
              </p:cNvSpPr>
              <p:nvPr/>
            </p:nvSpPr>
            <p:spPr bwMode="auto">
              <a:xfrm>
                <a:off x="2368" y="1999"/>
                <a:ext cx="19" cy="33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5" y="33"/>
                  </a:cxn>
                  <a:cxn ang="0">
                    <a:pos x="5" y="31"/>
                  </a:cxn>
                  <a:cxn ang="0">
                    <a:pos x="9" y="28"/>
                  </a:cxn>
                  <a:cxn ang="0">
                    <a:pos x="9" y="25"/>
                  </a:cxn>
                  <a:cxn ang="0">
                    <a:pos x="12" y="25"/>
                  </a:cxn>
                  <a:cxn ang="0">
                    <a:pos x="12" y="23"/>
                  </a:cxn>
                  <a:cxn ang="0">
                    <a:pos x="14" y="19"/>
                  </a:cxn>
                  <a:cxn ang="0">
                    <a:pos x="14" y="18"/>
                  </a:cxn>
                  <a:cxn ang="0">
                    <a:pos x="17" y="18"/>
                  </a:cxn>
                  <a:cxn ang="0">
                    <a:pos x="17" y="14"/>
                  </a:cxn>
                  <a:cxn ang="0">
                    <a:pos x="17" y="12"/>
                  </a:cxn>
                  <a:cxn ang="0">
                    <a:pos x="19" y="9"/>
                  </a:cxn>
                  <a:cxn ang="0">
                    <a:pos x="19" y="7"/>
                  </a:cxn>
                  <a:cxn ang="0">
                    <a:pos x="19" y="4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4" y="7"/>
                  </a:cxn>
                  <a:cxn ang="0">
                    <a:pos x="14" y="9"/>
                  </a:cxn>
                  <a:cxn ang="0">
                    <a:pos x="12" y="9"/>
                  </a:cxn>
                  <a:cxn ang="0">
                    <a:pos x="12" y="12"/>
                  </a:cxn>
                  <a:cxn ang="0">
                    <a:pos x="12" y="14"/>
                  </a:cxn>
                  <a:cxn ang="0">
                    <a:pos x="12" y="18"/>
                  </a:cxn>
                  <a:cxn ang="0">
                    <a:pos x="9" y="18"/>
                  </a:cxn>
                  <a:cxn ang="0">
                    <a:pos x="9" y="19"/>
                  </a:cxn>
                  <a:cxn ang="0">
                    <a:pos x="5" y="19"/>
                  </a:cxn>
                  <a:cxn ang="0">
                    <a:pos x="5" y="23"/>
                  </a:cxn>
                  <a:cxn ang="0">
                    <a:pos x="4" y="25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5" y="31"/>
                  </a:cxn>
                  <a:cxn ang="0">
                    <a:pos x="0" y="28"/>
                  </a:cxn>
                </a:cxnLst>
                <a:rect l="0" t="0" r="r" b="b"/>
                <a:pathLst>
                  <a:path w="19" h="33">
                    <a:moveTo>
                      <a:pt x="0" y="28"/>
                    </a:moveTo>
                    <a:lnTo>
                      <a:pt x="5" y="33"/>
                    </a:lnTo>
                    <a:lnTo>
                      <a:pt x="5" y="31"/>
                    </a:lnTo>
                    <a:lnTo>
                      <a:pt x="9" y="28"/>
                    </a:lnTo>
                    <a:lnTo>
                      <a:pt x="9" y="25"/>
                    </a:lnTo>
                    <a:lnTo>
                      <a:pt x="12" y="25"/>
                    </a:lnTo>
                    <a:lnTo>
                      <a:pt x="12" y="23"/>
                    </a:lnTo>
                    <a:lnTo>
                      <a:pt x="14" y="19"/>
                    </a:lnTo>
                    <a:lnTo>
                      <a:pt x="14" y="18"/>
                    </a:lnTo>
                    <a:lnTo>
                      <a:pt x="17" y="18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9" y="4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9" y="19"/>
                    </a:lnTo>
                    <a:lnTo>
                      <a:pt x="5" y="19"/>
                    </a:lnTo>
                    <a:lnTo>
                      <a:pt x="5" y="23"/>
                    </a:lnTo>
                    <a:lnTo>
                      <a:pt x="4" y="25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5" y="31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3" name="Freeform 363"/>
              <p:cNvSpPr>
                <a:spLocks/>
              </p:cNvSpPr>
              <p:nvPr/>
            </p:nvSpPr>
            <p:spPr bwMode="auto">
              <a:xfrm>
                <a:off x="2368" y="2006"/>
                <a:ext cx="23" cy="24"/>
              </a:xfrm>
              <a:custGeom>
                <a:avLst/>
                <a:gdLst/>
                <a:ahLst/>
                <a:cxnLst>
                  <a:cxn ang="0">
                    <a:pos x="23" y="2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4" y="5"/>
                  </a:cxn>
                  <a:cxn ang="0">
                    <a:pos x="12" y="5"/>
                  </a:cxn>
                  <a:cxn ang="0">
                    <a:pos x="12" y="7"/>
                  </a:cxn>
                  <a:cxn ang="0">
                    <a:pos x="12" y="11"/>
                  </a:cxn>
                  <a:cxn ang="0">
                    <a:pos x="9" y="11"/>
                  </a:cxn>
                  <a:cxn ang="0">
                    <a:pos x="9" y="12"/>
                  </a:cxn>
                  <a:cxn ang="0">
                    <a:pos x="5" y="12"/>
                  </a:cxn>
                  <a:cxn ang="0">
                    <a:pos x="5" y="16"/>
                  </a:cxn>
                  <a:cxn ang="0">
                    <a:pos x="4" y="16"/>
                  </a:cxn>
                  <a:cxn ang="0">
                    <a:pos x="4" y="18"/>
                  </a:cxn>
                  <a:cxn ang="0">
                    <a:pos x="4" y="21"/>
                  </a:cxn>
                  <a:cxn ang="0">
                    <a:pos x="0" y="21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9" y="21"/>
                  </a:cxn>
                  <a:cxn ang="0">
                    <a:pos x="9" y="18"/>
                  </a:cxn>
                  <a:cxn ang="0">
                    <a:pos x="12" y="18"/>
                  </a:cxn>
                  <a:cxn ang="0">
                    <a:pos x="12" y="16"/>
                  </a:cxn>
                  <a:cxn ang="0">
                    <a:pos x="14" y="12"/>
                  </a:cxn>
                  <a:cxn ang="0">
                    <a:pos x="17" y="11"/>
                  </a:cxn>
                  <a:cxn ang="0">
                    <a:pos x="17" y="7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17" y="2"/>
                  </a:cxn>
                  <a:cxn ang="0">
                    <a:pos x="23" y="2"/>
                  </a:cxn>
                </a:cxnLst>
                <a:rect l="0" t="0" r="r" b="b"/>
                <a:pathLst>
                  <a:path w="23" h="24">
                    <a:moveTo>
                      <a:pt x="23" y="2"/>
                    </a:moveTo>
                    <a:lnTo>
                      <a:pt x="17" y="0"/>
                    </a:lnTo>
                    <a:lnTo>
                      <a:pt x="17" y="2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12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5" y="16"/>
                    </a:lnTo>
                    <a:lnTo>
                      <a:pt x="4" y="16"/>
                    </a:lnTo>
                    <a:lnTo>
                      <a:pt x="4" y="18"/>
                    </a:lnTo>
                    <a:lnTo>
                      <a:pt x="4" y="21"/>
                    </a:lnTo>
                    <a:lnTo>
                      <a:pt x="0" y="21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9" y="21"/>
                    </a:lnTo>
                    <a:lnTo>
                      <a:pt x="9" y="18"/>
                    </a:lnTo>
                    <a:lnTo>
                      <a:pt x="12" y="18"/>
                    </a:lnTo>
                    <a:lnTo>
                      <a:pt x="12" y="16"/>
                    </a:lnTo>
                    <a:lnTo>
                      <a:pt x="14" y="12"/>
                    </a:lnTo>
                    <a:lnTo>
                      <a:pt x="17" y="11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17" y="2"/>
                    </a:ln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4" name="Freeform 364"/>
              <p:cNvSpPr>
                <a:spLocks/>
              </p:cNvSpPr>
              <p:nvPr/>
            </p:nvSpPr>
            <p:spPr bwMode="auto">
              <a:xfrm>
                <a:off x="2385" y="2008"/>
                <a:ext cx="6" cy="10"/>
              </a:xfrm>
              <a:custGeom>
                <a:avLst/>
                <a:gdLst/>
                <a:ahLst/>
                <a:cxnLst>
                  <a:cxn ang="0">
                    <a:pos x="2" y="10"/>
                  </a:cxn>
                  <a:cxn ang="0">
                    <a:pos x="6" y="1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0"/>
                  </a:cxn>
                  <a:cxn ang="0">
                    <a:pos x="0" y="9"/>
                  </a:cxn>
                  <a:cxn ang="0">
                    <a:pos x="2" y="10"/>
                  </a:cxn>
                </a:cxnLst>
                <a:rect l="0" t="0" r="r" b="b"/>
                <a:pathLst>
                  <a:path w="6" h="10">
                    <a:moveTo>
                      <a:pt x="2" y="10"/>
                    </a:moveTo>
                    <a:lnTo>
                      <a:pt x="6" y="1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5" name="Freeform 365"/>
              <p:cNvSpPr>
                <a:spLocks/>
              </p:cNvSpPr>
              <p:nvPr/>
            </p:nvSpPr>
            <p:spPr bwMode="auto">
              <a:xfrm>
                <a:off x="2372" y="2017"/>
                <a:ext cx="15" cy="24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" y="24"/>
                  </a:cxn>
                  <a:cxn ang="0">
                    <a:pos x="5" y="24"/>
                  </a:cxn>
                  <a:cxn ang="0">
                    <a:pos x="5" y="20"/>
                  </a:cxn>
                  <a:cxn ang="0">
                    <a:pos x="8" y="20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0" y="15"/>
                  </a:cxn>
                  <a:cxn ang="0">
                    <a:pos x="13" y="13"/>
                  </a:cxn>
                  <a:cxn ang="0">
                    <a:pos x="13" y="10"/>
                  </a:cxn>
                  <a:cxn ang="0">
                    <a:pos x="13" y="7"/>
                  </a:cxn>
                  <a:cxn ang="0">
                    <a:pos x="15" y="7"/>
                  </a:cxn>
                  <a:cxn ang="0">
                    <a:pos x="15" y="5"/>
                  </a:cxn>
                  <a:cxn ang="0">
                    <a:pos x="15" y="1"/>
                  </a:cxn>
                  <a:cxn ang="0">
                    <a:pos x="13" y="0"/>
                  </a:cxn>
                  <a:cxn ang="0">
                    <a:pos x="13" y="1"/>
                  </a:cxn>
                  <a:cxn ang="0">
                    <a:pos x="10" y="1"/>
                  </a:cxn>
                  <a:cxn ang="0">
                    <a:pos x="10" y="5"/>
                  </a:cxn>
                  <a:cxn ang="0">
                    <a:pos x="10" y="7"/>
                  </a:cxn>
                  <a:cxn ang="0">
                    <a:pos x="8" y="7"/>
                  </a:cxn>
                  <a:cxn ang="0">
                    <a:pos x="8" y="10"/>
                  </a:cxn>
                  <a:cxn ang="0">
                    <a:pos x="8" y="13"/>
                  </a:cxn>
                  <a:cxn ang="0">
                    <a:pos x="5" y="13"/>
                  </a:cxn>
                  <a:cxn ang="0">
                    <a:pos x="5" y="15"/>
                  </a:cxn>
                  <a:cxn ang="0">
                    <a:pos x="1" y="15"/>
                  </a:cxn>
                  <a:cxn ang="0">
                    <a:pos x="1" y="19"/>
                  </a:cxn>
                  <a:cxn ang="0">
                    <a:pos x="0" y="19"/>
                  </a:cxn>
                  <a:cxn ang="0">
                    <a:pos x="1" y="24"/>
                  </a:cxn>
                  <a:cxn ang="0">
                    <a:pos x="0" y="20"/>
                  </a:cxn>
                </a:cxnLst>
                <a:rect l="0" t="0" r="r" b="b"/>
                <a:pathLst>
                  <a:path w="15" h="24">
                    <a:moveTo>
                      <a:pt x="0" y="20"/>
                    </a:moveTo>
                    <a:lnTo>
                      <a:pt x="1" y="24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8" y="20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15" y="5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8" y="10"/>
                    </a:lnTo>
                    <a:lnTo>
                      <a:pt x="8" y="13"/>
                    </a:lnTo>
                    <a:lnTo>
                      <a:pt x="5" y="13"/>
                    </a:lnTo>
                    <a:lnTo>
                      <a:pt x="5" y="15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1" y="24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6" name="Freeform 366"/>
              <p:cNvSpPr>
                <a:spLocks/>
              </p:cNvSpPr>
              <p:nvPr/>
            </p:nvSpPr>
            <p:spPr bwMode="auto">
              <a:xfrm>
                <a:off x="2372" y="2030"/>
                <a:ext cx="19" cy="11"/>
              </a:xfrm>
              <a:custGeom>
                <a:avLst/>
                <a:gdLst/>
                <a:ahLst/>
                <a:cxnLst>
                  <a:cxn ang="0">
                    <a:pos x="19" y="6"/>
                  </a:cxn>
                  <a:cxn ang="0">
                    <a:pos x="13" y="0"/>
                  </a:cxn>
                  <a:cxn ang="0">
                    <a:pos x="0" y="7"/>
                  </a:cxn>
                  <a:cxn ang="0">
                    <a:pos x="1" y="11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9" y="6"/>
                  </a:cxn>
                </a:cxnLst>
                <a:rect l="0" t="0" r="r" b="b"/>
                <a:pathLst>
                  <a:path w="19" h="11">
                    <a:moveTo>
                      <a:pt x="19" y="6"/>
                    </a:moveTo>
                    <a:lnTo>
                      <a:pt x="13" y="0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15" y="6"/>
                    </a:lnTo>
                    <a:lnTo>
                      <a:pt x="13" y="2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7" name="Freeform 367"/>
              <p:cNvSpPr>
                <a:spLocks/>
              </p:cNvSpPr>
              <p:nvPr/>
            </p:nvSpPr>
            <p:spPr bwMode="auto">
              <a:xfrm>
                <a:off x="2373" y="2032"/>
                <a:ext cx="18" cy="14"/>
              </a:xfrm>
              <a:custGeom>
                <a:avLst/>
                <a:gdLst/>
                <a:ahLst/>
                <a:cxnLst>
                  <a:cxn ang="0">
                    <a:pos x="7" y="11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9" y="11"/>
                  </a:cxn>
                  <a:cxn ang="0">
                    <a:pos x="12" y="11"/>
                  </a:cxn>
                  <a:cxn ang="0">
                    <a:pos x="12" y="9"/>
                  </a:cxn>
                  <a:cxn ang="0">
                    <a:pos x="12" y="5"/>
                  </a:cxn>
                  <a:cxn ang="0">
                    <a:pos x="14" y="5"/>
                  </a:cxn>
                  <a:cxn ang="0">
                    <a:pos x="14" y="4"/>
                  </a:cxn>
                  <a:cxn ang="0">
                    <a:pos x="18" y="4"/>
                  </a:cxn>
                  <a:cxn ang="0">
                    <a:pos x="12" y="0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7" y="11"/>
                  </a:cxn>
                </a:cxnLst>
                <a:rect l="0" t="0" r="r" b="b"/>
                <a:pathLst>
                  <a:path w="18" h="14">
                    <a:moveTo>
                      <a:pt x="7" y="11"/>
                    </a:moveTo>
                    <a:lnTo>
                      <a:pt x="7" y="14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2" y="5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8" y="4"/>
                    </a:lnTo>
                    <a:lnTo>
                      <a:pt x="12" y="0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7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8" name="Freeform 368"/>
              <p:cNvSpPr>
                <a:spLocks/>
              </p:cNvSpPr>
              <p:nvPr/>
            </p:nvSpPr>
            <p:spPr bwMode="auto">
              <a:xfrm>
                <a:off x="2373" y="2043"/>
                <a:ext cx="31" cy="24"/>
              </a:xfrm>
              <a:custGeom>
                <a:avLst/>
                <a:gdLst/>
                <a:ahLst/>
                <a:cxnLst>
                  <a:cxn ang="0">
                    <a:pos x="28" y="24"/>
                  </a:cxn>
                  <a:cxn ang="0">
                    <a:pos x="31" y="19"/>
                  </a:cxn>
                  <a:cxn ang="0">
                    <a:pos x="7" y="0"/>
                  </a:cxn>
                  <a:cxn ang="0">
                    <a:pos x="0" y="3"/>
                  </a:cxn>
                  <a:cxn ang="0">
                    <a:pos x="24" y="24"/>
                  </a:cxn>
                  <a:cxn ang="0">
                    <a:pos x="28" y="19"/>
                  </a:cxn>
                  <a:cxn ang="0">
                    <a:pos x="28" y="24"/>
                  </a:cxn>
                </a:cxnLst>
                <a:rect l="0" t="0" r="r" b="b"/>
                <a:pathLst>
                  <a:path w="31" h="24">
                    <a:moveTo>
                      <a:pt x="28" y="24"/>
                    </a:moveTo>
                    <a:lnTo>
                      <a:pt x="31" y="19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24" y="24"/>
                    </a:lnTo>
                    <a:lnTo>
                      <a:pt x="28" y="19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09" name="Freeform 369"/>
              <p:cNvSpPr>
                <a:spLocks/>
              </p:cNvSpPr>
              <p:nvPr/>
            </p:nvSpPr>
            <p:spPr bwMode="auto">
              <a:xfrm>
                <a:off x="2387" y="2060"/>
                <a:ext cx="14" cy="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5"/>
                  </a:cxn>
                  <a:cxn ang="0">
                    <a:pos x="14" y="7"/>
                  </a:cxn>
                  <a:cxn ang="0">
                    <a:pos x="14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14" h="7">
                    <a:moveTo>
                      <a:pt x="0" y="2"/>
                    </a:moveTo>
                    <a:lnTo>
                      <a:pt x="0" y="5"/>
                    </a:lnTo>
                    <a:lnTo>
                      <a:pt x="14" y="7"/>
                    </a:lnTo>
                    <a:lnTo>
                      <a:pt x="14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0" name="Freeform 370"/>
              <p:cNvSpPr>
                <a:spLocks/>
              </p:cNvSpPr>
              <p:nvPr/>
            </p:nvSpPr>
            <p:spPr bwMode="auto">
              <a:xfrm>
                <a:off x="2387" y="2060"/>
                <a:ext cx="4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0" y="2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1" name="Freeform 371"/>
              <p:cNvSpPr>
                <a:spLocks/>
              </p:cNvSpPr>
              <p:nvPr/>
            </p:nvSpPr>
            <p:spPr bwMode="auto">
              <a:xfrm>
                <a:off x="2363" y="2027"/>
                <a:ext cx="72" cy="57"/>
              </a:xfrm>
              <a:custGeom>
                <a:avLst/>
                <a:gdLst/>
                <a:ahLst/>
                <a:cxnLst>
                  <a:cxn ang="0">
                    <a:pos x="62" y="57"/>
                  </a:cxn>
                  <a:cxn ang="0">
                    <a:pos x="41" y="43"/>
                  </a:cxn>
                  <a:cxn ang="0">
                    <a:pos x="34" y="48"/>
                  </a:cxn>
                  <a:cxn ang="0">
                    <a:pos x="28" y="52"/>
                  </a:cxn>
                  <a:cxn ang="0">
                    <a:pos x="31" y="45"/>
                  </a:cxn>
                  <a:cxn ang="0">
                    <a:pos x="34" y="40"/>
                  </a:cxn>
                  <a:cxn ang="0">
                    <a:pos x="24" y="47"/>
                  </a:cxn>
                  <a:cxn ang="0">
                    <a:pos x="15" y="48"/>
                  </a:cxn>
                  <a:cxn ang="0">
                    <a:pos x="7" y="47"/>
                  </a:cxn>
                  <a:cxn ang="0">
                    <a:pos x="0" y="47"/>
                  </a:cxn>
                  <a:cxn ang="0">
                    <a:pos x="9" y="40"/>
                  </a:cxn>
                  <a:cxn ang="0">
                    <a:pos x="17" y="38"/>
                  </a:cxn>
                  <a:cxn ang="0">
                    <a:pos x="22" y="38"/>
                  </a:cxn>
                  <a:cxn ang="0">
                    <a:pos x="33" y="40"/>
                  </a:cxn>
                  <a:cxn ang="0">
                    <a:pos x="21" y="38"/>
                  </a:cxn>
                  <a:cxn ang="0">
                    <a:pos x="14" y="38"/>
                  </a:cxn>
                  <a:cxn ang="0">
                    <a:pos x="7" y="36"/>
                  </a:cxn>
                  <a:cxn ang="0">
                    <a:pos x="0" y="35"/>
                  </a:cxn>
                  <a:cxn ang="0">
                    <a:pos x="9" y="31"/>
                  </a:cxn>
                  <a:cxn ang="0">
                    <a:pos x="17" y="29"/>
                  </a:cxn>
                  <a:cxn ang="0">
                    <a:pos x="24" y="31"/>
                  </a:cxn>
                  <a:cxn ang="0">
                    <a:pos x="33" y="33"/>
                  </a:cxn>
                  <a:cxn ang="0">
                    <a:pos x="31" y="22"/>
                  </a:cxn>
                  <a:cxn ang="0">
                    <a:pos x="33" y="16"/>
                  </a:cxn>
                  <a:cxn ang="0">
                    <a:pos x="38" y="7"/>
                  </a:cxn>
                  <a:cxn ang="0">
                    <a:pos x="47" y="0"/>
                  </a:cxn>
                  <a:cxn ang="0">
                    <a:pos x="45" y="5"/>
                  </a:cxn>
                  <a:cxn ang="0">
                    <a:pos x="45" y="12"/>
                  </a:cxn>
                  <a:cxn ang="0">
                    <a:pos x="41" y="19"/>
                  </a:cxn>
                  <a:cxn ang="0">
                    <a:pos x="38" y="29"/>
                  </a:cxn>
                  <a:cxn ang="0">
                    <a:pos x="43" y="17"/>
                  </a:cxn>
                  <a:cxn ang="0">
                    <a:pos x="48" y="5"/>
                  </a:cxn>
                  <a:cxn ang="0">
                    <a:pos x="52" y="16"/>
                  </a:cxn>
                  <a:cxn ang="0">
                    <a:pos x="47" y="28"/>
                  </a:cxn>
                  <a:cxn ang="0">
                    <a:pos x="41" y="38"/>
                  </a:cxn>
                  <a:cxn ang="0">
                    <a:pos x="53" y="29"/>
                  </a:cxn>
                  <a:cxn ang="0">
                    <a:pos x="50" y="35"/>
                  </a:cxn>
                  <a:cxn ang="0">
                    <a:pos x="47" y="40"/>
                  </a:cxn>
                  <a:cxn ang="0">
                    <a:pos x="72" y="57"/>
                  </a:cxn>
                  <a:cxn ang="0">
                    <a:pos x="62" y="57"/>
                  </a:cxn>
                </a:cxnLst>
                <a:rect l="0" t="0" r="r" b="b"/>
                <a:pathLst>
                  <a:path w="72" h="57">
                    <a:moveTo>
                      <a:pt x="62" y="57"/>
                    </a:moveTo>
                    <a:lnTo>
                      <a:pt x="41" y="43"/>
                    </a:lnTo>
                    <a:lnTo>
                      <a:pt x="34" y="48"/>
                    </a:lnTo>
                    <a:lnTo>
                      <a:pt x="28" y="52"/>
                    </a:lnTo>
                    <a:lnTo>
                      <a:pt x="31" y="45"/>
                    </a:lnTo>
                    <a:lnTo>
                      <a:pt x="34" y="40"/>
                    </a:lnTo>
                    <a:lnTo>
                      <a:pt x="24" y="47"/>
                    </a:lnTo>
                    <a:lnTo>
                      <a:pt x="15" y="48"/>
                    </a:lnTo>
                    <a:lnTo>
                      <a:pt x="7" y="47"/>
                    </a:lnTo>
                    <a:lnTo>
                      <a:pt x="0" y="47"/>
                    </a:lnTo>
                    <a:lnTo>
                      <a:pt x="9" y="40"/>
                    </a:lnTo>
                    <a:lnTo>
                      <a:pt x="17" y="38"/>
                    </a:lnTo>
                    <a:lnTo>
                      <a:pt x="22" y="38"/>
                    </a:lnTo>
                    <a:lnTo>
                      <a:pt x="33" y="40"/>
                    </a:lnTo>
                    <a:lnTo>
                      <a:pt x="21" y="38"/>
                    </a:lnTo>
                    <a:lnTo>
                      <a:pt x="14" y="38"/>
                    </a:lnTo>
                    <a:lnTo>
                      <a:pt x="7" y="36"/>
                    </a:lnTo>
                    <a:lnTo>
                      <a:pt x="0" y="35"/>
                    </a:lnTo>
                    <a:lnTo>
                      <a:pt x="9" y="31"/>
                    </a:lnTo>
                    <a:lnTo>
                      <a:pt x="17" y="29"/>
                    </a:lnTo>
                    <a:lnTo>
                      <a:pt x="24" y="31"/>
                    </a:lnTo>
                    <a:lnTo>
                      <a:pt x="33" y="33"/>
                    </a:lnTo>
                    <a:lnTo>
                      <a:pt x="31" y="22"/>
                    </a:lnTo>
                    <a:lnTo>
                      <a:pt x="33" y="16"/>
                    </a:lnTo>
                    <a:lnTo>
                      <a:pt x="38" y="7"/>
                    </a:lnTo>
                    <a:lnTo>
                      <a:pt x="47" y="0"/>
                    </a:lnTo>
                    <a:lnTo>
                      <a:pt x="45" y="5"/>
                    </a:lnTo>
                    <a:lnTo>
                      <a:pt x="45" y="12"/>
                    </a:lnTo>
                    <a:lnTo>
                      <a:pt x="41" y="19"/>
                    </a:lnTo>
                    <a:lnTo>
                      <a:pt x="38" y="29"/>
                    </a:lnTo>
                    <a:lnTo>
                      <a:pt x="43" y="17"/>
                    </a:lnTo>
                    <a:lnTo>
                      <a:pt x="48" y="5"/>
                    </a:lnTo>
                    <a:lnTo>
                      <a:pt x="52" y="16"/>
                    </a:lnTo>
                    <a:lnTo>
                      <a:pt x="47" y="28"/>
                    </a:lnTo>
                    <a:lnTo>
                      <a:pt x="41" y="38"/>
                    </a:lnTo>
                    <a:lnTo>
                      <a:pt x="53" y="29"/>
                    </a:lnTo>
                    <a:lnTo>
                      <a:pt x="50" y="35"/>
                    </a:lnTo>
                    <a:lnTo>
                      <a:pt x="47" y="40"/>
                    </a:lnTo>
                    <a:lnTo>
                      <a:pt x="72" y="57"/>
                    </a:lnTo>
                    <a:lnTo>
                      <a:pt x="62" y="57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2" name="Freeform 372"/>
              <p:cNvSpPr>
                <a:spLocks/>
              </p:cNvSpPr>
              <p:nvPr/>
            </p:nvSpPr>
            <p:spPr bwMode="auto">
              <a:xfrm>
                <a:off x="2401" y="2065"/>
                <a:ext cx="24" cy="19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0" y="9"/>
                  </a:cxn>
                  <a:cxn ang="0">
                    <a:pos x="22" y="19"/>
                  </a:cxn>
                  <a:cxn ang="0">
                    <a:pos x="24" y="16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5" y="5"/>
                  </a:cxn>
                </a:cxnLst>
                <a:rect l="0" t="0" r="r" b="b"/>
                <a:pathLst>
                  <a:path w="24" h="19">
                    <a:moveTo>
                      <a:pt x="5" y="5"/>
                    </a:moveTo>
                    <a:lnTo>
                      <a:pt x="0" y="9"/>
                    </a:lnTo>
                    <a:lnTo>
                      <a:pt x="22" y="19"/>
                    </a:lnTo>
                    <a:lnTo>
                      <a:pt x="24" y="16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3" name="Freeform 373"/>
              <p:cNvSpPr>
                <a:spLocks/>
              </p:cNvSpPr>
              <p:nvPr/>
            </p:nvSpPr>
            <p:spPr bwMode="auto">
              <a:xfrm>
                <a:off x="2387" y="2067"/>
                <a:ext cx="19" cy="14"/>
              </a:xfrm>
              <a:custGeom>
                <a:avLst/>
                <a:gdLst/>
                <a:ahLst/>
                <a:cxnLst>
                  <a:cxn ang="0">
                    <a:pos x="4" y="12"/>
                  </a:cxn>
                  <a:cxn ang="0">
                    <a:pos x="4" y="14"/>
                  </a:cxn>
                  <a:cxn ang="0">
                    <a:pos x="5" y="14"/>
                  </a:cxn>
                  <a:cxn ang="0">
                    <a:pos x="9" y="14"/>
                  </a:cxn>
                  <a:cxn ang="0">
                    <a:pos x="10" y="14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7" y="8"/>
                  </a:cxn>
                  <a:cxn ang="0">
                    <a:pos x="17" y="7"/>
                  </a:cxn>
                  <a:cxn ang="0">
                    <a:pos x="17" y="3"/>
                  </a:cxn>
                  <a:cxn ang="0">
                    <a:pos x="19" y="3"/>
                  </a:cxn>
                  <a:cxn ang="0">
                    <a:pos x="14" y="0"/>
                  </a:cxn>
                  <a:cxn ang="0">
                    <a:pos x="14" y="3"/>
                  </a:cxn>
                  <a:cxn ang="0">
                    <a:pos x="10" y="3"/>
                  </a:cxn>
                  <a:cxn ang="0">
                    <a:pos x="10" y="7"/>
                  </a:cxn>
                  <a:cxn ang="0">
                    <a:pos x="10" y="8"/>
                  </a:cxn>
                  <a:cxn ang="0">
                    <a:pos x="9" y="8"/>
                  </a:cxn>
                  <a:cxn ang="0">
                    <a:pos x="5" y="8"/>
                  </a:cxn>
                  <a:cxn ang="0">
                    <a:pos x="4" y="8"/>
                  </a:cxn>
                  <a:cxn ang="0">
                    <a:pos x="5" y="14"/>
                  </a:cxn>
                  <a:cxn ang="0">
                    <a:pos x="4" y="12"/>
                  </a:cxn>
                  <a:cxn ang="0">
                    <a:pos x="0" y="14"/>
                  </a:cxn>
                  <a:cxn ang="0">
                    <a:pos x="4" y="14"/>
                  </a:cxn>
                  <a:cxn ang="0">
                    <a:pos x="4" y="12"/>
                  </a:cxn>
                </a:cxnLst>
                <a:rect l="0" t="0" r="r" b="b"/>
                <a:pathLst>
                  <a:path w="19" h="14">
                    <a:moveTo>
                      <a:pt x="4" y="12"/>
                    </a:moveTo>
                    <a:lnTo>
                      <a:pt x="4" y="14"/>
                    </a:lnTo>
                    <a:lnTo>
                      <a:pt x="5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0" y="3"/>
                    </a:lnTo>
                    <a:lnTo>
                      <a:pt x="10" y="7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5" y="8"/>
                    </a:lnTo>
                    <a:lnTo>
                      <a:pt x="4" y="8"/>
                    </a:lnTo>
                    <a:lnTo>
                      <a:pt x="5" y="14"/>
                    </a:lnTo>
                    <a:lnTo>
                      <a:pt x="4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4" name="Freeform 374"/>
              <p:cNvSpPr>
                <a:spLocks/>
              </p:cNvSpPr>
              <p:nvPr/>
            </p:nvSpPr>
            <p:spPr bwMode="auto">
              <a:xfrm>
                <a:off x="2391" y="2067"/>
                <a:ext cx="10" cy="14"/>
              </a:xfrm>
              <a:custGeom>
                <a:avLst/>
                <a:gdLst/>
                <a:ahLst/>
                <a:cxnLst>
                  <a:cxn ang="0">
                    <a:pos x="10" y="3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3"/>
                  </a:cxn>
                  <a:cxn ang="0">
                    <a:pos x="1" y="7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1" y="14"/>
                  </a:cxn>
                  <a:cxn ang="0">
                    <a:pos x="5" y="12"/>
                  </a:cxn>
                  <a:cxn ang="0">
                    <a:pos x="5" y="8"/>
                  </a:cxn>
                  <a:cxn ang="0">
                    <a:pos x="6" y="7"/>
                  </a:cxn>
                  <a:cxn ang="0">
                    <a:pos x="6" y="3"/>
                  </a:cxn>
                  <a:cxn ang="0">
                    <a:pos x="10" y="3"/>
                  </a:cxn>
                  <a:cxn ang="0">
                    <a:pos x="5" y="0"/>
                  </a:cxn>
                  <a:cxn ang="0">
                    <a:pos x="10" y="3"/>
                  </a:cxn>
                </a:cxnLst>
                <a:rect l="0" t="0" r="r" b="b"/>
                <a:pathLst>
                  <a:path w="10" h="14">
                    <a:moveTo>
                      <a:pt x="10" y="3"/>
                    </a:moveTo>
                    <a:lnTo>
                      <a:pt x="5" y="0"/>
                    </a:lnTo>
                    <a:lnTo>
                      <a:pt x="1" y="0"/>
                    </a:lnTo>
                    <a:lnTo>
                      <a:pt x="1" y="3"/>
                    </a:lnTo>
                    <a:lnTo>
                      <a:pt x="1" y="7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" y="14"/>
                    </a:lnTo>
                    <a:lnTo>
                      <a:pt x="5" y="12"/>
                    </a:lnTo>
                    <a:lnTo>
                      <a:pt x="5" y="8"/>
                    </a:lnTo>
                    <a:lnTo>
                      <a:pt x="6" y="7"/>
                    </a:lnTo>
                    <a:lnTo>
                      <a:pt x="6" y="3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5" name="Freeform 375"/>
              <p:cNvSpPr>
                <a:spLocks/>
              </p:cNvSpPr>
              <p:nvPr/>
            </p:nvSpPr>
            <p:spPr bwMode="auto">
              <a:xfrm>
                <a:off x="2363" y="2067"/>
                <a:ext cx="38" cy="1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0" y="7"/>
                  </a:cxn>
                  <a:cxn ang="0">
                    <a:pos x="0" y="8"/>
                  </a:cxn>
                  <a:cxn ang="0">
                    <a:pos x="3" y="8"/>
                  </a:cxn>
                  <a:cxn ang="0">
                    <a:pos x="5" y="8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4" y="12"/>
                  </a:cxn>
                  <a:cxn ang="0">
                    <a:pos x="17" y="12"/>
                  </a:cxn>
                  <a:cxn ang="0">
                    <a:pos x="19" y="12"/>
                  </a:cxn>
                  <a:cxn ang="0">
                    <a:pos x="22" y="12"/>
                  </a:cxn>
                  <a:cxn ang="0">
                    <a:pos x="24" y="12"/>
                  </a:cxn>
                  <a:cxn ang="0">
                    <a:pos x="28" y="12"/>
                  </a:cxn>
                  <a:cxn ang="0">
                    <a:pos x="28" y="8"/>
                  </a:cxn>
                  <a:cxn ang="0">
                    <a:pos x="29" y="8"/>
                  </a:cxn>
                  <a:cxn ang="0">
                    <a:pos x="33" y="8"/>
                  </a:cxn>
                  <a:cxn ang="0">
                    <a:pos x="33" y="7"/>
                  </a:cxn>
                  <a:cxn ang="0">
                    <a:pos x="34" y="7"/>
                  </a:cxn>
                  <a:cxn ang="0">
                    <a:pos x="34" y="3"/>
                  </a:cxn>
                  <a:cxn ang="0">
                    <a:pos x="38" y="3"/>
                  </a:cxn>
                  <a:cxn ang="0">
                    <a:pos x="33" y="0"/>
                  </a:cxn>
                  <a:cxn ang="0">
                    <a:pos x="29" y="0"/>
                  </a:cxn>
                  <a:cxn ang="0">
                    <a:pos x="29" y="3"/>
                  </a:cxn>
                  <a:cxn ang="0">
                    <a:pos x="28" y="3"/>
                  </a:cxn>
                  <a:cxn ang="0">
                    <a:pos x="28" y="7"/>
                  </a:cxn>
                  <a:cxn ang="0">
                    <a:pos x="24" y="7"/>
                  </a:cxn>
                  <a:cxn ang="0">
                    <a:pos x="22" y="7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4" y="7"/>
                  </a:cxn>
                  <a:cxn ang="0">
                    <a:pos x="10" y="7"/>
                  </a:cxn>
                  <a:cxn ang="0">
                    <a:pos x="9" y="7"/>
                  </a:cxn>
                  <a:cxn ang="0">
                    <a:pos x="5" y="3"/>
                  </a:cxn>
                  <a:cxn ang="0">
                    <a:pos x="3" y="3"/>
                  </a:cxn>
                  <a:cxn ang="0">
                    <a:pos x="0" y="3"/>
                  </a:cxn>
                  <a:cxn ang="0">
                    <a:pos x="0" y="7"/>
                  </a:cxn>
                  <a:cxn ang="0">
                    <a:pos x="0" y="3"/>
                  </a:cxn>
                </a:cxnLst>
                <a:rect l="0" t="0" r="r" b="b"/>
                <a:pathLst>
                  <a:path w="38" h="12">
                    <a:moveTo>
                      <a:pt x="0" y="3"/>
                    </a:moveTo>
                    <a:lnTo>
                      <a:pt x="0" y="7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5" y="8"/>
                    </a:lnTo>
                    <a:lnTo>
                      <a:pt x="5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4" y="12"/>
                    </a:lnTo>
                    <a:lnTo>
                      <a:pt x="17" y="12"/>
                    </a:lnTo>
                    <a:lnTo>
                      <a:pt x="19" y="12"/>
                    </a:lnTo>
                    <a:lnTo>
                      <a:pt x="22" y="12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4" y="3"/>
                    </a:lnTo>
                    <a:lnTo>
                      <a:pt x="38" y="3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8" y="3"/>
                    </a:lnTo>
                    <a:lnTo>
                      <a:pt x="28" y="7"/>
                    </a:lnTo>
                    <a:lnTo>
                      <a:pt x="24" y="7"/>
                    </a:lnTo>
                    <a:lnTo>
                      <a:pt x="22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6" name="Freeform 376"/>
              <p:cNvSpPr>
                <a:spLocks/>
              </p:cNvSpPr>
              <p:nvPr/>
            </p:nvSpPr>
            <p:spPr bwMode="auto">
              <a:xfrm>
                <a:off x="2363" y="2065"/>
                <a:ext cx="33" cy="9"/>
              </a:xfrm>
              <a:custGeom>
                <a:avLst/>
                <a:gdLst/>
                <a:ahLst/>
                <a:cxnLst>
                  <a:cxn ang="0">
                    <a:pos x="33" y="5"/>
                  </a:cxn>
                  <a:cxn ang="0">
                    <a:pos x="33" y="0"/>
                  </a:cxn>
                  <a:cxn ang="0">
                    <a:pos x="29" y="0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9" y="2"/>
                  </a:cxn>
                  <a:cxn ang="0">
                    <a:pos x="5" y="2"/>
                  </a:cxn>
                  <a:cxn ang="0">
                    <a:pos x="3" y="2"/>
                  </a:cxn>
                  <a:cxn ang="0">
                    <a:pos x="0" y="2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3" y="9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0" y="5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22" y="5"/>
                  </a:cxn>
                  <a:cxn ang="0">
                    <a:pos x="24" y="5"/>
                  </a:cxn>
                  <a:cxn ang="0">
                    <a:pos x="28" y="5"/>
                  </a:cxn>
                  <a:cxn ang="0">
                    <a:pos x="29" y="5"/>
                  </a:cxn>
                  <a:cxn ang="0">
                    <a:pos x="33" y="5"/>
                  </a:cxn>
                  <a:cxn ang="0">
                    <a:pos x="33" y="0"/>
                  </a:cxn>
                  <a:cxn ang="0">
                    <a:pos x="33" y="5"/>
                  </a:cxn>
                </a:cxnLst>
                <a:rect l="0" t="0" r="r" b="b"/>
                <a:pathLst>
                  <a:path w="33" h="9">
                    <a:moveTo>
                      <a:pt x="33" y="5"/>
                    </a:moveTo>
                    <a:lnTo>
                      <a:pt x="33" y="0"/>
                    </a:lnTo>
                    <a:lnTo>
                      <a:pt x="29" y="0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4" y="5"/>
                    </a:lnTo>
                    <a:lnTo>
                      <a:pt x="28" y="5"/>
                    </a:lnTo>
                    <a:lnTo>
                      <a:pt x="29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7" name="Freeform 377"/>
              <p:cNvSpPr>
                <a:spLocks/>
              </p:cNvSpPr>
              <p:nvPr/>
            </p:nvSpPr>
            <p:spPr bwMode="auto">
              <a:xfrm>
                <a:off x="2354" y="2060"/>
                <a:ext cx="42" cy="1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9" y="7"/>
                  </a:cxn>
                  <a:cxn ang="0">
                    <a:pos x="12" y="7"/>
                  </a:cxn>
                  <a:cxn ang="0">
                    <a:pos x="14" y="7"/>
                  </a:cxn>
                  <a:cxn ang="0">
                    <a:pos x="18" y="10"/>
                  </a:cxn>
                  <a:cxn ang="0">
                    <a:pos x="19" y="10"/>
                  </a:cxn>
                  <a:cxn ang="0">
                    <a:pos x="23" y="10"/>
                  </a:cxn>
                  <a:cxn ang="0">
                    <a:pos x="26" y="10"/>
                  </a:cxn>
                  <a:cxn ang="0">
                    <a:pos x="28" y="10"/>
                  </a:cxn>
                  <a:cxn ang="0">
                    <a:pos x="31" y="10"/>
                  </a:cxn>
                  <a:cxn ang="0">
                    <a:pos x="33" y="10"/>
                  </a:cxn>
                  <a:cxn ang="0">
                    <a:pos x="37" y="10"/>
                  </a:cxn>
                  <a:cxn ang="0">
                    <a:pos x="38" y="10"/>
                  </a:cxn>
                  <a:cxn ang="0">
                    <a:pos x="42" y="10"/>
                  </a:cxn>
                  <a:cxn ang="0">
                    <a:pos x="42" y="5"/>
                  </a:cxn>
                  <a:cxn ang="0">
                    <a:pos x="38" y="5"/>
                  </a:cxn>
                  <a:cxn ang="0">
                    <a:pos x="37" y="5"/>
                  </a:cxn>
                  <a:cxn ang="0">
                    <a:pos x="33" y="5"/>
                  </a:cxn>
                  <a:cxn ang="0">
                    <a:pos x="31" y="5"/>
                  </a:cxn>
                  <a:cxn ang="0">
                    <a:pos x="28" y="5"/>
                  </a:cxn>
                  <a:cxn ang="0">
                    <a:pos x="26" y="5"/>
                  </a:cxn>
                  <a:cxn ang="0">
                    <a:pos x="23" y="5"/>
                  </a:cxn>
                  <a:cxn ang="0">
                    <a:pos x="19" y="5"/>
                  </a:cxn>
                  <a:cxn ang="0">
                    <a:pos x="18" y="5"/>
                  </a:cxn>
                  <a:cxn ang="0">
                    <a:pos x="18" y="2"/>
                  </a:cxn>
                  <a:cxn ang="0">
                    <a:pos x="14" y="2"/>
                  </a:cxn>
                  <a:cxn ang="0">
                    <a:pos x="12" y="2"/>
                  </a:cxn>
                  <a:cxn ang="0">
                    <a:pos x="9" y="0"/>
                  </a:cxn>
                  <a:cxn ang="0">
                    <a:pos x="9" y="5"/>
                  </a:cxn>
                  <a:cxn ang="0">
                    <a:pos x="9" y="0"/>
                  </a:cxn>
                  <a:cxn ang="0">
                    <a:pos x="0" y="2"/>
                  </a:cxn>
                  <a:cxn ang="0">
                    <a:pos x="7" y="5"/>
                  </a:cxn>
                  <a:cxn ang="0">
                    <a:pos x="9" y="0"/>
                  </a:cxn>
                </a:cxnLst>
                <a:rect l="0" t="0" r="r" b="b"/>
                <a:pathLst>
                  <a:path w="42" h="10">
                    <a:moveTo>
                      <a:pt x="9" y="0"/>
                    </a:moveTo>
                    <a:lnTo>
                      <a:pt x="7" y="5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23" y="10"/>
                    </a:lnTo>
                    <a:lnTo>
                      <a:pt x="26" y="10"/>
                    </a:lnTo>
                    <a:lnTo>
                      <a:pt x="28" y="10"/>
                    </a:lnTo>
                    <a:lnTo>
                      <a:pt x="31" y="10"/>
                    </a:lnTo>
                    <a:lnTo>
                      <a:pt x="33" y="10"/>
                    </a:lnTo>
                    <a:lnTo>
                      <a:pt x="37" y="10"/>
                    </a:lnTo>
                    <a:lnTo>
                      <a:pt x="38" y="10"/>
                    </a:lnTo>
                    <a:lnTo>
                      <a:pt x="42" y="10"/>
                    </a:lnTo>
                    <a:lnTo>
                      <a:pt x="42" y="5"/>
                    </a:lnTo>
                    <a:lnTo>
                      <a:pt x="38" y="5"/>
                    </a:lnTo>
                    <a:lnTo>
                      <a:pt x="37" y="5"/>
                    </a:lnTo>
                    <a:lnTo>
                      <a:pt x="33" y="5"/>
                    </a:lnTo>
                    <a:lnTo>
                      <a:pt x="31" y="5"/>
                    </a:lnTo>
                    <a:lnTo>
                      <a:pt x="28" y="5"/>
                    </a:lnTo>
                    <a:lnTo>
                      <a:pt x="26" y="5"/>
                    </a:lnTo>
                    <a:lnTo>
                      <a:pt x="23" y="5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2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7" y="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8" name="Freeform 378"/>
              <p:cNvSpPr>
                <a:spLocks/>
              </p:cNvSpPr>
              <p:nvPr/>
            </p:nvSpPr>
            <p:spPr bwMode="auto">
              <a:xfrm>
                <a:off x="2363" y="2055"/>
                <a:ext cx="19" cy="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7" y="0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9" y="1"/>
                  </a:cxn>
                  <a:cxn ang="0">
                    <a:pos x="5" y="1"/>
                  </a:cxn>
                  <a:cxn ang="0">
                    <a:pos x="3" y="1"/>
                  </a:cxn>
                  <a:cxn ang="0">
                    <a:pos x="3" y="5"/>
                  </a:cxn>
                  <a:cxn ang="0">
                    <a:pos x="0" y="5"/>
                  </a:cxn>
                  <a:cxn ang="0">
                    <a:pos x="0" y="10"/>
                  </a:cxn>
                  <a:cxn ang="0">
                    <a:pos x="3" y="10"/>
                  </a:cxn>
                  <a:cxn ang="0">
                    <a:pos x="5" y="7"/>
                  </a:cxn>
                  <a:cxn ang="0">
                    <a:pos x="9" y="7"/>
                  </a:cxn>
                  <a:cxn ang="0">
                    <a:pos x="10" y="7"/>
                  </a:cxn>
                  <a:cxn ang="0">
                    <a:pos x="14" y="5"/>
                  </a:cxn>
                  <a:cxn ang="0">
                    <a:pos x="17" y="5"/>
                  </a:cxn>
                  <a:cxn ang="0">
                    <a:pos x="19" y="5"/>
                  </a:cxn>
                  <a:cxn ang="0">
                    <a:pos x="17" y="0"/>
                  </a:cxn>
                </a:cxnLst>
                <a:rect l="0" t="0" r="r" b="b"/>
                <a:pathLst>
                  <a:path w="19" h="10">
                    <a:moveTo>
                      <a:pt x="17" y="0"/>
                    </a:moveTo>
                    <a:lnTo>
                      <a:pt x="17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4" y="5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19" name="Freeform 379"/>
              <p:cNvSpPr>
                <a:spLocks/>
              </p:cNvSpPr>
              <p:nvPr/>
            </p:nvSpPr>
            <p:spPr bwMode="auto">
              <a:xfrm>
                <a:off x="2380" y="2055"/>
                <a:ext cx="17" cy="7"/>
              </a:xfrm>
              <a:custGeom>
                <a:avLst/>
                <a:gdLst/>
                <a:ahLst/>
                <a:cxnLst>
                  <a:cxn ang="0">
                    <a:pos x="11" y="5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7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" y="5"/>
                  </a:cxn>
                  <a:cxn ang="0">
                    <a:pos x="5" y="5"/>
                  </a:cxn>
                  <a:cxn ang="0">
                    <a:pos x="7" y="7"/>
                  </a:cxn>
                  <a:cxn ang="0">
                    <a:pos x="11" y="7"/>
                  </a:cxn>
                  <a:cxn ang="0">
                    <a:pos x="12" y="7"/>
                  </a:cxn>
                  <a:cxn ang="0">
                    <a:pos x="16" y="7"/>
                  </a:cxn>
                  <a:cxn ang="0">
                    <a:pos x="17" y="5"/>
                  </a:cxn>
                  <a:cxn ang="0">
                    <a:pos x="16" y="7"/>
                  </a:cxn>
                  <a:cxn ang="0">
                    <a:pos x="17" y="7"/>
                  </a:cxn>
                  <a:cxn ang="0">
                    <a:pos x="17" y="5"/>
                  </a:cxn>
                  <a:cxn ang="0">
                    <a:pos x="11" y="5"/>
                  </a:cxn>
                </a:cxnLst>
                <a:rect l="0" t="0" r="r" b="b"/>
                <a:pathLst>
                  <a:path w="17" h="7">
                    <a:moveTo>
                      <a:pt x="11" y="5"/>
                    </a:moveTo>
                    <a:lnTo>
                      <a:pt x="12" y="1"/>
                    </a:lnTo>
                    <a:lnTo>
                      <a:pt x="11" y="1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7" y="7"/>
                    </a:lnTo>
                    <a:lnTo>
                      <a:pt x="11" y="7"/>
                    </a:lnTo>
                    <a:lnTo>
                      <a:pt x="12" y="7"/>
                    </a:lnTo>
                    <a:lnTo>
                      <a:pt x="16" y="7"/>
                    </a:lnTo>
                    <a:lnTo>
                      <a:pt x="17" y="5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0" name="Freeform 380"/>
              <p:cNvSpPr>
                <a:spLocks/>
              </p:cNvSpPr>
              <p:nvPr/>
            </p:nvSpPr>
            <p:spPr bwMode="auto">
              <a:xfrm>
                <a:off x="2391" y="2024"/>
                <a:ext cx="24" cy="36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9" y="0"/>
                  </a:cxn>
                  <a:cxn ang="0">
                    <a:pos x="15" y="3"/>
                  </a:cxn>
                  <a:cxn ang="0">
                    <a:pos x="15" y="6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10" y="8"/>
                  </a:cxn>
                  <a:cxn ang="0">
                    <a:pos x="10" y="12"/>
                  </a:cxn>
                  <a:cxn ang="0">
                    <a:pos x="6" y="12"/>
                  </a:cxn>
                  <a:cxn ang="0">
                    <a:pos x="6" y="13"/>
                  </a:cxn>
                  <a:cxn ang="0">
                    <a:pos x="6" y="17"/>
                  </a:cxn>
                  <a:cxn ang="0">
                    <a:pos x="5" y="17"/>
                  </a:cxn>
                  <a:cxn ang="0">
                    <a:pos x="5" y="19"/>
                  </a:cxn>
                  <a:cxn ang="0">
                    <a:pos x="1" y="22"/>
                  </a:cxn>
                  <a:cxn ang="0">
                    <a:pos x="1" y="25"/>
                  </a:cxn>
                  <a:cxn ang="0">
                    <a:pos x="1" y="27"/>
                  </a:cxn>
                  <a:cxn ang="0">
                    <a:pos x="1" y="31"/>
                  </a:cxn>
                  <a:cxn ang="0">
                    <a:pos x="0" y="31"/>
                  </a:cxn>
                  <a:cxn ang="0">
                    <a:pos x="0" y="32"/>
                  </a:cxn>
                  <a:cxn ang="0">
                    <a:pos x="0" y="36"/>
                  </a:cxn>
                  <a:cxn ang="0">
                    <a:pos x="6" y="36"/>
                  </a:cxn>
                  <a:cxn ang="0">
                    <a:pos x="6" y="32"/>
                  </a:cxn>
                  <a:cxn ang="0">
                    <a:pos x="6" y="31"/>
                  </a:cxn>
                  <a:cxn ang="0">
                    <a:pos x="6" y="27"/>
                  </a:cxn>
                  <a:cxn ang="0">
                    <a:pos x="6" y="25"/>
                  </a:cxn>
                  <a:cxn ang="0">
                    <a:pos x="6" y="22"/>
                  </a:cxn>
                  <a:cxn ang="0">
                    <a:pos x="10" y="22"/>
                  </a:cxn>
                  <a:cxn ang="0">
                    <a:pos x="10" y="19"/>
                  </a:cxn>
                  <a:cxn ang="0">
                    <a:pos x="13" y="17"/>
                  </a:cxn>
                  <a:cxn ang="0">
                    <a:pos x="13" y="13"/>
                  </a:cxn>
                  <a:cxn ang="0">
                    <a:pos x="15" y="13"/>
                  </a:cxn>
                  <a:cxn ang="0">
                    <a:pos x="15" y="12"/>
                  </a:cxn>
                  <a:cxn ang="0">
                    <a:pos x="19" y="12"/>
                  </a:cxn>
                  <a:cxn ang="0">
                    <a:pos x="19" y="8"/>
                  </a:cxn>
                  <a:cxn ang="0">
                    <a:pos x="19" y="6"/>
                  </a:cxn>
                  <a:cxn ang="0">
                    <a:pos x="20" y="6"/>
                  </a:cxn>
                  <a:cxn ang="0">
                    <a:pos x="20" y="3"/>
                  </a:cxn>
                  <a:cxn ang="0">
                    <a:pos x="19" y="3"/>
                  </a:cxn>
                  <a:cxn ang="0">
                    <a:pos x="24" y="3"/>
                  </a:cxn>
                </a:cxnLst>
                <a:rect l="0" t="0" r="r" b="b"/>
                <a:pathLst>
                  <a:path w="24" h="36">
                    <a:moveTo>
                      <a:pt x="24" y="3"/>
                    </a:moveTo>
                    <a:lnTo>
                      <a:pt x="19" y="0"/>
                    </a:lnTo>
                    <a:lnTo>
                      <a:pt x="15" y="3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10" y="8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1" y="22"/>
                    </a:lnTo>
                    <a:lnTo>
                      <a:pt x="1" y="25"/>
                    </a:lnTo>
                    <a:lnTo>
                      <a:pt x="1" y="27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6" y="32"/>
                    </a:lnTo>
                    <a:lnTo>
                      <a:pt x="6" y="31"/>
                    </a:lnTo>
                    <a:lnTo>
                      <a:pt x="6" y="27"/>
                    </a:lnTo>
                    <a:lnTo>
                      <a:pt x="6" y="25"/>
                    </a:lnTo>
                    <a:lnTo>
                      <a:pt x="6" y="22"/>
                    </a:lnTo>
                    <a:lnTo>
                      <a:pt x="10" y="22"/>
                    </a:lnTo>
                    <a:lnTo>
                      <a:pt x="10" y="19"/>
                    </a:lnTo>
                    <a:lnTo>
                      <a:pt x="13" y="17"/>
                    </a:lnTo>
                    <a:lnTo>
                      <a:pt x="13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9" y="12"/>
                    </a:lnTo>
                    <a:lnTo>
                      <a:pt x="19" y="8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1" name="Freeform 381"/>
              <p:cNvSpPr>
                <a:spLocks/>
              </p:cNvSpPr>
              <p:nvPr/>
            </p:nvSpPr>
            <p:spPr bwMode="auto">
              <a:xfrm>
                <a:off x="2397" y="2027"/>
                <a:ext cx="18" cy="29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7" y="29"/>
                  </a:cxn>
                  <a:cxn ang="0">
                    <a:pos x="7" y="28"/>
                  </a:cxn>
                  <a:cxn ang="0">
                    <a:pos x="9" y="28"/>
                  </a:cxn>
                  <a:cxn ang="0">
                    <a:pos x="9" y="24"/>
                  </a:cxn>
                  <a:cxn ang="0">
                    <a:pos x="9" y="22"/>
                  </a:cxn>
                  <a:cxn ang="0">
                    <a:pos x="13" y="22"/>
                  </a:cxn>
                  <a:cxn ang="0">
                    <a:pos x="13" y="19"/>
                  </a:cxn>
                  <a:cxn ang="0">
                    <a:pos x="13" y="16"/>
                  </a:cxn>
                  <a:cxn ang="0">
                    <a:pos x="13" y="14"/>
                  </a:cxn>
                  <a:cxn ang="0">
                    <a:pos x="14" y="14"/>
                  </a:cxn>
                  <a:cxn ang="0">
                    <a:pos x="14" y="10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4" y="3"/>
                  </a:cxn>
                  <a:cxn ang="0">
                    <a:pos x="18" y="0"/>
                  </a:cxn>
                  <a:cxn ang="0">
                    <a:pos x="13" y="0"/>
                  </a:cxn>
                  <a:cxn ang="0">
                    <a:pos x="9" y="3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9" y="10"/>
                  </a:cxn>
                  <a:cxn ang="0">
                    <a:pos x="9" y="14"/>
                  </a:cxn>
                  <a:cxn ang="0">
                    <a:pos x="7" y="14"/>
                  </a:cxn>
                  <a:cxn ang="0">
                    <a:pos x="7" y="16"/>
                  </a:cxn>
                  <a:cxn ang="0">
                    <a:pos x="7" y="19"/>
                  </a:cxn>
                  <a:cxn ang="0">
                    <a:pos x="7" y="22"/>
                  </a:cxn>
                  <a:cxn ang="0">
                    <a:pos x="4" y="22"/>
                  </a:cxn>
                  <a:cxn ang="0">
                    <a:pos x="4" y="24"/>
                  </a:cxn>
                  <a:cxn ang="0">
                    <a:pos x="0" y="24"/>
                  </a:cxn>
                  <a:cxn ang="0">
                    <a:pos x="0" y="28"/>
                  </a:cxn>
                  <a:cxn ang="0">
                    <a:pos x="7" y="29"/>
                  </a:cxn>
                  <a:cxn ang="0">
                    <a:pos x="0" y="28"/>
                  </a:cxn>
                </a:cxnLst>
                <a:rect l="0" t="0" r="r" b="b"/>
                <a:pathLst>
                  <a:path w="18" h="29">
                    <a:moveTo>
                      <a:pt x="0" y="28"/>
                    </a:moveTo>
                    <a:lnTo>
                      <a:pt x="7" y="29"/>
                    </a:lnTo>
                    <a:lnTo>
                      <a:pt x="7" y="28"/>
                    </a:lnTo>
                    <a:lnTo>
                      <a:pt x="9" y="28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13" y="22"/>
                    </a:lnTo>
                    <a:lnTo>
                      <a:pt x="13" y="19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8" y="0"/>
                    </a:lnTo>
                    <a:lnTo>
                      <a:pt x="13" y="0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9"/>
                    </a:lnTo>
                    <a:lnTo>
                      <a:pt x="7" y="22"/>
                    </a:lnTo>
                    <a:lnTo>
                      <a:pt x="4" y="22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7" y="2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2" name="Freeform 382"/>
              <p:cNvSpPr>
                <a:spLocks/>
              </p:cNvSpPr>
              <p:nvPr/>
            </p:nvSpPr>
            <p:spPr bwMode="auto">
              <a:xfrm>
                <a:off x="2397" y="2032"/>
                <a:ext cx="18" cy="2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3" y="0"/>
                  </a:cxn>
                  <a:cxn ang="0">
                    <a:pos x="13" y="4"/>
                  </a:cxn>
                  <a:cxn ang="0">
                    <a:pos x="9" y="5"/>
                  </a:cxn>
                  <a:cxn ang="0">
                    <a:pos x="9" y="9"/>
                  </a:cxn>
                  <a:cxn ang="0">
                    <a:pos x="7" y="9"/>
                  </a:cxn>
                  <a:cxn ang="0">
                    <a:pos x="7" y="11"/>
                  </a:cxn>
                  <a:cxn ang="0">
                    <a:pos x="7" y="14"/>
                  </a:cxn>
                  <a:cxn ang="0">
                    <a:pos x="4" y="17"/>
                  </a:cxn>
                  <a:cxn ang="0">
                    <a:pos x="4" y="19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7" y="24"/>
                  </a:cxn>
                  <a:cxn ang="0">
                    <a:pos x="7" y="23"/>
                  </a:cxn>
                  <a:cxn ang="0">
                    <a:pos x="7" y="19"/>
                  </a:cxn>
                  <a:cxn ang="0">
                    <a:pos x="9" y="19"/>
                  </a:cxn>
                  <a:cxn ang="0">
                    <a:pos x="9" y="17"/>
                  </a:cxn>
                  <a:cxn ang="0">
                    <a:pos x="13" y="17"/>
                  </a:cxn>
                  <a:cxn ang="0">
                    <a:pos x="13" y="14"/>
                  </a:cxn>
                  <a:cxn ang="0">
                    <a:pos x="13" y="11"/>
                  </a:cxn>
                  <a:cxn ang="0">
                    <a:pos x="14" y="9"/>
                  </a:cxn>
                  <a:cxn ang="0">
                    <a:pos x="14" y="5"/>
                  </a:cxn>
                  <a:cxn ang="0">
                    <a:pos x="18" y="5"/>
                  </a:cxn>
                  <a:cxn ang="0">
                    <a:pos x="18" y="4"/>
                  </a:cxn>
                  <a:cxn ang="0">
                    <a:pos x="13" y="0"/>
                  </a:cxn>
                  <a:cxn ang="0">
                    <a:pos x="18" y="0"/>
                  </a:cxn>
                </a:cxnLst>
                <a:rect l="0" t="0" r="r" b="b"/>
                <a:pathLst>
                  <a:path w="18" h="24">
                    <a:moveTo>
                      <a:pt x="18" y="0"/>
                    </a:moveTo>
                    <a:lnTo>
                      <a:pt x="13" y="0"/>
                    </a:lnTo>
                    <a:lnTo>
                      <a:pt x="13" y="4"/>
                    </a:lnTo>
                    <a:lnTo>
                      <a:pt x="9" y="5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7" y="14"/>
                    </a:lnTo>
                    <a:lnTo>
                      <a:pt x="4" y="17"/>
                    </a:lnTo>
                    <a:lnTo>
                      <a:pt x="4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7" y="24"/>
                    </a:lnTo>
                    <a:lnTo>
                      <a:pt x="7" y="23"/>
                    </a:lnTo>
                    <a:lnTo>
                      <a:pt x="7" y="19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4" y="9"/>
                    </a:lnTo>
                    <a:lnTo>
                      <a:pt x="14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3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3" name="Freeform 383"/>
              <p:cNvSpPr>
                <a:spLocks/>
              </p:cNvSpPr>
              <p:nvPr/>
            </p:nvSpPr>
            <p:spPr bwMode="auto">
              <a:xfrm>
                <a:off x="2410" y="2032"/>
                <a:ext cx="6" cy="1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6" y="11"/>
                  </a:cxn>
                  <a:cxn ang="0">
                    <a:pos x="5" y="0"/>
                  </a:cxn>
                  <a:cxn ang="0">
                    <a:pos x="0" y="0"/>
                  </a:cxn>
                  <a:cxn ang="0">
                    <a:pos x="1" y="11"/>
                  </a:cxn>
                  <a:cxn ang="0">
                    <a:pos x="6" y="11"/>
                  </a:cxn>
                </a:cxnLst>
                <a:rect l="0" t="0" r="r" b="b"/>
                <a:pathLst>
                  <a:path w="6" h="11">
                    <a:moveTo>
                      <a:pt x="6" y="11"/>
                    </a:moveTo>
                    <a:lnTo>
                      <a:pt x="6" y="11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" y="11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4" name="Freeform 384"/>
              <p:cNvSpPr>
                <a:spLocks/>
              </p:cNvSpPr>
              <p:nvPr/>
            </p:nvSpPr>
            <p:spPr bwMode="auto">
              <a:xfrm>
                <a:off x="2404" y="2043"/>
                <a:ext cx="12" cy="24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24"/>
                  </a:cxn>
                  <a:cxn ang="0">
                    <a:pos x="2" y="24"/>
                  </a:cxn>
                  <a:cxn ang="0">
                    <a:pos x="2" y="22"/>
                  </a:cxn>
                  <a:cxn ang="0">
                    <a:pos x="6" y="22"/>
                  </a:cxn>
                  <a:cxn ang="0">
                    <a:pos x="6" y="19"/>
                  </a:cxn>
                  <a:cxn ang="0">
                    <a:pos x="7" y="19"/>
                  </a:cxn>
                  <a:cxn ang="0">
                    <a:pos x="7" y="17"/>
                  </a:cxn>
                  <a:cxn ang="0">
                    <a:pos x="7" y="13"/>
                  </a:cxn>
                  <a:cxn ang="0">
                    <a:pos x="11" y="13"/>
                  </a:cxn>
                  <a:cxn ang="0">
                    <a:pos x="11" y="12"/>
                  </a:cxn>
                  <a:cxn ang="0">
                    <a:pos x="11" y="8"/>
                  </a:cxn>
                  <a:cxn ang="0">
                    <a:pos x="11" y="6"/>
                  </a:cxn>
                  <a:cxn ang="0">
                    <a:pos x="11" y="3"/>
                  </a:cxn>
                  <a:cxn ang="0">
                    <a:pos x="12" y="3"/>
                  </a:cxn>
                  <a:cxn ang="0">
                    <a:pos x="12" y="0"/>
                  </a:cxn>
                  <a:cxn ang="0">
                    <a:pos x="7" y="0"/>
                  </a:cxn>
                  <a:cxn ang="0">
                    <a:pos x="6" y="3"/>
                  </a:cxn>
                  <a:cxn ang="0">
                    <a:pos x="6" y="6"/>
                  </a:cxn>
                  <a:cxn ang="0">
                    <a:pos x="6" y="8"/>
                  </a:cxn>
                  <a:cxn ang="0">
                    <a:pos x="6" y="12"/>
                  </a:cxn>
                  <a:cxn ang="0">
                    <a:pos x="2" y="13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19"/>
                  </a:cxn>
                </a:cxnLst>
                <a:rect l="0" t="0" r="r" b="b"/>
                <a:pathLst>
                  <a:path w="12" h="24">
                    <a:moveTo>
                      <a:pt x="0" y="19"/>
                    </a:moveTo>
                    <a:lnTo>
                      <a:pt x="0" y="24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6" y="22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7" y="13"/>
                    </a:lnTo>
                    <a:lnTo>
                      <a:pt x="11" y="13"/>
                    </a:lnTo>
                    <a:lnTo>
                      <a:pt x="11" y="12"/>
                    </a:lnTo>
                    <a:lnTo>
                      <a:pt x="11" y="8"/>
                    </a:lnTo>
                    <a:lnTo>
                      <a:pt x="11" y="6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6" y="8"/>
                    </a:lnTo>
                    <a:lnTo>
                      <a:pt x="6" y="12"/>
                    </a:lnTo>
                    <a:lnTo>
                      <a:pt x="2" y="13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5" name="Freeform 385"/>
              <p:cNvSpPr>
                <a:spLocks/>
              </p:cNvSpPr>
              <p:nvPr/>
            </p:nvSpPr>
            <p:spPr bwMode="auto">
              <a:xfrm>
                <a:off x="2404" y="2055"/>
                <a:ext cx="16" cy="12"/>
              </a:xfrm>
              <a:custGeom>
                <a:avLst/>
                <a:gdLst/>
                <a:ahLst/>
                <a:cxnLst>
                  <a:cxn ang="0">
                    <a:pos x="16" y="1"/>
                  </a:cxn>
                  <a:cxn ang="0">
                    <a:pos x="11" y="0"/>
                  </a:cxn>
                  <a:cxn ang="0">
                    <a:pos x="0" y="7"/>
                  </a:cxn>
                  <a:cxn ang="0">
                    <a:pos x="0" y="12"/>
                  </a:cxn>
                  <a:cxn ang="0">
                    <a:pos x="16" y="5"/>
                  </a:cxn>
                  <a:cxn ang="0">
                    <a:pos x="11" y="1"/>
                  </a:cxn>
                  <a:cxn ang="0">
                    <a:pos x="16" y="1"/>
                  </a:cxn>
                </a:cxnLst>
                <a:rect l="0" t="0" r="r" b="b"/>
                <a:pathLst>
                  <a:path w="16" h="12">
                    <a:moveTo>
                      <a:pt x="16" y="1"/>
                    </a:moveTo>
                    <a:lnTo>
                      <a:pt x="11" y="0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16" y="5"/>
                    </a:lnTo>
                    <a:lnTo>
                      <a:pt x="11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6" name="Freeform 386"/>
              <p:cNvSpPr>
                <a:spLocks/>
              </p:cNvSpPr>
              <p:nvPr/>
            </p:nvSpPr>
            <p:spPr bwMode="auto">
              <a:xfrm>
                <a:off x="2404" y="2056"/>
                <a:ext cx="16" cy="14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12" y="9"/>
                  </a:cxn>
                  <a:cxn ang="0">
                    <a:pos x="12" y="6"/>
                  </a:cxn>
                  <a:cxn ang="0">
                    <a:pos x="16" y="6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11" y="4"/>
                  </a:cxn>
                  <a:cxn ang="0">
                    <a:pos x="7" y="4"/>
                  </a:cxn>
                  <a:cxn ang="0">
                    <a:pos x="7" y="6"/>
                  </a:cxn>
                  <a:cxn ang="0">
                    <a:pos x="6" y="6"/>
                  </a:cxn>
                  <a:cxn ang="0">
                    <a:pos x="6" y="9"/>
                  </a:cxn>
                  <a:cxn ang="0">
                    <a:pos x="2" y="11"/>
                  </a:cxn>
                  <a:cxn ang="0">
                    <a:pos x="6" y="14"/>
                  </a:cxn>
                  <a:cxn ang="0">
                    <a:pos x="2" y="11"/>
                  </a:cxn>
                  <a:cxn ang="0">
                    <a:pos x="0" y="14"/>
                  </a:cxn>
                  <a:cxn ang="0">
                    <a:pos x="6" y="14"/>
                  </a:cxn>
                  <a:cxn ang="0">
                    <a:pos x="6" y="11"/>
                  </a:cxn>
                </a:cxnLst>
                <a:rect l="0" t="0" r="r" b="b"/>
                <a:pathLst>
                  <a:path w="16" h="14">
                    <a:moveTo>
                      <a:pt x="6" y="11"/>
                    </a:moveTo>
                    <a:lnTo>
                      <a:pt x="7" y="14"/>
                    </a:lnTo>
                    <a:lnTo>
                      <a:pt x="7" y="11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11" y="4"/>
                    </a:lnTo>
                    <a:lnTo>
                      <a:pt x="7" y="4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6" y="9"/>
                    </a:lnTo>
                    <a:lnTo>
                      <a:pt x="2" y="11"/>
                    </a:lnTo>
                    <a:lnTo>
                      <a:pt x="6" y="14"/>
                    </a:lnTo>
                    <a:lnTo>
                      <a:pt x="2" y="11"/>
                    </a:lnTo>
                    <a:lnTo>
                      <a:pt x="0" y="14"/>
                    </a:lnTo>
                    <a:lnTo>
                      <a:pt x="6" y="14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7" name="Freeform 387"/>
              <p:cNvSpPr>
                <a:spLocks/>
              </p:cNvSpPr>
              <p:nvPr/>
            </p:nvSpPr>
            <p:spPr bwMode="auto">
              <a:xfrm>
                <a:off x="2410" y="2067"/>
                <a:ext cx="29" cy="19"/>
              </a:xfrm>
              <a:custGeom>
                <a:avLst/>
                <a:gdLst/>
                <a:ahLst/>
                <a:cxnLst>
                  <a:cxn ang="0">
                    <a:pos x="25" y="19"/>
                  </a:cxn>
                  <a:cxn ang="0">
                    <a:pos x="29" y="14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25" y="19"/>
                  </a:cxn>
                  <a:cxn ang="0">
                    <a:pos x="25" y="14"/>
                  </a:cxn>
                  <a:cxn ang="0">
                    <a:pos x="25" y="19"/>
                  </a:cxn>
                </a:cxnLst>
                <a:rect l="0" t="0" r="r" b="b"/>
                <a:pathLst>
                  <a:path w="29" h="19">
                    <a:moveTo>
                      <a:pt x="25" y="19"/>
                    </a:moveTo>
                    <a:lnTo>
                      <a:pt x="29" y="14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5" y="19"/>
                    </a:lnTo>
                    <a:lnTo>
                      <a:pt x="25" y="14"/>
                    </a:lnTo>
                    <a:lnTo>
                      <a:pt x="25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8" name="Freeform 388"/>
              <p:cNvSpPr>
                <a:spLocks/>
              </p:cNvSpPr>
              <p:nvPr/>
            </p:nvSpPr>
            <p:spPr bwMode="auto">
              <a:xfrm>
                <a:off x="2423" y="2081"/>
                <a:ext cx="12" cy="5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5"/>
                  </a:cxn>
                  <a:cxn ang="0">
                    <a:pos x="12" y="5"/>
                  </a:cxn>
                  <a:cxn ang="0">
                    <a:pos x="12" y="0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2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29" name="Freeform 389"/>
              <p:cNvSpPr>
                <a:spLocks/>
              </p:cNvSpPr>
              <p:nvPr/>
            </p:nvSpPr>
            <p:spPr bwMode="auto">
              <a:xfrm>
                <a:off x="2423" y="2081"/>
                <a:ext cx="2" cy="3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0" y="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0" name="Freeform 390"/>
              <p:cNvSpPr>
                <a:spLocks/>
              </p:cNvSpPr>
              <p:nvPr/>
            </p:nvSpPr>
            <p:spPr bwMode="auto">
              <a:xfrm>
                <a:off x="2397" y="2049"/>
                <a:ext cx="80" cy="54"/>
              </a:xfrm>
              <a:custGeom>
                <a:avLst/>
                <a:gdLst/>
                <a:ahLst/>
                <a:cxnLst>
                  <a:cxn ang="0">
                    <a:pos x="66" y="54"/>
                  </a:cxn>
                  <a:cxn ang="0">
                    <a:pos x="42" y="44"/>
                  </a:cxn>
                  <a:cxn ang="0">
                    <a:pos x="38" y="51"/>
                  </a:cxn>
                  <a:cxn ang="0">
                    <a:pos x="33" y="54"/>
                  </a:cxn>
                  <a:cxn ang="0">
                    <a:pos x="33" y="47"/>
                  </a:cxn>
                  <a:cxn ang="0">
                    <a:pos x="38" y="44"/>
                  </a:cxn>
                  <a:cxn ang="0">
                    <a:pos x="30" y="49"/>
                  </a:cxn>
                  <a:cxn ang="0">
                    <a:pos x="21" y="52"/>
                  </a:cxn>
                  <a:cxn ang="0">
                    <a:pos x="11" y="51"/>
                  </a:cxn>
                  <a:cxn ang="0">
                    <a:pos x="4" y="51"/>
                  </a:cxn>
                  <a:cxn ang="0">
                    <a:pos x="11" y="45"/>
                  </a:cxn>
                  <a:cxn ang="0">
                    <a:pos x="18" y="44"/>
                  </a:cxn>
                  <a:cxn ang="0">
                    <a:pos x="25" y="44"/>
                  </a:cxn>
                  <a:cxn ang="0">
                    <a:pos x="33" y="44"/>
                  </a:cxn>
                  <a:cxn ang="0">
                    <a:pos x="23" y="44"/>
                  </a:cxn>
                  <a:cxn ang="0">
                    <a:pos x="16" y="44"/>
                  </a:cxn>
                  <a:cxn ang="0">
                    <a:pos x="7" y="42"/>
                  </a:cxn>
                  <a:cxn ang="0">
                    <a:pos x="0" y="40"/>
                  </a:cxn>
                  <a:cxn ang="0">
                    <a:pos x="9" y="35"/>
                  </a:cxn>
                  <a:cxn ang="0">
                    <a:pos x="19" y="32"/>
                  </a:cxn>
                  <a:cxn ang="0">
                    <a:pos x="26" y="33"/>
                  </a:cxn>
                  <a:cxn ang="0">
                    <a:pos x="33" y="35"/>
                  </a:cxn>
                  <a:cxn ang="0">
                    <a:pos x="32" y="25"/>
                  </a:cxn>
                  <a:cxn ang="0">
                    <a:pos x="35" y="18"/>
                  </a:cxn>
                  <a:cxn ang="0">
                    <a:pos x="38" y="9"/>
                  </a:cxn>
                  <a:cxn ang="0">
                    <a:pos x="47" y="0"/>
                  </a:cxn>
                  <a:cxn ang="0">
                    <a:pos x="44" y="14"/>
                  </a:cxn>
                  <a:cxn ang="0">
                    <a:pos x="38" y="30"/>
                  </a:cxn>
                  <a:cxn ang="0">
                    <a:pos x="42" y="18"/>
                  </a:cxn>
                  <a:cxn ang="0">
                    <a:pos x="51" y="7"/>
                  </a:cxn>
                  <a:cxn ang="0">
                    <a:pos x="52" y="16"/>
                  </a:cxn>
                  <a:cxn ang="0">
                    <a:pos x="51" y="19"/>
                  </a:cxn>
                  <a:cxn ang="0">
                    <a:pos x="49" y="26"/>
                  </a:cxn>
                  <a:cxn ang="0">
                    <a:pos x="45" y="32"/>
                  </a:cxn>
                  <a:cxn ang="0">
                    <a:pos x="42" y="37"/>
                  </a:cxn>
                  <a:cxn ang="0">
                    <a:pos x="56" y="30"/>
                  </a:cxn>
                  <a:cxn ang="0">
                    <a:pos x="54" y="35"/>
                  </a:cxn>
                  <a:cxn ang="0">
                    <a:pos x="51" y="40"/>
                  </a:cxn>
                  <a:cxn ang="0">
                    <a:pos x="80" y="54"/>
                  </a:cxn>
                  <a:cxn ang="0">
                    <a:pos x="66" y="54"/>
                  </a:cxn>
                </a:cxnLst>
                <a:rect l="0" t="0" r="r" b="b"/>
                <a:pathLst>
                  <a:path w="80" h="54">
                    <a:moveTo>
                      <a:pt x="66" y="54"/>
                    </a:moveTo>
                    <a:lnTo>
                      <a:pt x="42" y="44"/>
                    </a:lnTo>
                    <a:lnTo>
                      <a:pt x="38" y="51"/>
                    </a:lnTo>
                    <a:lnTo>
                      <a:pt x="33" y="54"/>
                    </a:lnTo>
                    <a:lnTo>
                      <a:pt x="33" y="47"/>
                    </a:lnTo>
                    <a:lnTo>
                      <a:pt x="38" y="44"/>
                    </a:lnTo>
                    <a:lnTo>
                      <a:pt x="30" y="49"/>
                    </a:lnTo>
                    <a:lnTo>
                      <a:pt x="21" y="52"/>
                    </a:lnTo>
                    <a:lnTo>
                      <a:pt x="11" y="51"/>
                    </a:lnTo>
                    <a:lnTo>
                      <a:pt x="4" y="51"/>
                    </a:lnTo>
                    <a:lnTo>
                      <a:pt x="11" y="45"/>
                    </a:lnTo>
                    <a:lnTo>
                      <a:pt x="18" y="44"/>
                    </a:lnTo>
                    <a:lnTo>
                      <a:pt x="25" y="44"/>
                    </a:lnTo>
                    <a:lnTo>
                      <a:pt x="33" y="44"/>
                    </a:lnTo>
                    <a:lnTo>
                      <a:pt x="23" y="44"/>
                    </a:lnTo>
                    <a:lnTo>
                      <a:pt x="16" y="44"/>
                    </a:lnTo>
                    <a:lnTo>
                      <a:pt x="7" y="42"/>
                    </a:lnTo>
                    <a:lnTo>
                      <a:pt x="0" y="40"/>
                    </a:lnTo>
                    <a:lnTo>
                      <a:pt x="9" y="35"/>
                    </a:lnTo>
                    <a:lnTo>
                      <a:pt x="19" y="32"/>
                    </a:lnTo>
                    <a:lnTo>
                      <a:pt x="26" y="33"/>
                    </a:lnTo>
                    <a:lnTo>
                      <a:pt x="33" y="35"/>
                    </a:lnTo>
                    <a:lnTo>
                      <a:pt x="32" y="25"/>
                    </a:lnTo>
                    <a:lnTo>
                      <a:pt x="35" y="18"/>
                    </a:lnTo>
                    <a:lnTo>
                      <a:pt x="38" y="9"/>
                    </a:lnTo>
                    <a:lnTo>
                      <a:pt x="47" y="0"/>
                    </a:lnTo>
                    <a:lnTo>
                      <a:pt x="44" y="14"/>
                    </a:lnTo>
                    <a:lnTo>
                      <a:pt x="38" y="30"/>
                    </a:lnTo>
                    <a:lnTo>
                      <a:pt x="42" y="18"/>
                    </a:lnTo>
                    <a:lnTo>
                      <a:pt x="51" y="7"/>
                    </a:lnTo>
                    <a:lnTo>
                      <a:pt x="52" y="16"/>
                    </a:lnTo>
                    <a:lnTo>
                      <a:pt x="51" y="19"/>
                    </a:lnTo>
                    <a:lnTo>
                      <a:pt x="49" y="26"/>
                    </a:lnTo>
                    <a:lnTo>
                      <a:pt x="45" y="32"/>
                    </a:lnTo>
                    <a:lnTo>
                      <a:pt x="42" y="37"/>
                    </a:lnTo>
                    <a:lnTo>
                      <a:pt x="56" y="30"/>
                    </a:lnTo>
                    <a:lnTo>
                      <a:pt x="54" y="35"/>
                    </a:lnTo>
                    <a:lnTo>
                      <a:pt x="51" y="40"/>
                    </a:lnTo>
                    <a:lnTo>
                      <a:pt x="80" y="54"/>
                    </a:lnTo>
                    <a:lnTo>
                      <a:pt x="66" y="54"/>
                    </a:lnTo>
                    <a:close/>
                  </a:path>
                </a:pathLst>
              </a:custGeom>
              <a:solidFill>
                <a:srgbClr val="03BF5E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1" name="Freeform 391"/>
              <p:cNvSpPr>
                <a:spLocks/>
              </p:cNvSpPr>
              <p:nvPr/>
            </p:nvSpPr>
            <p:spPr bwMode="auto">
              <a:xfrm>
                <a:off x="2435" y="2089"/>
                <a:ext cx="31" cy="16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4" y="5"/>
                  </a:cxn>
                  <a:cxn ang="0">
                    <a:pos x="28" y="16"/>
                  </a:cxn>
                  <a:cxn ang="0">
                    <a:pos x="31" y="11"/>
                  </a:cxn>
                  <a:cxn ang="0">
                    <a:pos x="6" y="0"/>
                  </a:cxn>
                  <a:cxn ang="0">
                    <a:pos x="0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9" y="4"/>
                  </a:cxn>
                </a:cxnLst>
                <a:rect l="0" t="0" r="r" b="b"/>
                <a:pathLst>
                  <a:path w="31" h="16">
                    <a:moveTo>
                      <a:pt x="9" y="4"/>
                    </a:moveTo>
                    <a:lnTo>
                      <a:pt x="4" y="5"/>
                    </a:lnTo>
                    <a:lnTo>
                      <a:pt x="28" y="16"/>
                    </a:lnTo>
                    <a:lnTo>
                      <a:pt x="31" y="11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2" name="Freeform 392"/>
              <p:cNvSpPr>
                <a:spLocks/>
              </p:cNvSpPr>
              <p:nvPr/>
            </p:nvSpPr>
            <p:spPr bwMode="auto">
              <a:xfrm>
                <a:off x="2425" y="2093"/>
                <a:ext cx="19" cy="12"/>
              </a:xfrm>
              <a:custGeom>
                <a:avLst/>
                <a:gdLst/>
                <a:ahLst/>
                <a:cxnLst>
                  <a:cxn ang="0">
                    <a:pos x="4" y="10"/>
                  </a:cxn>
                  <a:cxn ang="0">
                    <a:pos x="5" y="12"/>
                  </a:cxn>
                  <a:cxn ang="0">
                    <a:pos x="9" y="12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14" y="10"/>
                  </a:cxn>
                  <a:cxn ang="0">
                    <a:pos x="14" y="7"/>
                  </a:cxn>
                  <a:cxn ang="0">
                    <a:pos x="16" y="7"/>
                  </a:cxn>
                  <a:cxn ang="0">
                    <a:pos x="16" y="5"/>
                  </a:cxn>
                  <a:cxn ang="0">
                    <a:pos x="16" y="1"/>
                  </a:cxn>
                  <a:cxn ang="0">
                    <a:pos x="19" y="0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10" y="5"/>
                  </a:cxn>
                  <a:cxn ang="0">
                    <a:pos x="9" y="5"/>
                  </a:cxn>
                  <a:cxn ang="0">
                    <a:pos x="9" y="7"/>
                  </a:cxn>
                  <a:cxn ang="0">
                    <a:pos x="5" y="7"/>
                  </a:cxn>
                  <a:cxn ang="0">
                    <a:pos x="5" y="10"/>
                  </a:cxn>
                  <a:cxn ang="0">
                    <a:pos x="4" y="10"/>
                  </a:cxn>
                  <a:cxn ang="0">
                    <a:pos x="0" y="12"/>
                  </a:cxn>
                  <a:cxn ang="0">
                    <a:pos x="5" y="12"/>
                  </a:cxn>
                  <a:cxn ang="0">
                    <a:pos x="4" y="10"/>
                  </a:cxn>
                </a:cxnLst>
                <a:rect l="0" t="0" r="r" b="b"/>
                <a:pathLst>
                  <a:path w="19" h="12">
                    <a:moveTo>
                      <a:pt x="4" y="10"/>
                    </a:moveTo>
                    <a:lnTo>
                      <a:pt x="5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4" y="10"/>
                    </a:lnTo>
                    <a:lnTo>
                      <a:pt x="14" y="7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16" y="1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7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3" name="Freeform 393"/>
              <p:cNvSpPr>
                <a:spLocks/>
              </p:cNvSpPr>
              <p:nvPr/>
            </p:nvSpPr>
            <p:spPr bwMode="auto">
              <a:xfrm>
                <a:off x="2429" y="2089"/>
                <a:ext cx="6" cy="1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1" y="4"/>
                  </a:cxn>
                  <a:cxn ang="0">
                    <a:pos x="1" y="5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4"/>
                  </a:cxn>
                  <a:cxn ang="0">
                    <a:pos x="1" y="14"/>
                  </a:cxn>
                  <a:cxn ang="0">
                    <a:pos x="5" y="14"/>
                  </a:cxn>
                  <a:cxn ang="0">
                    <a:pos x="5" y="11"/>
                  </a:cxn>
                  <a:cxn ang="0">
                    <a:pos x="5" y="9"/>
                  </a:cxn>
                  <a:cxn ang="0">
                    <a:pos x="6" y="9"/>
                  </a:cxn>
                  <a:cxn ang="0">
                    <a:pos x="6" y="5"/>
                  </a:cxn>
                  <a:cxn ang="0">
                    <a:pos x="6" y="4"/>
                  </a:cxn>
                  <a:cxn ang="0">
                    <a:pos x="5" y="0"/>
                  </a:cxn>
                  <a:cxn ang="0">
                    <a:pos x="6" y="4"/>
                  </a:cxn>
                </a:cxnLst>
                <a:rect l="0" t="0" r="r" b="b"/>
                <a:pathLst>
                  <a:path w="6" h="14">
                    <a:moveTo>
                      <a:pt x="6" y="4"/>
                    </a:moveTo>
                    <a:lnTo>
                      <a:pt x="5" y="0"/>
                    </a:lnTo>
                    <a:lnTo>
                      <a:pt x="1" y="0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1" y="14"/>
                    </a:lnTo>
                    <a:lnTo>
                      <a:pt x="5" y="14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5"/>
                    </a:lnTo>
                    <a:lnTo>
                      <a:pt x="6" y="4"/>
                    </a:lnTo>
                    <a:lnTo>
                      <a:pt x="5" y="0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4" name="Freeform 394"/>
              <p:cNvSpPr>
                <a:spLocks/>
              </p:cNvSpPr>
              <p:nvPr/>
            </p:nvSpPr>
            <p:spPr bwMode="auto">
              <a:xfrm>
                <a:off x="2397" y="2089"/>
                <a:ext cx="38" cy="16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0" y="14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9" y="14"/>
                  </a:cxn>
                  <a:cxn ang="0">
                    <a:pos x="13" y="14"/>
                  </a:cxn>
                  <a:cxn ang="0">
                    <a:pos x="14" y="16"/>
                  </a:cxn>
                  <a:cxn ang="0">
                    <a:pos x="18" y="16"/>
                  </a:cxn>
                  <a:cxn ang="0">
                    <a:pos x="19" y="16"/>
                  </a:cxn>
                  <a:cxn ang="0">
                    <a:pos x="19" y="14"/>
                  </a:cxn>
                  <a:cxn ang="0">
                    <a:pos x="23" y="14"/>
                  </a:cxn>
                  <a:cxn ang="0">
                    <a:pos x="26" y="14"/>
                  </a:cxn>
                  <a:cxn ang="0">
                    <a:pos x="28" y="14"/>
                  </a:cxn>
                  <a:cxn ang="0">
                    <a:pos x="32" y="14"/>
                  </a:cxn>
                  <a:cxn ang="0">
                    <a:pos x="33" y="11"/>
                  </a:cxn>
                  <a:cxn ang="0">
                    <a:pos x="37" y="9"/>
                  </a:cxn>
                  <a:cxn ang="0">
                    <a:pos x="38" y="5"/>
                  </a:cxn>
                  <a:cxn ang="0">
                    <a:pos x="38" y="4"/>
                  </a:cxn>
                  <a:cxn ang="0">
                    <a:pos x="37" y="0"/>
                  </a:cxn>
                  <a:cxn ang="0">
                    <a:pos x="33" y="4"/>
                  </a:cxn>
                  <a:cxn ang="0">
                    <a:pos x="33" y="5"/>
                  </a:cxn>
                  <a:cxn ang="0">
                    <a:pos x="32" y="5"/>
                  </a:cxn>
                  <a:cxn ang="0">
                    <a:pos x="28" y="5"/>
                  </a:cxn>
                  <a:cxn ang="0">
                    <a:pos x="28" y="9"/>
                  </a:cxn>
                  <a:cxn ang="0">
                    <a:pos x="26" y="9"/>
                  </a:cxn>
                  <a:cxn ang="0">
                    <a:pos x="23" y="9"/>
                  </a:cxn>
                  <a:cxn ang="0">
                    <a:pos x="19" y="11"/>
                  </a:cxn>
                  <a:cxn ang="0">
                    <a:pos x="18" y="11"/>
                  </a:cxn>
                  <a:cxn ang="0">
                    <a:pos x="14" y="11"/>
                  </a:cxn>
                  <a:cxn ang="0">
                    <a:pos x="13" y="9"/>
                  </a:cxn>
                  <a:cxn ang="0">
                    <a:pos x="9" y="9"/>
                  </a:cxn>
                  <a:cxn ang="0">
                    <a:pos x="7" y="9"/>
                  </a:cxn>
                  <a:cxn ang="0">
                    <a:pos x="4" y="9"/>
                  </a:cxn>
                  <a:cxn ang="0">
                    <a:pos x="4" y="14"/>
                  </a:cxn>
                  <a:cxn ang="0">
                    <a:pos x="0" y="9"/>
                  </a:cxn>
                </a:cxnLst>
                <a:rect l="0" t="0" r="r" b="b"/>
                <a:pathLst>
                  <a:path w="38" h="16">
                    <a:moveTo>
                      <a:pt x="0" y="9"/>
                    </a:moveTo>
                    <a:lnTo>
                      <a:pt x="0" y="14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3" y="14"/>
                    </a:lnTo>
                    <a:lnTo>
                      <a:pt x="14" y="16"/>
                    </a:lnTo>
                    <a:lnTo>
                      <a:pt x="18" y="16"/>
                    </a:lnTo>
                    <a:lnTo>
                      <a:pt x="19" y="16"/>
                    </a:lnTo>
                    <a:lnTo>
                      <a:pt x="19" y="14"/>
                    </a:lnTo>
                    <a:lnTo>
                      <a:pt x="23" y="14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32" y="14"/>
                    </a:lnTo>
                    <a:lnTo>
                      <a:pt x="33" y="11"/>
                    </a:lnTo>
                    <a:lnTo>
                      <a:pt x="37" y="9"/>
                    </a:lnTo>
                    <a:lnTo>
                      <a:pt x="38" y="5"/>
                    </a:lnTo>
                    <a:lnTo>
                      <a:pt x="38" y="4"/>
                    </a:lnTo>
                    <a:lnTo>
                      <a:pt x="37" y="0"/>
                    </a:lnTo>
                    <a:lnTo>
                      <a:pt x="33" y="4"/>
                    </a:lnTo>
                    <a:lnTo>
                      <a:pt x="33" y="5"/>
                    </a:lnTo>
                    <a:lnTo>
                      <a:pt x="32" y="5"/>
                    </a:lnTo>
                    <a:lnTo>
                      <a:pt x="28" y="5"/>
                    </a:lnTo>
                    <a:lnTo>
                      <a:pt x="28" y="9"/>
                    </a:lnTo>
                    <a:lnTo>
                      <a:pt x="26" y="9"/>
                    </a:lnTo>
                    <a:lnTo>
                      <a:pt x="23" y="9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4" y="11"/>
                    </a:lnTo>
                    <a:lnTo>
                      <a:pt x="13" y="9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14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5" name="Freeform 395"/>
              <p:cNvSpPr>
                <a:spLocks/>
              </p:cNvSpPr>
              <p:nvPr/>
            </p:nvSpPr>
            <p:spPr bwMode="auto">
              <a:xfrm>
                <a:off x="2397" y="2089"/>
                <a:ext cx="37" cy="14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33" y="0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3" y="0"/>
                  </a:cxn>
                  <a:cxn ang="0">
                    <a:pos x="19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4"/>
                  </a:cxn>
                  <a:cxn ang="0">
                    <a:pos x="13" y="4"/>
                  </a:cxn>
                  <a:cxn ang="0">
                    <a:pos x="9" y="4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4" y="5"/>
                  </a:cxn>
                  <a:cxn ang="0">
                    <a:pos x="0" y="9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11"/>
                  </a:cxn>
                  <a:cxn ang="0">
                    <a:pos x="9" y="11"/>
                  </a:cxn>
                  <a:cxn ang="0">
                    <a:pos x="13" y="9"/>
                  </a:cxn>
                  <a:cxn ang="0">
                    <a:pos x="14" y="9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23" y="5"/>
                  </a:cxn>
                  <a:cxn ang="0">
                    <a:pos x="26" y="5"/>
                  </a:cxn>
                  <a:cxn ang="0">
                    <a:pos x="28" y="5"/>
                  </a:cxn>
                  <a:cxn ang="0">
                    <a:pos x="32" y="5"/>
                  </a:cxn>
                  <a:cxn ang="0">
                    <a:pos x="33" y="5"/>
                  </a:cxn>
                  <a:cxn ang="0">
                    <a:pos x="33" y="0"/>
                  </a:cxn>
                  <a:cxn ang="0">
                    <a:pos x="37" y="5"/>
                  </a:cxn>
                </a:cxnLst>
                <a:rect l="0" t="0" r="r" b="b"/>
                <a:pathLst>
                  <a:path w="37" h="14">
                    <a:moveTo>
                      <a:pt x="37" y="5"/>
                    </a:moveTo>
                    <a:lnTo>
                      <a:pt x="33" y="0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13" y="4"/>
                    </a:lnTo>
                    <a:lnTo>
                      <a:pt x="9" y="4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23" y="5"/>
                    </a:lnTo>
                    <a:lnTo>
                      <a:pt x="26" y="5"/>
                    </a:lnTo>
                    <a:lnTo>
                      <a:pt x="28" y="5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37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6" name="Freeform 396"/>
              <p:cNvSpPr>
                <a:spLocks/>
              </p:cNvSpPr>
              <p:nvPr/>
            </p:nvSpPr>
            <p:spPr bwMode="auto">
              <a:xfrm>
                <a:off x="2391" y="2086"/>
                <a:ext cx="43" cy="12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6" y="7"/>
                  </a:cxn>
                  <a:cxn ang="0">
                    <a:pos x="6" y="8"/>
                  </a:cxn>
                  <a:cxn ang="0">
                    <a:pos x="10" y="8"/>
                  </a:cxn>
                  <a:cxn ang="0">
                    <a:pos x="13" y="8"/>
                  </a:cxn>
                  <a:cxn ang="0">
                    <a:pos x="15" y="8"/>
                  </a:cxn>
                  <a:cxn ang="0">
                    <a:pos x="19" y="8"/>
                  </a:cxn>
                  <a:cxn ang="0">
                    <a:pos x="20" y="12"/>
                  </a:cxn>
                  <a:cxn ang="0">
                    <a:pos x="24" y="12"/>
                  </a:cxn>
                  <a:cxn ang="0">
                    <a:pos x="25" y="12"/>
                  </a:cxn>
                  <a:cxn ang="0">
                    <a:pos x="29" y="8"/>
                  </a:cxn>
                  <a:cxn ang="0">
                    <a:pos x="32" y="8"/>
                  </a:cxn>
                  <a:cxn ang="0">
                    <a:pos x="34" y="8"/>
                  </a:cxn>
                  <a:cxn ang="0">
                    <a:pos x="38" y="8"/>
                  </a:cxn>
                  <a:cxn ang="0">
                    <a:pos x="39" y="8"/>
                  </a:cxn>
                  <a:cxn ang="0">
                    <a:pos x="43" y="8"/>
                  </a:cxn>
                  <a:cxn ang="0">
                    <a:pos x="39" y="3"/>
                  </a:cxn>
                  <a:cxn ang="0">
                    <a:pos x="38" y="3"/>
                  </a:cxn>
                  <a:cxn ang="0">
                    <a:pos x="34" y="3"/>
                  </a:cxn>
                  <a:cxn ang="0">
                    <a:pos x="32" y="3"/>
                  </a:cxn>
                  <a:cxn ang="0">
                    <a:pos x="29" y="3"/>
                  </a:cxn>
                  <a:cxn ang="0">
                    <a:pos x="29" y="7"/>
                  </a:cxn>
                  <a:cxn ang="0">
                    <a:pos x="25" y="7"/>
                  </a:cxn>
                  <a:cxn ang="0">
                    <a:pos x="24" y="7"/>
                  </a:cxn>
                  <a:cxn ang="0">
                    <a:pos x="20" y="7"/>
                  </a:cxn>
                  <a:cxn ang="0">
                    <a:pos x="19" y="3"/>
                  </a:cxn>
                  <a:cxn ang="0">
                    <a:pos x="15" y="3"/>
                  </a:cxn>
                  <a:cxn ang="0">
                    <a:pos x="13" y="3"/>
                  </a:cxn>
                  <a:cxn ang="0">
                    <a:pos x="10" y="3"/>
                  </a:cxn>
                  <a:cxn ang="0">
                    <a:pos x="6" y="0"/>
                  </a:cxn>
                  <a:cxn ang="0">
                    <a:pos x="6" y="7"/>
                  </a:cxn>
                  <a:cxn ang="0">
                    <a:pos x="6" y="3"/>
                  </a:cxn>
                  <a:cxn ang="0">
                    <a:pos x="0" y="3"/>
                  </a:cxn>
                  <a:cxn ang="0">
                    <a:pos x="6" y="7"/>
                  </a:cxn>
                  <a:cxn ang="0">
                    <a:pos x="6" y="3"/>
                  </a:cxn>
                </a:cxnLst>
                <a:rect l="0" t="0" r="r" b="b"/>
                <a:pathLst>
                  <a:path w="43" h="12">
                    <a:moveTo>
                      <a:pt x="6" y="3"/>
                    </a:moveTo>
                    <a:lnTo>
                      <a:pt x="6" y="7"/>
                    </a:lnTo>
                    <a:lnTo>
                      <a:pt x="6" y="8"/>
                    </a:lnTo>
                    <a:lnTo>
                      <a:pt x="10" y="8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9" y="8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9" y="8"/>
                    </a:lnTo>
                    <a:lnTo>
                      <a:pt x="32" y="8"/>
                    </a:lnTo>
                    <a:lnTo>
                      <a:pt x="34" y="8"/>
                    </a:lnTo>
                    <a:lnTo>
                      <a:pt x="38" y="8"/>
                    </a:lnTo>
                    <a:lnTo>
                      <a:pt x="39" y="8"/>
                    </a:lnTo>
                    <a:lnTo>
                      <a:pt x="43" y="8"/>
                    </a:lnTo>
                    <a:lnTo>
                      <a:pt x="39" y="3"/>
                    </a:lnTo>
                    <a:lnTo>
                      <a:pt x="38" y="3"/>
                    </a:lnTo>
                    <a:lnTo>
                      <a:pt x="34" y="3"/>
                    </a:lnTo>
                    <a:lnTo>
                      <a:pt x="32" y="3"/>
                    </a:lnTo>
                    <a:lnTo>
                      <a:pt x="29" y="3"/>
                    </a:lnTo>
                    <a:lnTo>
                      <a:pt x="29" y="7"/>
                    </a:lnTo>
                    <a:lnTo>
                      <a:pt x="25" y="7"/>
                    </a:lnTo>
                    <a:lnTo>
                      <a:pt x="24" y="7"/>
                    </a:lnTo>
                    <a:lnTo>
                      <a:pt x="20" y="7"/>
                    </a:lnTo>
                    <a:lnTo>
                      <a:pt x="19" y="3"/>
                    </a:lnTo>
                    <a:lnTo>
                      <a:pt x="15" y="3"/>
                    </a:lnTo>
                    <a:lnTo>
                      <a:pt x="13" y="3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6" y="7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7" name="Freeform 397"/>
              <p:cNvSpPr>
                <a:spLocks/>
              </p:cNvSpPr>
              <p:nvPr/>
            </p:nvSpPr>
            <p:spPr bwMode="auto">
              <a:xfrm>
                <a:off x="2397" y="2079"/>
                <a:ext cx="19" cy="14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0"/>
                  </a:cxn>
                  <a:cxn ang="0">
                    <a:pos x="18" y="2"/>
                  </a:cxn>
                  <a:cxn ang="0">
                    <a:pos x="14" y="2"/>
                  </a:cxn>
                  <a:cxn ang="0">
                    <a:pos x="13" y="2"/>
                  </a:cxn>
                  <a:cxn ang="0">
                    <a:pos x="13" y="5"/>
                  </a:cxn>
                  <a:cxn ang="0">
                    <a:pos x="9" y="5"/>
                  </a:cxn>
                  <a:cxn ang="0">
                    <a:pos x="7" y="5"/>
                  </a:cxn>
                  <a:cxn ang="0">
                    <a:pos x="4" y="7"/>
                  </a:cxn>
                  <a:cxn ang="0">
                    <a:pos x="0" y="7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4" y="14"/>
                  </a:cxn>
                  <a:cxn ang="0">
                    <a:pos x="7" y="14"/>
                  </a:cxn>
                  <a:cxn ang="0">
                    <a:pos x="7" y="10"/>
                  </a:cxn>
                  <a:cxn ang="0">
                    <a:pos x="9" y="10"/>
                  </a:cxn>
                  <a:cxn ang="0">
                    <a:pos x="13" y="10"/>
                  </a:cxn>
                  <a:cxn ang="0">
                    <a:pos x="13" y="7"/>
                  </a:cxn>
                  <a:cxn ang="0">
                    <a:pos x="14" y="7"/>
                  </a:cxn>
                  <a:cxn ang="0">
                    <a:pos x="18" y="7"/>
                  </a:cxn>
                  <a:cxn ang="0">
                    <a:pos x="18" y="5"/>
                  </a:cxn>
                  <a:cxn ang="0">
                    <a:pos x="19" y="5"/>
                  </a:cxn>
                  <a:cxn ang="0">
                    <a:pos x="18" y="0"/>
                  </a:cxn>
                </a:cxnLst>
                <a:rect l="0" t="0" r="r" b="b"/>
                <a:pathLst>
                  <a:path w="19" h="14">
                    <a:moveTo>
                      <a:pt x="18" y="0"/>
                    </a:moveTo>
                    <a:lnTo>
                      <a:pt x="18" y="0"/>
                    </a:lnTo>
                    <a:lnTo>
                      <a:pt x="18" y="2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3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3" y="10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8" y="7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8" name="Freeform 398"/>
              <p:cNvSpPr>
                <a:spLocks/>
              </p:cNvSpPr>
              <p:nvPr/>
            </p:nvSpPr>
            <p:spPr bwMode="auto">
              <a:xfrm>
                <a:off x="2415" y="2079"/>
                <a:ext cx="19" cy="7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5" y="2"/>
                  </a:cxn>
                  <a:cxn ang="0">
                    <a:pos x="14" y="2"/>
                  </a:cxn>
                  <a:cxn ang="0">
                    <a:pos x="10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5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5"/>
                  </a:cxn>
                  <a:cxn ang="0">
                    <a:pos x="5" y="5"/>
                  </a:cxn>
                  <a:cxn ang="0">
                    <a:pos x="8" y="5"/>
                  </a:cxn>
                  <a:cxn ang="0">
                    <a:pos x="8" y="7"/>
                  </a:cxn>
                  <a:cxn ang="0">
                    <a:pos x="10" y="7"/>
                  </a:cxn>
                  <a:cxn ang="0">
                    <a:pos x="14" y="7"/>
                  </a:cxn>
                  <a:cxn ang="0">
                    <a:pos x="15" y="7"/>
                  </a:cxn>
                  <a:cxn ang="0">
                    <a:pos x="19" y="5"/>
                  </a:cxn>
                  <a:cxn ang="0">
                    <a:pos x="15" y="7"/>
                  </a:cxn>
                  <a:cxn ang="0">
                    <a:pos x="19" y="5"/>
                  </a:cxn>
                  <a:cxn ang="0">
                    <a:pos x="14" y="5"/>
                  </a:cxn>
                </a:cxnLst>
                <a:rect l="0" t="0" r="r" b="b"/>
                <a:pathLst>
                  <a:path w="19" h="7">
                    <a:moveTo>
                      <a:pt x="14" y="5"/>
                    </a:moveTo>
                    <a:lnTo>
                      <a:pt x="15" y="2"/>
                    </a:lnTo>
                    <a:lnTo>
                      <a:pt x="14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5"/>
                    </a:lnTo>
                    <a:lnTo>
                      <a:pt x="5" y="5"/>
                    </a:lnTo>
                    <a:lnTo>
                      <a:pt x="8" y="5"/>
                    </a:lnTo>
                    <a:lnTo>
                      <a:pt x="8" y="7"/>
                    </a:lnTo>
                    <a:lnTo>
                      <a:pt x="10" y="7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39" name="Freeform 399"/>
              <p:cNvSpPr>
                <a:spLocks/>
              </p:cNvSpPr>
              <p:nvPr/>
            </p:nvSpPr>
            <p:spPr bwMode="auto">
              <a:xfrm>
                <a:off x="2429" y="2049"/>
                <a:ext cx="15" cy="35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6" y="2"/>
                  </a:cxn>
                  <a:cxn ang="0">
                    <a:pos x="6" y="6"/>
                  </a:cxn>
                  <a:cxn ang="0">
                    <a:pos x="6" y="7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1" y="13"/>
                  </a:cxn>
                  <a:cxn ang="0">
                    <a:pos x="1" y="16"/>
                  </a:cxn>
                  <a:cxn ang="0">
                    <a:pos x="1" y="18"/>
                  </a:cxn>
                  <a:cxn ang="0">
                    <a:pos x="0" y="18"/>
                  </a:cxn>
                  <a:cxn ang="0">
                    <a:pos x="0" y="21"/>
                  </a:cxn>
                  <a:cxn ang="0">
                    <a:pos x="0" y="25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0" y="32"/>
                  </a:cxn>
                  <a:cxn ang="0">
                    <a:pos x="0" y="35"/>
                  </a:cxn>
                  <a:cxn ang="0">
                    <a:pos x="5" y="35"/>
                  </a:cxn>
                  <a:cxn ang="0">
                    <a:pos x="5" y="32"/>
                  </a:cxn>
                  <a:cxn ang="0">
                    <a:pos x="5" y="30"/>
                  </a:cxn>
                  <a:cxn ang="0">
                    <a:pos x="5" y="26"/>
                  </a:cxn>
                  <a:cxn ang="0">
                    <a:pos x="5" y="25"/>
                  </a:cxn>
                  <a:cxn ang="0">
                    <a:pos x="5" y="21"/>
                  </a:cxn>
                  <a:cxn ang="0">
                    <a:pos x="5" y="18"/>
                  </a:cxn>
                  <a:cxn ang="0">
                    <a:pos x="6" y="18"/>
                  </a:cxn>
                  <a:cxn ang="0">
                    <a:pos x="6" y="16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0" y="11"/>
                  </a:cxn>
                  <a:cxn ang="0">
                    <a:pos x="12" y="7"/>
                  </a:cxn>
                  <a:cxn ang="0">
                    <a:pos x="15" y="6"/>
                  </a:cxn>
                  <a:cxn ang="0">
                    <a:pos x="15" y="2"/>
                  </a:cxn>
                  <a:cxn ang="0">
                    <a:pos x="10" y="0"/>
                  </a:cxn>
                  <a:cxn ang="0">
                    <a:pos x="15" y="0"/>
                  </a:cxn>
                </a:cxnLst>
                <a:rect l="0" t="0" r="r" b="b"/>
                <a:pathLst>
                  <a:path w="15" h="35">
                    <a:moveTo>
                      <a:pt x="15" y="0"/>
                    </a:moveTo>
                    <a:lnTo>
                      <a:pt x="12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6" y="7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1" y="13"/>
                    </a:lnTo>
                    <a:lnTo>
                      <a:pt x="1" y="16"/>
                    </a:lnTo>
                    <a:lnTo>
                      <a:pt x="1" y="18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5" y="35"/>
                    </a:lnTo>
                    <a:lnTo>
                      <a:pt x="5" y="32"/>
                    </a:lnTo>
                    <a:lnTo>
                      <a:pt x="5" y="30"/>
                    </a:lnTo>
                    <a:lnTo>
                      <a:pt x="5" y="26"/>
                    </a:lnTo>
                    <a:lnTo>
                      <a:pt x="5" y="25"/>
                    </a:lnTo>
                    <a:lnTo>
                      <a:pt x="5" y="21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2" y="7"/>
                    </a:lnTo>
                    <a:lnTo>
                      <a:pt x="15" y="6"/>
                    </a:lnTo>
                    <a:lnTo>
                      <a:pt x="15" y="2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0" name="Freeform 400"/>
              <p:cNvSpPr>
                <a:spLocks/>
              </p:cNvSpPr>
              <p:nvPr/>
            </p:nvSpPr>
            <p:spPr bwMode="auto">
              <a:xfrm>
                <a:off x="2434" y="2049"/>
                <a:ext cx="10" cy="32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" y="32"/>
                  </a:cxn>
                  <a:cxn ang="0">
                    <a:pos x="5" y="30"/>
                  </a:cxn>
                  <a:cxn ang="0">
                    <a:pos x="7" y="26"/>
                  </a:cxn>
                  <a:cxn ang="0">
                    <a:pos x="7" y="25"/>
                  </a:cxn>
                  <a:cxn ang="0">
                    <a:pos x="10" y="21"/>
                  </a:cxn>
                  <a:cxn ang="0">
                    <a:pos x="10" y="18"/>
                  </a:cxn>
                  <a:cxn ang="0">
                    <a:pos x="10" y="16"/>
                  </a:cxn>
                  <a:cxn ang="0">
                    <a:pos x="10" y="13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10" y="6"/>
                  </a:cxn>
                  <a:cxn ang="0">
                    <a:pos x="10" y="2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6"/>
                  </a:cxn>
                  <a:cxn ang="0">
                    <a:pos x="5" y="7"/>
                  </a:cxn>
                  <a:cxn ang="0">
                    <a:pos x="5" y="11"/>
                  </a:cxn>
                  <a:cxn ang="0">
                    <a:pos x="5" y="13"/>
                  </a:cxn>
                  <a:cxn ang="0">
                    <a:pos x="5" y="16"/>
                  </a:cxn>
                  <a:cxn ang="0">
                    <a:pos x="5" y="18"/>
                  </a:cxn>
                  <a:cxn ang="0">
                    <a:pos x="1" y="18"/>
                  </a:cxn>
                  <a:cxn ang="0">
                    <a:pos x="1" y="21"/>
                  </a:cxn>
                  <a:cxn ang="0">
                    <a:pos x="1" y="25"/>
                  </a:cxn>
                  <a:cxn ang="0">
                    <a:pos x="1" y="26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5" y="32"/>
                  </a:cxn>
                  <a:cxn ang="0">
                    <a:pos x="0" y="30"/>
                  </a:cxn>
                </a:cxnLst>
                <a:rect l="0" t="0" r="r" b="b"/>
                <a:pathLst>
                  <a:path w="10" h="32">
                    <a:moveTo>
                      <a:pt x="0" y="30"/>
                    </a:moveTo>
                    <a:lnTo>
                      <a:pt x="5" y="32"/>
                    </a:lnTo>
                    <a:lnTo>
                      <a:pt x="5" y="30"/>
                    </a:lnTo>
                    <a:lnTo>
                      <a:pt x="7" y="26"/>
                    </a:lnTo>
                    <a:lnTo>
                      <a:pt x="7" y="25"/>
                    </a:lnTo>
                    <a:lnTo>
                      <a:pt x="10" y="21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6"/>
                    </a:lnTo>
                    <a:lnTo>
                      <a:pt x="5" y="7"/>
                    </a:lnTo>
                    <a:lnTo>
                      <a:pt x="5" y="11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1" y="18"/>
                    </a:lnTo>
                    <a:lnTo>
                      <a:pt x="1" y="21"/>
                    </a:lnTo>
                    <a:lnTo>
                      <a:pt x="1" y="25"/>
                    </a:lnTo>
                    <a:lnTo>
                      <a:pt x="1" y="26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5" y="3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1" name="Freeform 401"/>
              <p:cNvSpPr>
                <a:spLocks/>
              </p:cNvSpPr>
              <p:nvPr/>
            </p:nvSpPr>
            <p:spPr bwMode="auto">
              <a:xfrm>
                <a:off x="2434" y="2055"/>
                <a:ext cx="15" cy="2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0"/>
                  </a:cxn>
                  <a:cxn ang="0">
                    <a:pos x="10" y="1"/>
                  </a:cxn>
                  <a:cxn ang="0">
                    <a:pos x="7" y="1"/>
                  </a:cxn>
                  <a:cxn ang="0">
                    <a:pos x="7" y="5"/>
                  </a:cxn>
                  <a:cxn ang="0">
                    <a:pos x="5" y="7"/>
                  </a:cxn>
                  <a:cxn ang="0">
                    <a:pos x="5" y="10"/>
                  </a:cxn>
                  <a:cxn ang="0">
                    <a:pos x="5" y="12"/>
                  </a:cxn>
                  <a:cxn ang="0">
                    <a:pos x="1" y="12"/>
                  </a:cxn>
                  <a:cxn ang="0">
                    <a:pos x="1" y="15"/>
                  </a:cxn>
                  <a:cxn ang="0">
                    <a:pos x="1" y="19"/>
                  </a:cxn>
                  <a:cxn ang="0">
                    <a:pos x="0" y="20"/>
                  </a:cxn>
                  <a:cxn ang="0">
                    <a:pos x="0" y="24"/>
                  </a:cxn>
                  <a:cxn ang="0">
                    <a:pos x="5" y="26"/>
                  </a:cxn>
                  <a:cxn ang="0">
                    <a:pos x="5" y="24"/>
                  </a:cxn>
                  <a:cxn ang="0">
                    <a:pos x="5" y="20"/>
                  </a:cxn>
                  <a:cxn ang="0">
                    <a:pos x="7" y="20"/>
                  </a:cxn>
                  <a:cxn ang="0">
                    <a:pos x="7" y="19"/>
                  </a:cxn>
                  <a:cxn ang="0">
                    <a:pos x="7" y="15"/>
                  </a:cxn>
                  <a:cxn ang="0">
                    <a:pos x="10" y="15"/>
                  </a:cxn>
                  <a:cxn ang="0">
                    <a:pos x="10" y="12"/>
                  </a:cxn>
                  <a:cxn ang="0">
                    <a:pos x="10" y="10"/>
                  </a:cxn>
                  <a:cxn ang="0">
                    <a:pos x="14" y="7"/>
                  </a:cxn>
                  <a:cxn ang="0">
                    <a:pos x="14" y="5"/>
                  </a:cxn>
                  <a:cxn ang="0">
                    <a:pos x="15" y="1"/>
                  </a:cxn>
                  <a:cxn ang="0">
                    <a:pos x="10" y="1"/>
                  </a:cxn>
                  <a:cxn ang="0">
                    <a:pos x="15" y="0"/>
                  </a:cxn>
                </a:cxnLst>
                <a:rect l="0" t="0" r="r" b="b"/>
                <a:pathLst>
                  <a:path w="15" h="26">
                    <a:moveTo>
                      <a:pt x="15" y="0"/>
                    </a:moveTo>
                    <a:lnTo>
                      <a:pt x="10" y="0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1" y="12"/>
                    </a:lnTo>
                    <a:lnTo>
                      <a:pt x="1" y="15"/>
                    </a:lnTo>
                    <a:lnTo>
                      <a:pt x="1" y="19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5" y="26"/>
                    </a:lnTo>
                    <a:lnTo>
                      <a:pt x="5" y="24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7" y="19"/>
                    </a:lnTo>
                    <a:lnTo>
                      <a:pt x="7" y="15"/>
                    </a:lnTo>
                    <a:lnTo>
                      <a:pt x="10" y="15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5" y="1"/>
                    </a:lnTo>
                    <a:lnTo>
                      <a:pt x="10" y="1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2" name="Freeform 402"/>
              <p:cNvSpPr>
                <a:spLocks/>
              </p:cNvSpPr>
              <p:nvPr/>
            </p:nvSpPr>
            <p:spPr bwMode="auto">
              <a:xfrm>
                <a:off x="2444" y="2055"/>
                <a:ext cx="5" cy="10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5" y="10"/>
                  </a:cxn>
                  <a:cxn ang="0">
                    <a:pos x="5" y="0"/>
                  </a:cxn>
                  <a:cxn ang="0">
                    <a:pos x="0" y="1"/>
                  </a:cxn>
                  <a:cxn ang="0">
                    <a:pos x="0" y="10"/>
                  </a:cxn>
                  <a:cxn ang="0">
                    <a:pos x="5" y="10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5" y="10"/>
                    </a:lnTo>
                    <a:lnTo>
                      <a:pt x="5" y="0"/>
                    </a:lnTo>
                    <a:lnTo>
                      <a:pt x="0" y="1"/>
                    </a:lnTo>
                    <a:lnTo>
                      <a:pt x="0" y="10"/>
                    </a:ln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3" name="Freeform 403"/>
              <p:cNvSpPr>
                <a:spLocks/>
              </p:cNvSpPr>
              <p:nvPr/>
            </p:nvSpPr>
            <p:spPr bwMode="auto">
              <a:xfrm>
                <a:off x="2439" y="2065"/>
                <a:ext cx="10" cy="24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2" y="24"/>
                  </a:cxn>
                  <a:cxn ang="0">
                    <a:pos x="5" y="24"/>
                  </a:cxn>
                  <a:cxn ang="0">
                    <a:pos x="5" y="21"/>
                  </a:cxn>
                  <a:cxn ang="0">
                    <a:pos x="9" y="19"/>
                  </a:cxn>
                  <a:cxn ang="0">
                    <a:pos x="9" y="16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0" y="9"/>
                  </a:cxn>
                  <a:cxn ang="0">
                    <a:pos x="10" y="5"/>
                  </a:cxn>
                  <a:cxn ang="0">
                    <a:pos x="10" y="2"/>
                  </a:cxn>
                  <a:cxn ang="0">
                    <a:pos x="10" y="0"/>
                  </a:cxn>
                  <a:cxn ang="0">
                    <a:pos x="5" y="0"/>
                  </a:cxn>
                  <a:cxn ang="0">
                    <a:pos x="5" y="2"/>
                  </a:cxn>
                  <a:cxn ang="0">
                    <a:pos x="5" y="5"/>
                  </a:cxn>
                  <a:cxn ang="0">
                    <a:pos x="5" y="9"/>
                  </a:cxn>
                  <a:cxn ang="0">
                    <a:pos x="5" y="10"/>
                  </a:cxn>
                  <a:cxn ang="0">
                    <a:pos x="5" y="14"/>
                  </a:cxn>
                  <a:cxn ang="0">
                    <a:pos x="2" y="16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2" y="24"/>
                  </a:cxn>
                  <a:cxn ang="0">
                    <a:pos x="0" y="19"/>
                  </a:cxn>
                </a:cxnLst>
                <a:rect l="0" t="0" r="r" b="b"/>
                <a:pathLst>
                  <a:path w="10" h="24">
                    <a:moveTo>
                      <a:pt x="0" y="19"/>
                    </a:moveTo>
                    <a:lnTo>
                      <a:pt x="2" y="24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9" y="19"/>
                    </a:lnTo>
                    <a:lnTo>
                      <a:pt x="9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2" y="16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4" name="Freeform 404"/>
              <p:cNvSpPr>
                <a:spLocks/>
              </p:cNvSpPr>
              <p:nvPr/>
            </p:nvSpPr>
            <p:spPr bwMode="auto">
              <a:xfrm>
                <a:off x="2439" y="2075"/>
                <a:ext cx="15" cy="1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14" y="0"/>
                  </a:cxn>
                  <a:cxn ang="0">
                    <a:pos x="0" y="9"/>
                  </a:cxn>
                  <a:cxn ang="0">
                    <a:pos x="2" y="14"/>
                  </a:cxn>
                  <a:cxn ang="0">
                    <a:pos x="15" y="4"/>
                  </a:cxn>
                  <a:cxn ang="0">
                    <a:pos x="10" y="4"/>
                  </a:cxn>
                  <a:cxn ang="0">
                    <a:pos x="15" y="4"/>
                  </a:cxn>
                </a:cxnLst>
                <a:rect l="0" t="0" r="r" b="b"/>
                <a:pathLst>
                  <a:path w="15" h="14">
                    <a:moveTo>
                      <a:pt x="15" y="4"/>
                    </a:moveTo>
                    <a:lnTo>
                      <a:pt x="14" y="0"/>
                    </a:lnTo>
                    <a:lnTo>
                      <a:pt x="0" y="9"/>
                    </a:lnTo>
                    <a:lnTo>
                      <a:pt x="2" y="14"/>
                    </a:lnTo>
                    <a:lnTo>
                      <a:pt x="15" y="4"/>
                    </a:lnTo>
                    <a:lnTo>
                      <a:pt x="10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5" name="Freeform 405"/>
              <p:cNvSpPr>
                <a:spLocks/>
              </p:cNvSpPr>
              <p:nvPr/>
            </p:nvSpPr>
            <p:spPr bwMode="auto">
              <a:xfrm>
                <a:off x="2441" y="2079"/>
                <a:ext cx="13" cy="14"/>
              </a:xfrm>
              <a:custGeom>
                <a:avLst/>
                <a:gdLst/>
                <a:ahLst/>
                <a:cxnLst>
                  <a:cxn ang="0">
                    <a:pos x="7" y="10"/>
                  </a:cxn>
                  <a:cxn ang="0">
                    <a:pos x="8" y="14"/>
                  </a:cxn>
                  <a:cxn ang="0">
                    <a:pos x="8" y="10"/>
                  </a:cxn>
                  <a:cxn ang="0">
                    <a:pos x="12" y="10"/>
                  </a:cxn>
                  <a:cxn ang="0">
                    <a:pos x="12" y="7"/>
                  </a:cxn>
                  <a:cxn ang="0">
                    <a:pos x="12" y="5"/>
                  </a:cxn>
                  <a:cxn ang="0">
                    <a:pos x="13" y="5"/>
                  </a:cxn>
                  <a:cxn ang="0">
                    <a:pos x="13" y="2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5"/>
                  </a:cxn>
                  <a:cxn ang="0">
                    <a:pos x="7" y="5"/>
                  </a:cxn>
                  <a:cxn ang="0">
                    <a:pos x="7" y="7"/>
                  </a:cxn>
                  <a:cxn ang="0">
                    <a:pos x="3" y="7"/>
                  </a:cxn>
                  <a:cxn ang="0">
                    <a:pos x="3" y="10"/>
                  </a:cxn>
                  <a:cxn ang="0">
                    <a:pos x="3" y="14"/>
                  </a:cxn>
                  <a:cxn ang="0">
                    <a:pos x="3" y="10"/>
                  </a:cxn>
                  <a:cxn ang="0">
                    <a:pos x="0" y="14"/>
                  </a:cxn>
                  <a:cxn ang="0">
                    <a:pos x="3" y="14"/>
                  </a:cxn>
                  <a:cxn ang="0">
                    <a:pos x="7" y="10"/>
                  </a:cxn>
                </a:cxnLst>
                <a:rect l="0" t="0" r="r" b="b"/>
                <a:pathLst>
                  <a:path w="13" h="14">
                    <a:moveTo>
                      <a:pt x="7" y="10"/>
                    </a:moveTo>
                    <a:lnTo>
                      <a:pt x="8" y="14"/>
                    </a:lnTo>
                    <a:lnTo>
                      <a:pt x="8" y="10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3" y="14"/>
                    </a:lnTo>
                    <a:lnTo>
                      <a:pt x="3" y="10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7" y="10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6" name="Freeform 406"/>
              <p:cNvSpPr>
                <a:spLocks/>
              </p:cNvSpPr>
              <p:nvPr/>
            </p:nvSpPr>
            <p:spPr bwMode="auto">
              <a:xfrm>
                <a:off x="2444" y="2089"/>
                <a:ext cx="33" cy="16"/>
              </a:xfrm>
              <a:custGeom>
                <a:avLst/>
                <a:gdLst/>
                <a:ahLst/>
                <a:cxnLst>
                  <a:cxn ang="0">
                    <a:pos x="33" y="16"/>
                  </a:cxn>
                  <a:cxn ang="0">
                    <a:pos x="33" y="11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33" y="14"/>
                  </a:cxn>
                  <a:cxn ang="0">
                    <a:pos x="33" y="11"/>
                  </a:cxn>
                  <a:cxn ang="0">
                    <a:pos x="33" y="16"/>
                  </a:cxn>
                </a:cxnLst>
                <a:rect l="0" t="0" r="r" b="b"/>
                <a:pathLst>
                  <a:path w="33" h="16">
                    <a:moveTo>
                      <a:pt x="33" y="16"/>
                    </a:moveTo>
                    <a:lnTo>
                      <a:pt x="33" y="11"/>
                    </a:lnTo>
                    <a:lnTo>
                      <a:pt x="4" y="0"/>
                    </a:lnTo>
                    <a:lnTo>
                      <a:pt x="0" y="4"/>
                    </a:lnTo>
                    <a:lnTo>
                      <a:pt x="33" y="14"/>
                    </a:lnTo>
                    <a:lnTo>
                      <a:pt x="33" y="11"/>
                    </a:lnTo>
                    <a:lnTo>
                      <a:pt x="33" y="16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7" name="Freeform 407"/>
              <p:cNvSpPr>
                <a:spLocks/>
              </p:cNvSpPr>
              <p:nvPr/>
            </p:nvSpPr>
            <p:spPr bwMode="auto">
              <a:xfrm>
                <a:off x="2463" y="2100"/>
                <a:ext cx="14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5"/>
                  </a:cxn>
                  <a:cxn ang="0">
                    <a:pos x="14" y="5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14" h="5">
                    <a:moveTo>
                      <a:pt x="0" y="5"/>
                    </a:moveTo>
                    <a:lnTo>
                      <a:pt x="0" y="5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8" name="Freeform 408"/>
              <p:cNvSpPr>
                <a:spLocks/>
              </p:cNvSpPr>
              <p:nvPr/>
            </p:nvSpPr>
            <p:spPr bwMode="auto">
              <a:xfrm>
                <a:off x="2463" y="2100"/>
                <a:ext cx="3" cy="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0" y="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049" name="Freeform 409"/>
              <p:cNvSpPr>
                <a:spLocks/>
              </p:cNvSpPr>
              <p:nvPr/>
            </p:nvSpPr>
            <p:spPr bwMode="auto">
              <a:xfrm>
                <a:off x="2373" y="1960"/>
                <a:ext cx="21" cy="17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9" y="0"/>
                  </a:cxn>
                  <a:cxn ang="0">
                    <a:pos x="18" y="3"/>
                  </a:cxn>
                  <a:cxn ang="0">
                    <a:pos x="21" y="7"/>
                  </a:cxn>
                  <a:cxn ang="0">
                    <a:pos x="19" y="14"/>
                  </a:cxn>
                  <a:cxn ang="0">
                    <a:pos x="12" y="17"/>
                  </a:cxn>
                  <a:cxn ang="0">
                    <a:pos x="7" y="15"/>
                  </a:cxn>
                  <a:cxn ang="0">
                    <a:pos x="0" y="7"/>
                  </a:cxn>
                  <a:cxn ang="0">
                    <a:pos x="4" y="3"/>
                  </a:cxn>
                </a:cxnLst>
                <a:rect l="0" t="0" r="r" b="b"/>
                <a:pathLst>
                  <a:path w="21" h="17">
                    <a:moveTo>
                      <a:pt x="4" y="3"/>
                    </a:moveTo>
                    <a:lnTo>
                      <a:pt x="9" y="0"/>
                    </a:lnTo>
                    <a:lnTo>
                      <a:pt x="18" y="3"/>
                    </a:lnTo>
                    <a:lnTo>
                      <a:pt x="21" y="7"/>
                    </a:lnTo>
                    <a:lnTo>
                      <a:pt x="19" y="14"/>
                    </a:lnTo>
                    <a:lnTo>
                      <a:pt x="12" y="17"/>
                    </a:lnTo>
                    <a:lnTo>
                      <a:pt x="7" y="15"/>
                    </a:lnTo>
                    <a:lnTo>
                      <a:pt x="0" y="7"/>
                    </a:ln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FF0000">
                  <a:alpha val="24001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241050" name="Freeform 410"/>
            <p:cNvSpPr>
              <a:spLocks/>
            </p:cNvSpPr>
            <p:nvPr/>
          </p:nvSpPr>
          <p:spPr bwMode="auto">
            <a:xfrm>
              <a:off x="2373" y="1956"/>
              <a:ext cx="19" cy="9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9" y="0"/>
                </a:cxn>
                <a:cxn ang="0">
                  <a:pos x="7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9" y="7"/>
                </a:cxn>
                <a:cxn ang="0">
                  <a:pos x="12" y="7"/>
                </a:cxn>
                <a:cxn ang="0">
                  <a:pos x="14" y="7"/>
                </a:cxn>
                <a:cxn ang="0">
                  <a:pos x="18" y="7"/>
                </a:cxn>
                <a:cxn ang="0">
                  <a:pos x="19" y="4"/>
                </a:cxn>
              </a:cxnLst>
              <a:rect l="0" t="0" r="r" b="b"/>
              <a:pathLst>
                <a:path w="19" h="9">
                  <a:moveTo>
                    <a:pt x="19" y="4"/>
                  </a:moveTo>
                  <a:lnTo>
                    <a:pt x="18" y="4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7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7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12" y="7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1" name="Freeform 411"/>
            <p:cNvSpPr>
              <a:spLocks/>
            </p:cNvSpPr>
            <p:nvPr/>
          </p:nvSpPr>
          <p:spPr bwMode="auto">
            <a:xfrm>
              <a:off x="2391" y="1960"/>
              <a:ext cx="6" cy="15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5" y="15"/>
                </a:cxn>
                <a:cxn ang="0">
                  <a:pos x="5" y="14"/>
                </a:cxn>
                <a:cxn ang="0">
                  <a:pos x="6" y="10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1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5" y="15"/>
                </a:cxn>
              </a:cxnLst>
              <a:rect l="0" t="0" r="r" b="b"/>
              <a:pathLst>
                <a:path w="6" h="15">
                  <a:moveTo>
                    <a:pt x="5" y="15"/>
                  </a:moveTo>
                  <a:lnTo>
                    <a:pt x="5" y="15"/>
                  </a:lnTo>
                  <a:lnTo>
                    <a:pt x="5" y="14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2" name="Freeform 412"/>
            <p:cNvSpPr>
              <a:spLocks/>
            </p:cNvSpPr>
            <p:nvPr/>
          </p:nvSpPr>
          <p:spPr bwMode="auto">
            <a:xfrm>
              <a:off x="2377" y="1974"/>
              <a:ext cx="19" cy="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8" y="5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0" y="5"/>
                </a:cxn>
                <a:cxn ang="0">
                  <a:pos x="14" y="5"/>
                </a:cxn>
                <a:cxn ang="0">
                  <a:pos x="15" y="5"/>
                </a:cxn>
                <a:cxn ang="0">
                  <a:pos x="15" y="1"/>
                </a:cxn>
                <a:cxn ang="0">
                  <a:pos x="19" y="1"/>
                </a:cxn>
                <a:cxn ang="0">
                  <a:pos x="14" y="0"/>
                </a:cxn>
                <a:cxn ang="0">
                  <a:pos x="10" y="0"/>
                </a:cxn>
                <a:cxn ang="0">
                  <a:pos x="10" y="1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</a:cxnLst>
              <a:rect l="0" t="0" r="r" b="b"/>
              <a:pathLst>
                <a:path w="19" h="6">
                  <a:moveTo>
                    <a:pt x="0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15" y="5"/>
                  </a:lnTo>
                  <a:lnTo>
                    <a:pt x="15" y="1"/>
                  </a:lnTo>
                  <a:lnTo>
                    <a:pt x="19" y="1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3" name="Freeform 413"/>
            <p:cNvSpPr>
              <a:spLocks/>
            </p:cNvSpPr>
            <p:nvPr/>
          </p:nvSpPr>
          <p:spPr bwMode="auto">
            <a:xfrm>
              <a:off x="2373" y="1960"/>
              <a:ext cx="7" cy="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0" y="15"/>
                </a:cxn>
                <a:cxn ang="0">
                  <a:pos x="4" y="15"/>
                </a:cxn>
                <a:cxn ang="0">
                  <a:pos x="7" y="14"/>
                </a:cxn>
                <a:cxn ang="0">
                  <a:pos x="7" y="10"/>
                </a:cxn>
                <a:cxn ang="0">
                  <a:pos x="7" y="8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7" h="15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4" y="15"/>
                  </a:lnTo>
                  <a:lnTo>
                    <a:pt x="7" y="14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4" name="Freeform 414"/>
            <p:cNvSpPr>
              <a:spLocks/>
            </p:cNvSpPr>
            <p:nvPr/>
          </p:nvSpPr>
          <p:spPr bwMode="auto">
            <a:xfrm>
              <a:off x="2663" y="1870"/>
              <a:ext cx="18" cy="1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7" y="2"/>
                </a:cxn>
                <a:cxn ang="0">
                  <a:pos x="2" y="9"/>
                </a:cxn>
                <a:cxn ang="0">
                  <a:pos x="0" y="16"/>
                </a:cxn>
                <a:cxn ang="0">
                  <a:pos x="6" y="19"/>
                </a:cxn>
                <a:cxn ang="0">
                  <a:pos x="12" y="17"/>
                </a:cxn>
                <a:cxn ang="0">
                  <a:pos x="16" y="12"/>
                </a:cxn>
                <a:cxn ang="0">
                  <a:pos x="18" y="3"/>
                </a:cxn>
                <a:cxn ang="0">
                  <a:pos x="12" y="0"/>
                </a:cxn>
              </a:cxnLst>
              <a:rect l="0" t="0" r="r" b="b"/>
              <a:pathLst>
                <a:path w="18" h="19">
                  <a:moveTo>
                    <a:pt x="12" y="0"/>
                  </a:moveTo>
                  <a:lnTo>
                    <a:pt x="7" y="2"/>
                  </a:lnTo>
                  <a:lnTo>
                    <a:pt x="2" y="9"/>
                  </a:lnTo>
                  <a:lnTo>
                    <a:pt x="0" y="16"/>
                  </a:lnTo>
                  <a:lnTo>
                    <a:pt x="6" y="19"/>
                  </a:lnTo>
                  <a:lnTo>
                    <a:pt x="12" y="17"/>
                  </a:lnTo>
                  <a:lnTo>
                    <a:pt x="16" y="12"/>
                  </a:lnTo>
                  <a:lnTo>
                    <a:pt x="18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5" name="Freeform 415"/>
            <p:cNvSpPr>
              <a:spLocks/>
            </p:cNvSpPr>
            <p:nvPr/>
          </p:nvSpPr>
          <p:spPr bwMode="auto">
            <a:xfrm>
              <a:off x="2663" y="1868"/>
              <a:ext cx="12" cy="11"/>
            </a:xfrm>
            <a:custGeom>
              <a:avLst/>
              <a:gdLst/>
              <a:ahLst/>
              <a:cxnLst>
                <a:cxn ang="0">
                  <a:pos x="6" y="11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12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6" y="11"/>
                </a:cxn>
              </a:cxnLst>
              <a:rect l="0" t="0" r="r" b="b"/>
              <a:pathLst>
                <a:path w="12" h="11">
                  <a:moveTo>
                    <a:pt x="6" y="11"/>
                  </a:moveTo>
                  <a:lnTo>
                    <a:pt x="6" y="11"/>
                  </a:lnTo>
                  <a:lnTo>
                    <a:pt x="6" y="9"/>
                  </a:lnTo>
                  <a:lnTo>
                    <a:pt x="7" y="9"/>
                  </a:lnTo>
                  <a:lnTo>
                    <a:pt x="7" y="5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6" name="Freeform 416"/>
            <p:cNvSpPr>
              <a:spLocks/>
            </p:cNvSpPr>
            <p:nvPr/>
          </p:nvSpPr>
          <p:spPr bwMode="auto">
            <a:xfrm>
              <a:off x="2660" y="1879"/>
              <a:ext cx="9" cy="13"/>
            </a:xfrm>
            <a:custGeom>
              <a:avLst/>
              <a:gdLst/>
              <a:ahLst/>
              <a:cxnLst>
                <a:cxn ang="0">
                  <a:pos x="9" y="10"/>
                </a:cxn>
                <a:cxn ang="0">
                  <a:pos x="9" y="8"/>
                </a:cxn>
                <a:cxn ang="0">
                  <a:pos x="9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9" y="3"/>
                </a:cxn>
                <a:cxn ang="0">
                  <a:pos x="9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8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13"/>
                </a:cxn>
                <a:cxn ang="0">
                  <a:pos x="9" y="13"/>
                </a:cxn>
                <a:cxn ang="0">
                  <a:pos x="9" y="10"/>
                </a:cxn>
              </a:cxnLst>
              <a:rect l="0" t="0" r="r" b="b"/>
              <a:pathLst>
                <a:path w="9" h="13">
                  <a:moveTo>
                    <a:pt x="9" y="10"/>
                  </a:moveTo>
                  <a:lnTo>
                    <a:pt x="9" y="8"/>
                  </a:lnTo>
                  <a:lnTo>
                    <a:pt x="9" y="5"/>
                  </a:lnTo>
                  <a:lnTo>
                    <a:pt x="5" y="5"/>
                  </a:lnTo>
                  <a:lnTo>
                    <a:pt x="5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3"/>
                  </a:lnTo>
                  <a:lnTo>
                    <a:pt x="9" y="13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7" name="Freeform 417"/>
            <p:cNvSpPr>
              <a:spLocks/>
            </p:cNvSpPr>
            <p:nvPr/>
          </p:nvSpPr>
          <p:spPr bwMode="auto">
            <a:xfrm>
              <a:off x="2669" y="1882"/>
              <a:ext cx="13" cy="1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5" y="2"/>
                </a:cxn>
                <a:cxn ang="0">
                  <a:pos x="5" y="5"/>
                </a:cxn>
                <a:cxn ang="0">
                  <a:pos x="1" y="5"/>
                </a:cxn>
                <a:cxn ang="0">
                  <a:pos x="1" y="7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5" y="10"/>
                </a:cxn>
                <a:cxn ang="0">
                  <a:pos x="6" y="10"/>
                </a:cxn>
                <a:cxn ang="0">
                  <a:pos x="6" y="7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13" y="5"/>
                </a:cxn>
                <a:cxn ang="0">
                  <a:pos x="13" y="2"/>
                </a:cxn>
                <a:cxn ang="0">
                  <a:pos x="6" y="0"/>
                </a:cxn>
              </a:cxnLst>
              <a:rect l="0" t="0" r="r" b="b"/>
              <a:pathLst>
                <a:path w="13" h="12">
                  <a:moveTo>
                    <a:pt x="6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5" y="2"/>
                  </a:lnTo>
                  <a:lnTo>
                    <a:pt x="5" y="5"/>
                  </a:lnTo>
                  <a:lnTo>
                    <a:pt x="1" y="5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1" y="10"/>
                  </a:lnTo>
                  <a:lnTo>
                    <a:pt x="5" y="10"/>
                  </a:lnTo>
                  <a:lnTo>
                    <a:pt x="6" y="10"/>
                  </a:lnTo>
                  <a:lnTo>
                    <a:pt x="6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3" y="5"/>
                  </a:lnTo>
                  <a:lnTo>
                    <a:pt x="13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8" name="Freeform 418"/>
            <p:cNvSpPr>
              <a:spLocks/>
            </p:cNvSpPr>
            <p:nvPr/>
          </p:nvSpPr>
          <p:spPr bwMode="auto">
            <a:xfrm>
              <a:off x="2675" y="1868"/>
              <a:ext cx="9" cy="16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4" y="5"/>
                </a:cxn>
                <a:cxn ang="0">
                  <a:pos x="4" y="9"/>
                </a:cxn>
                <a:cxn ang="0">
                  <a:pos x="4" y="11"/>
                </a:cxn>
                <a:cxn ang="0">
                  <a:pos x="0" y="14"/>
                </a:cxn>
                <a:cxn ang="0">
                  <a:pos x="7" y="16"/>
                </a:cxn>
                <a:cxn ang="0">
                  <a:pos x="7" y="14"/>
                </a:cxn>
                <a:cxn ang="0">
                  <a:pos x="9" y="14"/>
                </a:cxn>
                <a:cxn ang="0">
                  <a:pos x="9" y="11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7" y="5"/>
                </a:cxn>
                <a:cxn ang="0">
                  <a:pos x="7" y="2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9" h="16">
                  <a:moveTo>
                    <a:pt x="0" y="5"/>
                  </a:moveTo>
                  <a:lnTo>
                    <a:pt x="0" y="5"/>
                  </a:lnTo>
                  <a:lnTo>
                    <a:pt x="4" y="5"/>
                  </a:lnTo>
                  <a:lnTo>
                    <a:pt x="4" y="9"/>
                  </a:lnTo>
                  <a:lnTo>
                    <a:pt x="4" y="11"/>
                  </a:lnTo>
                  <a:lnTo>
                    <a:pt x="0" y="14"/>
                  </a:lnTo>
                  <a:lnTo>
                    <a:pt x="7" y="16"/>
                  </a:lnTo>
                  <a:lnTo>
                    <a:pt x="7" y="14"/>
                  </a:lnTo>
                  <a:lnTo>
                    <a:pt x="9" y="14"/>
                  </a:lnTo>
                  <a:lnTo>
                    <a:pt x="9" y="11"/>
                  </a:lnTo>
                  <a:lnTo>
                    <a:pt x="9" y="9"/>
                  </a:lnTo>
                  <a:lnTo>
                    <a:pt x="9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59" name="Freeform 419"/>
            <p:cNvSpPr>
              <a:spLocks/>
            </p:cNvSpPr>
            <p:nvPr/>
          </p:nvSpPr>
          <p:spPr bwMode="auto">
            <a:xfrm>
              <a:off x="2473" y="1998"/>
              <a:ext cx="16" cy="12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7" y="0"/>
                </a:cxn>
                <a:cxn ang="0">
                  <a:pos x="14" y="0"/>
                </a:cxn>
                <a:cxn ang="0">
                  <a:pos x="16" y="5"/>
                </a:cxn>
                <a:cxn ang="0">
                  <a:pos x="14" y="10"/>
                </a:cxn>
                <a:cxn ang="0">
                  <a:pos x="9" y="12"/>
                </a:cxn>
                <a:cxn ang="0">
                  <a:pos x="4" y="10"/>
                </a:cxn>
                <a:cxn ang="0">
                  <a:pos x="0" y="5"/>
                </a:cxn>
                <a:cxn ang="0">
                  <a:pos x="4" y="1"/>
                </a:cxn>
              </a:cxnLst>
              <a:rect l="0" t="0" r="r" b="b"/>
              <a:pathLst>
                <a:path w="16" h="12">
                  <a:moveTo>
                    <a:pt x="4" y="1"/>
                  </a:moveTo>
                  <a:lnTo>
                    <a:pt x="7" y="0"/>
                  </a:lnTo>
                  <a:lnTo>
                    <a:pt x="14" y="0"/>
                  </a:lnTo>
                  <a:lnTo>
                    <a:pt x="16" y="5"/>
                  </a:lnTo>
                  <a:lnTo>
                    <a:pt x="14" y="10"/>
                  </a:lnTo>
                  <a:lnTo>
                    <a:pt x="9" y="12"/>
                  </a:lnTo>
                  <a:lnTo>
                    <a:pt x="4" y="10"/>
                  </a:lnTo>
                  <a:lnTo>
                    <a:pt x="0" y="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0" name="Freeform 420"/>
            <p:cNvSpPr>
              <a:spLocks/>
            </p:cNvSpPr>
            <p:nvPr/>
          </p:nvSpPr>
          <p:spPr bwMode="auto">
            <a:xfrm>
              <a:off x="2473" y="1994"/>
              <a:ext cx="14" cy="5"/>
            </a:xfrm>
            <a:custGeom>
              <a:avLst/>
              <a:gdLst/>
              <a:ahLst/>
              <a:cxnLst>
                <a:cxn ang="0">
                  <a:pos x="14" y="4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4" y="4"/>
                </a:cxn>
              </a:cxnLst>
              <a:rect l="0" t="0" r="r" b="b"/>
              <a:pathLst>
                <a:path w="14" h="5">
                  <a:moveTo>
                    <a:pt x="14" y="4"/>
                  </a:moveTo>
                  <a:lnTo>
                    <a:pt x="14" y="4"/>
                  </a:lnTo>
                  <a:lnTo>
                    <a:pt x="14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6" y="5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4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1" name="Freeform 421"/>
            <p:cNvSpPr>
              <a:spLocks/>
            </p:cNvSpPr>
            <p:nvPr/>
          </p:nvSpPr>
          <p:spPr bwMode="auto">
            <a:xfrm>
              <a:off x="2484" y="1998"/>
              <a:ext cx="8" cy="13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7" y="13"/>
                </a:cxn>
                <a:cxn ang="0">
                  <a:pos x="7" y="10"/>
                </a:cxn>
                <a:cxn ang="0">
                  <a:pos x="8" y="8"/>
                </a:cxn>
                <a:cxn ang="0">
                  <a:pos x="8" y="5"/>
                </a:cxn>
                <a:cxn ang="0">
                  <a:pos x="7" y="5"/>
                </a:cxn>
                <a:cxn ang="0">
                  <a:pos x="7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8"/>
                </a:cxn>
                <a:cxn ang="0">
                  <a:pos x="0" y="8"/>
                </a:cxn>
                <a:cxn ang="0">
                  <a:pos x="7" y="13"/>
                </a:cxn>
              </a:cxnLst>
              <a:rect l="0" t="0" r="r" b="b"/>
              <a:pathLst>
                <a:path w="8" h="13">
                  <a:moveTo>
                    <a:pt x="7" y="13"/>
                  </a:moveTo>
                  <a:lnTo>
                    <a:pt x="7" y="13"/>
                  </a:lnTo>
                  <a:lnTo>
                    <a:pt x="7" y="10"/>
                  </a:lnTo>
                  <a:lnTo>
                    <a:pt x="8" y="8"/>
                  </a:lnTo>
                  <a:lnTo>
                    <a:pt x="8" y="5"/>
                  </a:lnTo>
                  <a:lnTo>
                    <a:pt x="7" y="5"/>
                  </a:lnTo>
                  <a:lnTo>
                    <a:pt x="7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0" y="8"/>
                  </a:lnTo>
                  <a:lnTo>
                    <a:pt x="7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2" name="Freeform 422"/>
            <p:cNvSpPr>
              <a:spLocks/>
            </p:cNvSpPr>
            <p:nvPr/>
          </p:nvSpPr>
          <p:spPr bwMode="auto">
            <a:xfrm>
              <a:off x="2477" y="2006"/>
              <a:ext cx="14" cy="7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7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14" y="5"/>
                </a:cxn>
                <a:cxn ang="0">
                  <a:pos x="7" y="0"/>
                </a:cxn>
                <a:cxn ang="0">
                  <a:pos x="7" y="2"/>
                </a:cxn>
                <a:cxn ang="0">
                  <a:pos x="5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5"/>
                </a:cxn>
              </a:cxnLst>
              <a:rect l="0" t="0" r="r" b="b"/>
              <a:pathLst>
                <a:path w="14" h="7">
                  <a:moveTo>
                    <a:pt x="0" y="5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4" y="5"/>
                  </a:lnTo>
                  <a:lnTo>
                    <a:pt x="7" y="0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3" name="Freeform 423"/>
            <p:cNvSpPr>
              <a:spLocks/>
            </p:cNvSpPr>
            <p:nvPr/>
          </p:nvSpPr>
          <p:spPr bwMode="auto">
            <a:xfrm>
              <a:off x="2472" y="1998"/>
              <a:ext cx="7" cy="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1" y="13"/>
                </a:cxn>
                <a:cxn ang="0">
                  <a:pos x="5" y="13"/>
                </a:cxn>
                <a:cxn ang="0">
                  <a:pos x="7" y="8"/>
                </a:cxn>
                <a:cxn ang="0">
                  <a:pos x="5" y="8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1"/>
                </a:cxn>
                <a:cxn ang="0">
                  <a:pos x="1" y="0"/>
                </a:cxn>
              </a:cxnLst>
              <a:rect l="0" t="0" r="r" b="b"/>
              <a:pathLst>
                <a:path w="7" h="13">
                  <a:moveTo>
                    <a:pt x="1" y="0"/>
                  </a:moveTo>
                  <a:lnTo>
                    <a:pt x="1" y="0"/>
                  </a:lnTo>
                  <a:lnTo>
                    <a:pt x="1" y="1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5" y="13"/>
                  </a:lnTo>
                  <a:lnTo>
                    <a:pt x="7" y="8"/>
                  </a:lnTo>
                  <a:lnTo>
                    <a:pt x="5" y="8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4" name="Freeform 424"/>
            <p:cNvSpPr>
              <a:spLocks/>
            </p:cNvSpPr>
            <p:nvPr/>
          </p:nvSpPr>
          <p:spPr bwMode="auto">
            <a:xfrm>
              <a:off x="2299" y="1987"/>
              <a:ext cx="9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3" y="0"/>
                </a:cxn>
                <a:cxn ang="0">
                  <a:pos x="7" y="0"/>
                </a:cxn>
                <a:cxn ang="0">
                  <a:pos x="9" y="2"/>
                </a:cxn>
                <a:cxn ang="0">
                  <a:pos x="7" y="6"/>
                </a:cxn>
                <a:cxn ang="0">
                  <a:pos x="5" y="6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2" y="0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lnTo>
                    <a:pt x="3" y="0"/>
                  </a:lnTo>
                  <a:lnTo>
                    <a:pt x="7" y="0"/>
                  </a:lnTo>
                  <a:lnTo>
                    <a:pt x="9" y="2"/>
                  </a:lnTo>
                  <a:lnTo>
                    <a:pt x="7" y="6"/>
                  </a:lnTo>
                  <a:lnTo>
                    <a:pt x="5" y="6"/>
                  </a:lnTo>
                  <a:lnTo>
                    <a:pt x="2" y="7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5" name="Freeform 425"/>
            <p:cNvSpPr>
              <a:spLocks/>
            </p:cNvSpPr>
            <p:nvPr/>
          </p:nvSpPr>
          <p:spPr bwMode="auto">
            <a:xfrm>
              <a:off x="2299" y="1984"/>
              <a:ext cx="10" cy="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10" y="0"/>
                </a:cxn>
              </a:cxnLst>
              <a:rect l="0" t="0" r="r" b="b"/>
              <a:pathLst>
                <a:path w="10" h="5">
                  <a:moveTo>
                    <a:pt x="10" y="0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6" name="Freeform 426"/>
            <p:cNvSpPr>
              <a:spLocks/>
            </p:cNvSpPr>
            <p:nvPr/>
          </p:nvSpPr>
          <p:spPr bwMode="auto">
            <a:xfrm>
              <a:off x="2306" y="1984"/>
              <a:ext cx="5" cy="10"/>
            </a:xfrm>
            <a:custGeom>
              <a:avLst/>
              <a:gdLst/>
              <a:ahLst/>
              <a:cxnLst>
                <a:cxn ang="0">
                  <a:pos x="3" y="10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9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3" y="3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3" y="10"/>
                </a:cxn>
              </a:cxnLst>
              <a:rect l="0" t="0" r="r" b="b"/>
              <a:pathLst>
                <a:path w="5" h="10">
                  <a:moveTo>
                    <a:pt x="3" y="10"/>
                  </a:moveTo>
                  <a:lnTo>
                    <a:pt x="3" y="10"/>
                  </a:lnTo>
                  <a:lnTo>
                    <a:pt x="5" y="10"/>
                  </a:lnTo>
                  <a:lnTo>
                    <a:pt x="5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3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7" name="Freeform 427"/>
            <p:cNvSpPr>
              <a:spLocks/>
            </p:cNvSpPr>
            <p:nvPr/>
          </p:nvSpPr>
          <p:spPr bwMode="auto">
            <a:xfrm>
              <a:off x="2301" y="1993"/>
              <a:ext cx="8" cy="5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8" y="5"/>
                </a:cxn>
                <a:cxn ang="0">
                  <a:pos x="8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</a:cxnLst>
              <a:rect l="0" t="0" r="r" b="b"/>
              <a:pathLst>
                <a:path w="8" h="5">
                  <a:moveTo>
                    <a:pt x="0" y="1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8" name="Freeform 428"/>
            <p:cNvSpPr>
              <a:spLocks/>
            </p:cNvSpPr>
            <p:nvPr/>
          </p:nvSpPr>
          <p:spPr bwMode="auto">
            <a:xfrm>
              <a:off x="2296" y="1987"/>
              <a:ext cx="8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8" h="7">
                  <a:moveTo>
                    <a:pt x="3" y="0"/>
                  </a:move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69" name="Freeform 429"/>
            <p:cNvSpPr>
              <a:spLocks/>
            </p:cNvSpPr>
            <p:nvPr/>
          </p:nvSpPr>
          <p:spPr bwMode="auto">
            <a:xfrm>
              <a:off x="2353" y="2055"/>
              <a:ext cx="8" cy="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3" y="0"/>
                </a:cxn>
                <a:cxn ang="0">
                  <a:pos x="8" y="0"/>
                </a:cxn>
                <a:cxn ang="0">
                  <a:pos x="8" y="3"/>
                </a:cxn>
                <a:cxn ang="0">
                  <a:pos x="8" y="7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8" h="7">
                  <a:moveTo>
                    <a:pt x="0" y="1"/>
                  </a:moveTo>
                  <a:lnTo>
                    <a:pt x="3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8" y="7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0" name="Freeform 430"/>
            <p:cNvSpPr>
              <a:spLocks/>
            </p:cNvSpPr>
            <p:nvPr/>
          </p:nvSpPr>
          <p:spPr bwMode="auto">
            <a:xfrm>
              <a:off x="2353" y="2051"/>
              <a:ext cx="8" cy="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5" y="5"/>
                </a:cxn>
                <a:cxn ang="0">
                  <a:pos x="8" y="4"/>
                </a:cxn>
              </a:cxnLst>
              <a:rect l="0" t="0" r="r" b="b"/>
              <a:pathLst>
                <a:path w="8" h="5">
                  <a:moveTo>
                    <a:pt x="8" y="4"/>
                  </a:moveTo>
                  <a:lnTo>
                    <a:pt x="8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1" y="5"/>
                  </a:lnTo>
                  <a:lnTo>
                    <a:pt x="5" y="5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1" name="Freeform 431"/>
            <p:cNvSpPr>
              <a:spLocks/>
            </p:cNvSpPr>
            <p:nvPr/>
          </p:nvSpPr>
          <p:spPr bwMode="auto">
            <a:xfrm>
              <a:off x="2358" y="2055"/>
              <a:ext cx="5" cy="7"/>
            </a:xfrm>
            <a:custGeom>
              <a:avLst/>
              <a:gdLst/>
              <a:ahLst/>
              <a:cxnLst>
                <a:cxn ang="0">
                  <a:pos x="5" y="7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5" y="7"/>
                </a:cxn>
              </a:cxnLst>
              <a:rect l="0" t="0" r="r" b="b"/>
              <a:pathLst>
                <a:path w="5" h="7">
                  <a:moveTo>
                    <a:pt x="5" y="7"/>
                  </a:moveTo>
                  <a:lnTo>
                    <a:pt x="5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2" name="Freeform 432"/>
            <p:cNvSpPr>
              <a:spLocks/>
            </p:cNvSpPr>
            <p:nvPr/>
          </p:nvSpPr>
          <p:spPr bwMode="auto">
            <a:xfrm>
              <a:off x="2353" y="2060"/>
              <a:ext cx="10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1" y="5"/>
                </a:cxn>
                <a:cxn ang="0">
                  <a:pos x="5" y="5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2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0" y="5"/>
                </a:cxn>
              </a:cxnLst>
              <a:rect l="0" t="0" r="r" b="b"/>
              <a:pathLst>
                <a:path w="10" h="5"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5" y="5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5" y="0"/>
                  </a:lnTo>
                  <a:lnTo>
                    <a:pt x="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3" name="Freeform 433"/>
            <p:cNvSpPr>
              <a:spLocks/>
            </p:cNvSpPr>
            <p:nvPr/>
          </p:nvSpPr>
          <p:spPr bwMode="auto">
            <a:xfrm>
              <a:off x="2349" y="2055"/>
              <a:ext cx="5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4" y="10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4" y="0"/>
                </a:cxn>
              </a:cxnLst>
              <a:rect l="0" t="0" r="r" b="b"/>
              <a:pathLst>
                <a:path w="5" h="10">
                  <a:moveTo>
                    <a:pt x="4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10"/>
                  </a:lnTo>
                  <a:lnTo>
                    <a:pt x="5" y="5"/>
                  </a:lnTo>
                  <a:lnTo>
                    <a:pt x="5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4" name="Freeform 434"/>
            <p:cNvSpPr>
              <a:spLocks/>
            </p:cNvSpPr>
            <p:nvPr/>
          </p:nvSpPr>
          <p:spPr bwMode="auto">
            <a:xfrm>
              <a:off x="2741" y="1854"/>
              <a:ext cx="9" cy="1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2" y="11"/>
                </a:cxn>
                <a:cxn ang="0">
                  <a:pos x="5" y="9"/>
                </a:cxn>
                <a:cxn ang="0">
                  <a:pos x="9" y="6"/>
                </a:cxn>
                <a:cxn ang="0">
                  <a:pos x="7" y="2"/>
                </a:cxn>
                <a:cxn ang="0">
                  <a:pos x="5" y="0"/>
                </a:cxn>
              </a:cxnLst>
              <a:rect l="0" t="0" r="r" b="b"/>
              <a:pathLst>
                <a:path w="9" h="11">
                  <a:moveTo>
                    <a:pt x="5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0" y="9"/>
                  </a:lnTo>
                  <a:lnTo>
                    <a:pt x="2" y="11"/>
                  </a:lnTo>
                  <a:lnTo>
                    <a:pt x="5" y="9"/>
                  </a:lnTo>
                  <a:lnTo>
                    <a:pt x="9" y="6"/>
                  </a:lnTo>
                  <a:lnTo>
                    <a:pt x="7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0F0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5" name="Freeform 435"/>
            <p:cNvSpPr>
              <a:spLocks/>
            </p:cNvSpPr>
            <p:nvPr/>
          </p:nvSpPr>
          <p:spPr bwMode="auto">
            <a:xfrm>
              <a:off x="2738" y="1851"/>
              <a:ext cx="8" cy="9"/>
            </a:xfrm>
            <a:custGeom>
              <a:avLst/>
              <a:gdLst/>
              <a:ahLst/>
              <a:cxnLst>
                <a:cxn ang="0">
                  <a:pos x="5" y="9"/>
                </a:cxn>
                <a:cxn ang="0">
                  <a:pos x="5" y="9"/>
                </a:cxn>
                <a:cxn ang="0">
                  <a:pos x="8" y="7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3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5" y="9"/>
                </a:cxn>
              </a:cxnLst>
              <a:rect l="0" t="0" r="r" b="b"/>
              <a:pathLst>
                <a:path w="8" h="9">
                  <a:moveTo>
                    <a:pt x="5" y="9"/>
                  </a:moveTo>
                  <a:lnTo>
                    <a:pt x="5" y="9"/>
                  </a:lnTo>
                  <a:lnTo>
                    <a:pt x="8" y="7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  <a:lnTo>
                    <a:pt x="5" y="9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6" name="Freeform 436"/>
            <p:cNvSpPr>
              <a:spLocks/>
            </p:cNvSpPr>
            <p:nvPr/>
          </p:nvSpPr>
          <p:spPr bwMode="auto">
            <a:xfrm>
              <a:off x="2738" y="1858"/>
              <a:ext cx="5" cy="1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5"/>
                </a:cxn>
              </a:cxnLst>
              <a:rect l="0" t="0" r="r" b="b"/>
              <a:pathLst>
                <a:path w="5" h="10">
                  <a:moveTo>
                    <a:pt x="5" y="5"/>
                  </a:moveTo>
                  <a:lnTo>
                    <a:pt x="5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7" name="Freeform 437"/>
            <p:cNvSpPr>
              <a:spLocks/>
            </p:cNvSpPr>
            <p:nvPr/>
          </p:nvSpPr>
          <p:spPr bwMode="auto">
            <a:xfrm>
              <a:off x="2743" y="1860"/>
              <a:ext cx="8" cy="8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3" y="8"/>
                </a:cxn>
                <a:cxn ang="0">
                  <a:pos x="7" y="8"/>
                </a:cxn>
                <a:cxn ang="0">
                  <a:pos x="7" y="5"/>
                </a:cxn>
                <a:cxn ang="0">
                  <a:pos x="8" y="3"/>
                </a:cxn>
                <a:cxn ang="0">
                  <a:pos x="3" y="0"/>
                </a:cxn>
              </a:cxnLst>
              <a:rect l="0" t="0" r="r" b="b"/>
              <a:pathLst>
                <a:path w="8" h="8">
                  <a:moveTo>
                    <a:pt x="3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8"/>
                  </a:lnTo>
                  <a:lnTo>
                    <a:pt x="3" y="8"/>
                  </a:lnTo>
                  <a:lnTo>
                    <a:pt x="7" y="8"/>
                  </a:lnTo>
                  <a:lnTo>
                    <a:pt x="7" y="5"/>
                  </a:lnTo>
                  <a:lnTo>
                    <a:pt x="8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8" name="Freeform 438"/>
            <p:cNvSpPr>
              <a:spLocks/>
            </p:cNvSpPr>
            <p:nvPr/>
          </p:nvSpPr>
          <p:spPr bwMode="auto">
            <a:xfrm>
              <a:off x="2746" y="1851"/>
              <a:ext cx="5" cy="12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5" y="7"/>
                </a:cxn>
                <a:cxn ang="0">
                  <a:pos x="5" y="3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5" h="12">
                  <a:moveTo>
                    <a:pt x="0" y="7"/>
                  </a:moveTo>
                  <a:lnTo>
                    <a:pt x="0" y="7"/>
                  </a:lnTo>
                  <a:lnTo>
                    <a:pt x="0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79" name="Freeform 439"/>
            <p:cNvSpPr>
              <a:spLocks/>
            </p:cNvSpPr>
            <p:nvPr/>
          </p:nvSpPr>
          <p:spPr bwMode="auto">
            <a:xfrm>
              <a:off x="2712" y="1956"/>
              <a:ext cx="10" cy="1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0"/>
                </a:cxn>
                <a:cxn ang="0">
                  <a:pos x="1" y="4"/>
                </a:cxn>
                <a:cxn ang="0">
                  <a:pos x="0" y="7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10" y="7"/>
                </a:cxn>
                <a:cxn ang="0">
                  <a:pos x="8" y="2"/>
                </a:cxn>
                <a:cxn ang="0">
                  <a:pos x="7" y="0"/>
                </a:cxn>
              </a:cxnLst>
              <a:rect l="0" t="0" r="r" b="b"/>
              <a:pathLst>
                <a:path w="10" h="12">
                  <a:moveTo>
                    <a:pt x="7" y="0"/>
                  </a:moveTo>
                  <a:lnTo>
                    <a:pt x="3" y="0"/>
                  </a:lnTo>
                  <a:lnTo>
                    <a:pt x="1" y="4"/>
                  </a:lnTo>
                  <a:lnTo>
                    <a:pt x="0" y="7"/>
                  </a:lnTo>
                  <a:lnTo>
                    <a:pt x="5" y="12"/>
                  </a:lnTo>
                  <a:lnTo>
                    <a:pt x="5" y="9"/>
                  </a:lnTo>
                  <a:lnTo>
                    <a:pt x="10" y="7"/>
                  </a:lnTo>
                  <a:lnTo>
                    <a:pt x="8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F0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0" name="Freeform 440"/>
            <p:cNvSpPr>
              <a:spLocks/>
            </p:cNvSpPr>
            <p:nvPr/>
          </p:nvSpPr>
          <p:spPr bwMode="auto">
            <a:xfrm>
              <a:off x="2712" y="1955"/>
              <a:ext cx="7" cy="8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5" y="8"/>
                </a:cxn>
              </a:cxnLst>
              <a:rect l="0" t="0" r="r" b="b"/>
              <a:pathLst>
                <a:path w="7" h="8">
                  <a:moveTo>
                    <a:pt x="5" y="8"/>
                  </a:moveTo>
                  <a:lnTo>
                    <a:pt x="5" y="5"/>
                  </a:lnTo>
                  <a:lnTo>
                    <a:pt x="7" y="5"/>
                  </a:lnTo>
                  <a:lnTo>
                    <a:pt x="7" y="0"/>
                  </a:lnTo>
                  <a:lnTo>
                    <a:pt x="5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5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1" name="Freeform 441"/>
            <p:cNvSpPr>
              <a:spLocks/>
            </p:cNvSpPr>
            <p:nvPr/>
          </p:nvSpPr>
          <p:spPr bwMode="auto">
            <a:xfrm>
              <a:off x="2712" y="1960"/>
              <a:ext cx="5" cy="10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1" y="8"/>
                </a:cxn>
                <a:cxn ang="0">
                  <a:pos x="1" y="10"/>
                </a:cxn>
                <a:cxn ang="0">
                  <a:pos x="5" y="5"/>
                </a:cxn>
              </a:cxnLst>
              <a:rect l="0" t="0" r="r" b="b"/>
              <a:pathLst>
                <a:path w="5" h="10">
                  <a:moveTo>
                    <a:pt x="5" y="5"/>
                  </a:moveTo>
                  <a:lnTo>
                    <a:pt x="5" y="5"/>
                  </a:lnTo>
                  <a:lnTo>
                    <a:pt x="5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10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2" name="Freeform 442"/>
            <p:cNvSpPr>
              <a:spLocks/>
            </p:cNvSpPr>
            <p:nvPr/>
          </p:nvSpPr>
          <p:spPr bwMode="auto">
            <a:xfrm>
              <a:off x="2713" y="1963"/>
              <a:ext cx="12" cy="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0" y="7"/>
                </a:cxn>
                <a:cxn ang="0">
                  <a:pos x="4" y="7"/>
                </a:cxn>
                <a:cxn ang="0">
                  <a:pos x="6" y="7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6" y="0"/>
                </a:cxn>
              </a:cxnLst>
              <a:rect l="0" t="0" r="r" b="b"/>
              <a:pathLst>
                <a:path w="12" h="7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0" y="7"/>
                  </a:lnTo>
                  <a:lnTo>
                    <a:pt x="4" y="7"/>
                  </a:lnTo>
                  <a:lnTo>
                    <a:pt x="6" y="7"/>
                  </a:lnTo>
                  <a:lnTo>
                    <a:pt x="6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12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3" name="Freeform 443"/>
            <p:cNvSpPr>
              <a:spLocks/>
            </p:cNvSpPr>
            <p:nvPr/>
          </p:nvSpPr>
          <p:spPr bwMode="auto">
            <a:xfrm>
              <a:off x="2719" y="1955"/>
              <a:ext cx="6" cy="8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6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6" h="8">
                  <a:moveTo>
                    <a:pt x="0" y="5"/>
                  </a:moveTo>
                  <a:lnTo>
                    <a:pt x="0" y="5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6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4" name="Freeform 444"/>
            <p:cNvSpPr>
              <a:spLocks/>
            </p:cNvSpPr>
            <p:nvPr/>
          </p:nvSpPr>
          <p:spPr bwMode="auto">
            <a:xfrm>
              <a:off x="2639" y="1941"/>
              <a:ext cx="12" cy="1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2" y="1"/>
                </a:cxn>
                <a:cxn ang="0">
                  <a:pos x="12" y="10"/>
                </a:cxn>
                <a:cxn ang="0">
                  <a:pos x="9" y="14"/>
                </a:cxn>
                <a:cxn ang="0">
                  <a:pos x="5" y="15"/>
                </a:cxn>
                <a:cxn ang="0">
                  <a:pos x="0" y="12"/>
                </a:cxn>
                <a:cxn ang="0">
                  <a:pos x="2" y="5"/>
                </a:cxn>
                <a:cxn ang="0">
                  <a:pos x="5" y="1"/>
                </a:cxn>
                <a:cxn ang="0">
                  <a:pos x="11" y="0"/>
                </a:cxn>
              </a:cxnLst>
              <a:rect l="0" t="0" r="r" b="b"/>
              <a:pathLst>
                <a:path w="12" h="15">
                  <a:moveTo>
                    <a:pt x="11" y="0"/>
                  </a:moveTo>
                  <a:lnTo>
                    <a:pt x="12" y="1"/>
                  </a:lnTo>
                  <a:lnTo>
                    <a:pt x="12" y="10"/>
                  </a:lnTo>
                  <a:lnTo>
                    <a:pt x="9" y="14"/>
                  </a:lnTo>
                  <a:lnTo>
                    <a:pt x="5" y="15"/>
                  </a:lnTo>
                  <a:lnTo>
                    <a:pt x="0" y="12"/>
                  </a:lnTo>
                  <a:lnTo>
                    <a:pt x="2" y="5"/>
                  </a:lnTo>
                  <a:lnTo>
                    <a:pt x="5" y="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5" name="Freeform 445"/>
            <p:cNvSpPr>
              <a:spLocks/>
            </p:cNvSpPr>
            <p:nvPr/>
          </p:nvSpPr>
          <p:spPr bwMode="auto">
            <a:xfrm>
              <a:off x="2650" y="1937"/>
              <a:ext cx="5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5" y="7"/>
                </a:cxn>
                <a:cxn ang="0">
                  <a:pos x="5" y="4"/>
                </a:cxn>
                <a:cxn ang="0">
                  <a:pos x="1" y="4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7"/>
                </a:cxn>
                <a:cxn ang="0">
                  <a:pos x="0" y="9"/>
                </a:cxn>
                <a:cxn ang="0">
                  <a:pos x="0" y="12"/>
                </a:cxn>
                <a:cxn ang="0">
                  <a:pos x="5" y="14"/>
                </a:cxn>
              </a:cxnLst>
              <a:rect l="0" t="0" r="r" b="b"/>
              <a:pathLst>
                <a:path w="5" h="14">
                  <a:moveTo>
                    <a:pt x="5" y="14"/>
                  </a:moveTo>
                  <a:lnTo>
                    <a:pt x="5" y="14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7"/>
                  </a:lnTo>
                  <a:lnTo>
                    <a:pt x="5" y="4"/>
                  </a:lnTo>
                  <a:lnTo>
                    <a:pt x="1" y="4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6" name="Freeform 446"/>
            <p:cNvSpPr>
              <a:spLocks/>
            </p:cNvSpPr>
            <p:nvPr/>
          </p:nvSpPr>
          <p:spPr bwMode="auto">
            <a:xfrm>
              <a:off x="2644" y="1949"/>
              <a:ext cx="11" cy="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0" y="11"/>
                </a:cxn>
                <a:cxn ang="0">
                  <a:pos x="2" y="11"/>
                </a:cxn>
                <a:cxn ang="0">
                  <a:pos x="6" y="11"/>
                </a:cxn>
                <a:cxn ang="0">
                  <a:pos x="6" y="7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11" y="6"/>
                </a:cxn>
                <a:cxn ang="0">
                  <a:pos x="11" y="2"/>
                </a:cxn>
                <a:cxn ang="0">
                  <a:pos x="6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11"/>
                </a:cxn>
              </a:cxnLst>
              <a:rect l="0" t="0" r="r" b="b"/>
              <a:pathLst>
                <a:path w="11" h="11">
                  <a:moveTo>
                    <a:pt x="0" y="11"/>
                  </a:moveTo>
                  <a:lnTo>
                    <a:pt x="0" y="11"/>
                  </a:lnTo>
                  <a:lnTo>
                    <a:pt x="2" y="11"/>
                  </a:lnTo>
                  <a:lnTo>
                    <a:pt x="6" y="11"/>
                  </a:lnTo>
                  <a:lnTo>
                    <a:pt x="6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11" y="6"/>
                  </a:lnTo>
                  <a:lnTo>
                    <a:pt x="1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7" name="Freeform 447"/>
            <p:cNvSpPr>
              <a:spLocks/>
            </p:cNvSpPr>
            <p:nvPr/>
          </p:nvSpPr>
          <p:spPr bwMode="auto">
            <a:xfrm>
              <a:off x="2639" y="1946"/>
              <a:ext cx="5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0" y="10"/>
                </a:cxn>
                <a:cxn ang="0">
                  <a:pos x="2" y="10"/>
                </a:cxn>
                <a:cxn ang="0">
                  <a:pos x="2" y="14"/>
                </a:cxn>
                <a:cxn ang="0">
                  <a:pos x="5" y="14"/>
                </a:cxn>
                <a:cxn ang="0">
                  <a:pos x="5" y="9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0" y="0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4"/>
                  </a:lnTo>
                  <a:lnTo>
                    <a:pt x="5" y="14"/>
                  </a:lnTo>
                  <a:lnTo>
                    <a:pt x="5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8" name="Freeform 448"/>
            <p:cNvSpPr>
              <a:spLocks/>
            </p:cNvSpPr>
            <p:nvPr/>
          </p:nvSpPr>
          <p:spPr bwMode="auto">
            <a:xfrm>
              <a:off x="2639" y="1937"/>
              <a:ext cx="11" cy="1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1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2" y="4"/>
                </a:cxn>
                <a:cxn ang="0">
                  <a:pos x="2" y="7"/>
                </a:cxn>
                <a:cxn ang="0">
                  <a:pos x="2" y="9"/>
                </a:cxn>
                <a:cxn ang="0">
                  <a:pos x="0" y="9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7" y="9"/>
                </a:cxn>
                <a:cxn ang="0">
                  <a:pos x="7" y="7"/>
                </a:cxn>
                <a:cxn ang="0">
                  <a:pos x="11" y="7"/>
                </a:cxn>
                <a:cxn ang="0">
                  <a:pos x="11" y="0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lnTo>
                    <a:pt x="11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5" y="4"/>
                  </a:lnTo>
                  <a:lnTo>
                    <a:pt x="2" y="4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5" y="12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11" y="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89" name="Freeform 449"/>
            <p:cNvSpPr>
              <a:spLocks/>
            </p:cNvSpPr>
            <p:nvPr/>
          </p:nvSpPr>
          <p:spPr bwMode="auto">
            <a:xfrm>
              <a:off x="2420" y="2018"/>
              <a:ext cx="14" cy="12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7" y="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4" y="12"/>
                </a:cxn>
                <a:cxn ang="0">
                  <a:pos x="7" y="12"/>
                </a:cxn>
                <a:cxn ang="0">
                  <a:pos x="3" y="12"/>
                </a:cxn>
                <a:cxn ang="0">
                  <a:pos x="0" y="7"/>
                </a:cxn>
                <a:cxn ang="0">
                  <a:pos x="3" y="4"/>
                </a:cxn>
              </a:cxnLst>
              <a:rect l="0" t="0" r="r" b="b"/>
              <a:pathLst>
                <a:path w="14" h="12">
                  <a:moveTo>
                    <a:pt x="3" y="4"/>
                  </a:moveTo>
                  <a:lnTo>
                    <a:pt x="7" y="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4" y="12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7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00E0FF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0" name="Freeform 450"/>
            <p:cNvSpPr>
              <a:spLocks/>
            </p:cNvSpPr>
            <p:nvPr/>
          </p:nvSpPr>
          <p:spPr bwMode="auto">
            <a:xfrm>
              <a:off x="2420" y="2017"/>
              <a:ext cx="14" cy="5"/>
            </a:xfrm>
            <a:custGeom>
              <a:avLst/>
              <a:gdLst/>
              <a:ahLst/>
              <a:cxnLst>
                <a:cxn ang="0">
                  <a:pos x="14" y="1"/>
                </a:cxn>
                <a:cxn ang="0">
                  <a:pos x="14" y="1"/>
                </a:cxn>
                <a:cxn ang="0">
                  <a:pos x="10" y="1"/>
                </a:cxn>
                <a:cxn ang="0">
                  <a:pos x="10" y="0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0" y="1"/>
                </a:cxn>
                <a:cxn ang="0">
                  <a:pos x="5" y="5"/>
                </a:cxn>
                <a:cxn ang="0">
                  <a:pos x="9" y="5"/>
                </a:cxn>
                <a:cxn ang="0">
                  <a:pos x="10" y="5"/>
                </a:cxn>
                <a:cxn ang="0">
                  <a:pos x="14" y="1"/>
                </a:cxn>
              </a:cxnLst>
              <a:rect l="0" t="0" r="r" b="b"/>
              <a:pathLst>
                <a:path w="14" h="5">
                  <a:moveTo>
                    <a:pt x="14" y="1"/>
                  </a:moveTo>
                  <a:lnTo>
                    <a:pt x="14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0" y="1"/>
                  </a:lnTo>
                  <a:lnTo>
                    <a:pt x="5" y="5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1" name="Freeform 451"/>
            <p:cNvSpPr>
              <a:spLocks/>
            </p:cNvSpPr>
            <p:nvPr/>
          </p:nvSpPr>
          <p:spPr bwMode="auto">
            <a:xfrm>
              <a:off x="2430" y="2018"/>
              <a:ext cx="5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4"/>
                </a:cxn>
                <a:cxn ang="0">
                  <a:pos x="5" y="12"/>
                </a:cxn>
                <a:cxn ang="0">
                  <a:pos x="5" y="9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5" y="14"/>
                </a:cxn>
              </a:cxnLst>
              <a:rect l="0" t="0" r="r" b="b"/>
              <a:pathLst>
                <a:path w="5" h="14">
                  <a:moveTo>
                    <a:pt x="5" y="14"/>
                  </a:moveTo>
                  <a:lnTo>
                    <a:pt x="5" y="14"/>
                  </a:lnTo>
                  <a:lnTo>
                    <a:pt x="5" y="12"/>
                  </a:lnTo>
                  <a:lnTo>
                    <a:pt x="5" y="9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2" name="Freeform 452"/>
            <p:cNvSpPr>
              <a:spLocks/>
            </p:cNvSpPr>
            <p:nvPr/>
          </p:nvSpPr>
          <p:spPr bwMode="auto">
            <a:xfrm>
              <a:off x="2423" y="2027"/>
              <a:ext cx="12" cy="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6" y="9"/>
                </a:cxn>
                <a:cxn ang="0">
                  <a:pos x="7" y="9"/>
                </a:cxn>
                <a:cxn ang="0">
                  <a:pos x="11" y="5"/>
                </a:cxn>
                <a:cxn ang="0">
                  <a:pos x="12" y="5"/>
                </a:cxn>
                <a:cxn ang="0">
                  <a:pos x="7" y="0"/>
                </a:cxn>
                <a:cxn ang="0">
                  <a:pos x="7" y="3"/>
                </a:cxn>
                <a:cxn ang="0">
                  <a:pos x="6" y="3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0" y="5"/>
                </a:cxn>
              </a:cxnLst>
              <a:rect l="0" t="0" r="r" b="b"/>
              <a:pathLst>
                <a:path w="12" h="9">
                  <a:moveTo>
                    <a:pt x="0" y="5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6" y="9"/>
                  </a:lnTo>
                  <a:lnTo>
                    <a:pt x="7" y="9"/>
                  </a:lnTo>
                  <a:lnTo>
                    <a:pt x="11" y="5"/>
                  </a:lnTo>
                  <a:lnTo>
                    <a:pt x="12" y="5"/>
                  </a:lnTo>
                  <a:lnTo>
                    <a:pt x="7" y="0"/>
                  </a:lnTo>
                  <a:lnTo>
                    <a:pt x="7" y="3"/>
                  </a:lnTo>
                  <a:lnTo>
                    <a:pt x="6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3" name="Freeform 453"/>
            <p:cNvSpPr>
              <a:spLocks/>
            </p:cNvSpPr>
            <p:nvPr/>
          </p:nvSpPr>
          <p:spPr bwMode="auto">
            <a:xfrm>
              <a:off x="2416" y="2018"/>
              <a:ext cx="9" cy="1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4" y="9"/>
                </a:cxn>
                <a:cxn ang="0">
                  <a:pos x="4" y="12"/>
                </a:cxn>
                <a:cxn ang="0">
                  <a:pos x="4" y="14"/>
                </a:cxn>
                <a:cxn ang="0">
                  <a:pos x="7" y="14"/>
                </a:cxn>
                <a:cxn ang="0">
                  <a:pos x="9" y="9"/>
                </a:cxn>
                <a:cxn ang="0">
                  <a:pos x="7" y="9"/>
                </a:cxn>
                <a:cxn ang="0">
                  <a:pos x="7" y="6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0"/>
                </a:cxn>
              </a:cxnLst>
              <a:rect l="0" t="0" r="r" b="b"/>
              <a:pathLst>
                <a:path w="9" h="14">
                  <a:moveTo>
                    <a:pt x="4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9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7" y="14"/>
                  </a:lnTo>
                  <a:lnTo>
                    <a:pt x="9" y="9"/>
                  </a:lnTo>
                  <a:lnTo>
                    <a:pt x="7" y="9"/>
                  </a:lnTo>
                  <a:lnTo>
                    <a:pt x="7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4" name="Freeform 454"/>
            <p:cNvSpPr>
              <a:spLocks/>
            </p:cNvSpPr>
            <p:nvPr/>
          </p:nvSpPr>
          <p:spPr bwMode="auto">
            <a:xfrm>
              <a:off x="2568" y="2049"/>
              <a:ext cx="30" cy="2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11" y="6"/>
                </a:cxn>
                <a:cxn ang="0">
                  <a:pos x="25" y="16"/>
                </a:cxn>
                <a:cxn ang="0">
                  <a:pos x="28" y="21"/>
                </a:cxn>
                <a:cxn ang="0">
                  <a:pos x="30" y="26"/>
                </a:cxn>
                <a:cxn ang="0">
                  <a:pos x="28" y="26"/>
                </a:cxn>
                <a:cxn ang="0">
                  <a:pos x="23" y="26"/>
                </a:cxn>
                <a:cxn ang="0">
                  <a:pos x="19" y="25"/>
                </a:cxn>
                <a:cxn ang="0">
                  <a:pos x="6" y="11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30" h="26">
                  <a:moveTo>
                    <a:pt x="0" y="2"/>
                  </a:moveTo>
                  <a:lnTo>
                    <a:pt x="2" y="0"/>
                  </a:lnTo>
                  <a:lnTo>
                    <a:pt x="6" y="0"/>
                  </a:lnTo>
                  <a:lnTo>
                    <a:pt x="11" y="6"/>
                  </a:lnTo>
                  <a:lnTo>
                    <a:pt x="25" y="16"/>
                  </a:lnTo>
                  <a:lnTo>
                    <a:pt x="28" y="21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23" y="26"/>
                  </a:lnTo>
                  <a:lnTo>
                    <a:pt x="19" y="25"/>
                  </a:lnTo>
                  <a:lnTo>
                    <a:pt x="6" y="11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12C912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5" name="Freeform 455"/>
            <p:cNvSpPr>
              <a:spLocks/>
            </p:cNvSpPr>
            <p:nvPr/>
          </p:nvSpPr>
          <p:spPr bwMode="auto">
            <a:xfrm>
              <a:off x="2568" y="2046"/>
              <a:ext cx="6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"/>
                </a:cxn>
                <a:cxn ang="0">
                  <a:pos x="2" y="5"/>
                </a:cxn>
                <a:cxn ang="0">
                  <a:pos x="6" y="5"/>
                </a:cxn>
                <a:cxn ang="0">
                  <a:pos x="0" y="0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0" y="3"/>
                  </a:lnTo>
                  <a:lnTo>
                    <a:pt x="2" y="5"/>
                  </a:lnTo>
                  <a:lnTo>
                    <a:pt x="6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6" name="Freeform 456"/>
            <p:cNvSpPr>
              <a:spLocks/>
            </p:cNvSpPr>
            <p:nvPr/>
          </p:nvSpPr>
          <p:spPr bwMode="auto">
            <a:xfrm>
              <a:off x="2568" y="2046"/>
              <a:ext cx="14" cy="9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3"/>
                </a:cxn>
                <a:cxn ang="0">
                  <a:pos x="11" y="3"/>
                </a:cxn>
                <a:cxn ang="0">
                  <a:pos x="9" y="3"/>
                </a:cxn>
                <a:cxn ang="0">
                  <a:pos x="9" y="0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9" y="9"/>
                </a:cxn>
                <a:cxn ang="0">
                  <a:pos x="11" y="9"/>
                </a:cxn>
                <a:cxn ang="0">
                  <a:pos x="14" y="5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lnTo>
                    <a:pt x="14" y="3"/>
                  </a:lnTo>
                  <a:lnTo>
                    <a:pt x="11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9" y="5"/>
                  </a:lnTo>
                  <a:lnTo>
                    <a:pt x="9" y="9"/>
                  </a:lnTo>
                  <a:lnTo>
                    <a:pt x="11" y="9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7" name="Freeform 457"/>
            <p:cNvSpPr>
              <a:spLocks/>
            </p:cNvSpPr>
            <p:nvPr/>
          </p:nvSpPr>
          <p:spPr bwMode="auto">
            <a:xfrm>
              <a:off x="2579" y="2051"/>
              <a:ext cx="17" cy="16"/>
            </a:xfrm>
            <a:custGeom>
              <a:avLst/>
              <a:gdLst/>
              <a:ahLst/>
              <a:cxnLst>
                <a:cxn ang="0">
                  <a:pos x="17" y="14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14" y="16"/>
                </a:cxn>
                <a:cxn ang="0">
                  <a:pos x="17" y="14"/>
                </a:cxn>
              </a:cxnLst>
              <a:rect l="0" t="0" r="r" b="b"/>
              <a:pathLst>
                <a:path w="17" h="16">
                  <a:moveTo>
                    <a:pt x="17" y="14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14" y="16"/>
                  </a:lnTo>
                  <a:lnTo>
                    <a:pt x="17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8" name="Freeform 458"/>
            <p:cNvSpPr>
              <a:spLocks/>
            </p:cNvSpPr>
            <p:nvPr/>
          </p:nvSpPr>
          <p:spPr bwMode="auto">
            <a:xfrm>
              <a:off x="2593" y="2065"/>
              <a:ext cx="8" cy="10"/>
            </a:xfrm>
            <a:custGeom>
              <a:avLst/>
              <a:gdLst/>
              <a:ahLst/>
              <a:cxnLst>
                <a:cxn ang="0">
                  <a:pos x="5" y="10"/>
                </a:cxn>
                <a:cxn ang="0">
                  <a:pos x="8" y="10"/>
                </a:cxn>
                <a:cxn ang="0">
                  <a:pos x="8" y="9"/>
                </a:cxn>
                <a:cxn ang="0">
                  <a:pos x="8" y="5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9"/>
                </a:cxn>
                <a:cxn ang="0">
                  <a:pos x="5" y="10"/>
                </a:cxn>
              </a:cxnLst>
              <a:rect l="0" t="0" r="r" b="b"/>
              <a:pathLst>
                <a:path w="8" h="10">
                  <a:moveTo>
                    <a:pt x="5" y="10"/>
                  </a:moveTo>
                  <a:lnTo>
                    <a:pt x="8" y="10"/>
                  </a:lnTo>
                  <a:lnTo>
                    <a:pt x="8" y="9"/>
                  </a:lnTo>
                  <a:lnTo>
                    <a:pt x="8" y="5"/>
                  </a:lnTo>
                  <a:lnTo>
                    <a:pt x="5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099" name="Freeform 459"/>
            <p:cNvSpPr>
              <a:spLocks/>
            </p:cNvSpPr>
            <p:nvPr/>
          </p:nvSpPr>
          <p:spPr bwMode="auto">
            <a:xfrm>
              <a:off x="2593" y="2074"/>
              <a:ext cx="5" cy="5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" y="1"/>
                </a:cxn>
                <a:cxn ang="0">
                  <a:pos x="3" y="0"/>
                </a:cxn>
                <a:cxn ang="0">
                  <a:pos x="0" y="1"/>
                </a:cxn>
                <a:cxn ang="0">
                  <a:pos x="5" y="5"/>
                </a:cxn>
              </a:cxnLst>
              <a:rect l="0" t="0" r="r" b="b"/>
              <a:pathLst>
                <a:path w="5" h="5">
                  <a:moveTo>
                    <a:pt x="5" y="5"/>
                  </a:moveTo>
                  <a:lnTo>
                    <a:pt x="5" y="1"/>
                  </a:lnTo>
                  <a:lnTo>
                    <a:pt x="3" y="0"/>
                  </a:lnTo>
                  <a:lnTo>
                    <a:pt x="0" y="1"/>
                  </a:lnTo>
                  <a:lnTo>
                    <a:pt x="5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0" name="Freeform 460"/>
            <p:cNvSpPr>
              <a:spLocks/>
            </p:cNvSpPr>
            <p:nvPr/>
          </p:nvSpPr>
          <p:spPr bwMode="auto">
            <a:xfrm>
              <a:off x="2584" y="2070"/>
              <a:ext cx="14" cy="9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9" y="9"/>
                </a:cxn>
                <a:cxn ang="0">
                  <a:pos x="12" y="9"/>
                </a:cxn>
                <a:cxn ang="0">
                  <a:pos x="14" y="9"/>
                </a:cxn>
                <a:cxn ang="0">
                  <a:pos x="9" y="5"/>
                </a:cxn>
                <a:cxn ang="0">
                  <a:pos x="12" y="5"/>
                </a:cxn>
                <a:cxn ang="0">
                  <a:pos x="12" y="4"/>
                </a:cxn>
                <a:cxn ang="0">
                  <a:pos x="9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5"/>
                </a:cxn>
              </a:cxnLst>
              <a:rect l="0" t="0" r="r" b="b"/>
              <a:pathLst>
                <a:path w="14" h="9">
                  <a:moveTo>
                    <a:pt x="0" y="5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9"/>
                  </a:lnTo>
                  <a:lnTo>
                    <a:pt x="9" y="9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9" y="5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9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1" name="Freeform 461"/>
            <p:cNvSpPr>
              <a:spLocks/>
            </p:cNvSpPr>
            <p:nvPr/>
          </p:nvSpPr>
          <p:spPr bwMode="auto">
            <a:xfrm>
              <a:off x="2570" y="2056"/>
              <a:ext cx="17" cy="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19"/>
                </a:cxn>
                <a:cxn ang="0">
                  <a:pos x="17" y="14"/>
                </a:cxn>
                <a:cxn ang="0">
                  <a:pos x="7" y="0"/>
                </a:cxn>
                <a:cxn ang="0">
                  <a:pos x="0" y="6"/>
                </a:cxn>
              </a:cxnLst>
              <a:rect l="0" t="0" r="r" b="b"/>
              <a:pathLst>
                <a:path w="17" h="19">
                  <a:moveTo>
                    <a:pt x="0" y="6"/>
                  </a:moveTo>
                  <a:lnTo>
                    <a:pt x="14" y="19"/>
                  </a:lnTo>
                  <a:lnTo>
                    <a:pt x="17" y="14"/>
                  </a:lnTo>
                  <a:lnTo>
                    <a:pt x="7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2" name="Freeform 462"/>
            <p:cNvSpPr>
              <a:spLocks/>
            </p:cNvSpPr>
            <p:nvPr/>
          </p:nvSpPr>
          <p:spPr bwMode="auto">
            <a:xfrm>
              <a:off x="2565" y="2049"/>
              <a:ext cx="12" cy="13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5" y="13"/>
                </a:cxn>
                <a:cxn ang="0">
                  <a:pos x="12" y="7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12" h="1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5" y="13"/>
                  </a:lnTo>
                  <a:lnTo>
                    <a:pt x="12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5" y="6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3" name="Freeform 463"/>
            <p:cNvSpPr>
              <a:spLocks/>
            </p:cNvSpPr>
            <p:nvPr/>
          </p:nvSpPr>
          <p:spPr bwMode="auto">
            <a:xfrm>
              <a:off x="2575" y="2041"/>
              <a:ext cx="28" cy="29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2"/>
                </a:cxn>
                <a:cxn ang="0">
                  <a:pos x="5" y="0"/>
                </a:cxn>
                <a:cxn ang="0">
                  <a:pos x="12" y="5"/>
                </a:cxn>
                <a:cxn ang="0">
                  <a:pos x="26" y="19"/>
                </a:cxn>
                <a:cxn ang="0">
                  <a:pos x="28" y="22"/>
                </a:cxn>
                <a:cxn ang="0">
                  <a:pos x="28" y="26"/>
                </a:cxn>
                <a:cxn ang="0">
                  <a:pos x="28" y="29"/>
                </a:cxn>
                <a:cxn ang="0">
                  <a:pos x="23" y="27"/>
                </a:cxn>
                <a:cxn ang="0">
                  <a:pos x="18" y="24"/>
                </a:cxn>
                <a:cxn ang="0">
                  <a:pos x="4" y="14"/>
                </a:cxn>
                <a:cxn ang="0">
                  <a:pos x="0" y="7"/>
                </a:cxn>
                <a:cxn ang="0">
                  <a:pos x="2" y="2"/>
                </a:cxn>
              </a:cxnLst>
              <a:rect l="0" t="0" r="r" b="b"/>
              <a:pathLst>
                <a:path w="28" h="29">
                  <a:moveTo>
                    <a:pt x="2" y="2"/>
                  </a:moveTo>
                  <a:lnTo>
                    <a:pt x="4" y="2"/>
                  </a:lnTo>
                  <a:lnTo>
                    <a:pt x="5" y="0"/>
                  </a:lnTo>
                  <a:lnTo>
                    <a:pt x="12" y="5"/>
                  </a:lnTo>
                  <a:lnTo>
                    <a:pt x="26" y="19"/>
                  </a:lnTo>
                  <a:lnTo>
                    <a:pt x="28" y="22"/>
                  </a:lnTo>
                  <a:lnTo>
                    <a:pt x="28" y="26"/>
                  </a:lnTo>
                  <a:lnTo>
                    <a:pt x="28" y="29"/>
                  </a:lnTo>
                  <a:lnTo>
                    <a:pt x="23" y="27"/>
                  </a:lnTo>
                  <a:lnTo>
                    <a:pt x="18" y="24"/>
                  </a:lnTo>
                  <a:lnTo>
                    <a:pt x="4" y="14"/>
                  </a:lnTo>
                  <a:lnTo>
                    <a:pt x="0" y="7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0E0E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4" name="Freeform 464"/>
            <p:cNvSpPr>
              <a:spLocks/>
            </p:cNvSpPr>
            <p:nvPr/>
          </p:nvSpPr>
          <p:spPr bwMode="auto">
            <a:xfrm>
              <a:off x="2574" y="2041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2"/>
                </a:cxn>
                <a:cxn ang="0">
                  <a:pos x="5" y="5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2"/>
                  </a:lnTo>
                  <a:lnTo>
                    <a:pt x="5" y="5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5" name="Freeform 465"/>
            <p:cNvSpPr>
              <a:spLocks/>
            </p:cNvSpPr>
            <p:nvPr/>
          </p:nvSpPr>
          <p:spPr bwMode="auto">
            <a:xfrm>
              <a:off x="2577" y="2037"/>
              <a:ext cx="12" cy="12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10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5" y="9"/>
                </a:cxn>
                <a:cxn ang="0">
                  <a:pos x="7" y="9"/>
                </a:cxn>
                <a:cxn ang="0">
                  <a:pos x="7" y="12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0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5" y="9"/>
                  </a:lnTo>
                  <a:lnTo>
                    <a:pt x="7" y="9"/>
                  </a:lnTo>
                  <a:lnTo>
                    <a:pt x="7" y="12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6" name="Freeform 466"/>
            <p:cNvSpPr>
              <a:spLocks/>
            </p:cNvSpPr>
            <p:nvPr/>
          </p:nvSpPr>
          <p:spPr bwMode="auto">
            <a:xfrm>
              <a:off x="2584" y="2043"/>
              <a:ext cx="17" cy="19"/>
            </a:xfrm>
            <a:custGeom>
              <a:avLst/>
              <a:gdLst/>
              <a:ahLst/>
              <a:cxnLst>
                <a:cxn ang="0">
                  <a:pos x="17" y="13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14" y="19"/>
                </a:cxn>
                <a:cxn ang="0">
                  <a:pos x="17" y="13"/>
                </a:cxn>
              </a:cxnLst>
              <a:rect l="0" t="0" r="r" b="b"/>
              <a:pathLst>
                <a:path w="17" h="19">
                  <a:moveTo>
                    <a:pt x="17" y="13"/>
                  </a:moveTo>
                  <a:lnTo>
                    <a:pt x="5" y="0"/>
                  </a:lnTo>
                  <a:lnTo>
                    <a:pt x="0" y="6"/>
                  </a:lnTo>
                  <a:lnTo>
                    <a:pt x="14" y="19"/>
                  </a:lnTo>
                  <a:lnTo>
                    <a:pt x="17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7" name="Freeform 467"/>
            <p:cNvSpPr>
              <a:spLocks/>
            </p:cNvSpPr>
            <p:nvPr/>
          </p:nvSpPr>
          <p:spPr bwMode="auto">
            <a:xfrm>
              <a:off x="2598" y="2056"/>
              <a:ext cx="8" cy="14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8" y="14"/>
                </a:cxn>
                <a:cxn ang="0">
                  <a:pos x="8" y="11"/>
                </a:cxn>
                <a:cxn ang="0">
                  <a:pos x="8" y="9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9"/>
                </a:cxn>
                <a:cxn ang="0">
                  <a:pos x="3" y="11"/>
                </a:cxn>
                <a:cxn ang="0">
                  <a:pos x="5" y="11"/>
                </a:cxn>
                <a:cxn ang="0">
                  <a:pos x="8" y="14"/>
                </a:cxn>
              </a:cxnLst>
              <a:rect l="0" t="0" r="r" b="b"/>
              <a:pathLst>
                <a:path w="8" h="14">
                  <a:moveTo>
                    <a:pt x="8" y="14"/>
                  </a:moveTo>
                  <a:lnTo>
                    <a:pt x="8" y="14"/>
                  </a:lnTo>
                  <a:lnTo>
                    <a:pt x="8" y="11"/>
                  </a:lnTo>
                  <a:lnTo>
                    <a:pt x="8" y="9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3" y="11"/>
                  </a:lnTo>
                  <a:lnTo>
                    <a:pt x="5" y="11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8" name="Freeform 468"/>
            <p:cNvSpPr>
              <a:spLocks/>
            </p:cNvSpPr>
            <p:nvPr/>
          </p:nvSpPr>
          <p:spPr bwMode="auto">
            <a:xfrm>
              <a:off x="2601" y="2067"/>
              <a:ext cx="5" cy="7"/>
            </a:xfrm>
            <a:custGeom>
              <a:avLst/>
              <a:gdLst/>
              <a:ahLst/>
              <a:cxnLst>
                <a:cxn ang="0">
                  <a:pos x="2" y="7"/>
                </a:cxn>
                <a:cxn ang="0">
                  <a:pos x="5" y="3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7"/>
                </a:cxn>
              </a:cxnLst>
              <a:rect l="0" t="0" r="r" b="b"/>
              <a:pathLst>
                <a:path w="5" h="7">
                  <a:moveTo>
                    <a:pt x="2" y="7"/>
                  </a:moveTo>
                  <a:lnTo>
                    <a:pt x="5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09" name="Freeform 469"/>
            <p:cNvSpPr>
              <a:spLocks/>
            </p:cNvSpPr>
            <p:nvPr/>
          </p:nvSpPr>
          <p:spPr bwMode="auto">
            <a:xfrm>
              <a:off x="2593" y="2065"/>
              <a:ext cx="10" cy="9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5"/>
                </a:cxn>
                <a:cxn ang="0">
                  <a:pos x="3" y="5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8" y="9"/>
                </a:cxn>
                <a:cxn ang="0">
                  <a:pos x="10" y="9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2"/>
                </a:cxn>
              </a:cxnLst>
              <a:rect l="0" t="0" r="r" b="b"/>
              <a:pathLst>
                <a:path w="10" h="9">
                  <a:moveTo>
                    <a:pt x="0" y="2"/>
                  </a:moveTo>
                  <a:lnTo>
                    <a:pt x="0" y="2"/>
                  </a:lnTo>
                  <a:lnTo>
                    <a:pt x="0" y="5"/>
                  </a:lnTo>
                  <a:lnTo>
                    <a:pt x="3" y="5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9"/>
                  </a:lnTo>
                  <a:lnTo>
                    <a:pt x="10" y="9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0" name="Freeform 470"/>
            <p:cNvSpPr>
              <a:spLocks/>
            </p:cNvSpPr>
            <p:nvPr/>
          </p:nvSpPr>
          <p:spPr bwMode="auto">
            <a:xfrm>
              <a:off x="2579" y="2051"/>
              <a:ext cx="17" cy="16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4" y="16"/>
                </a:cxn>
                <a:cxn ang="0">
                  <a:pos x="17" y="14"/>
                </a:cxn>
                <a:cxn ang="0">
                  <a:pos x="3" y="0"/>
                </a:cxn>
                <a:cxn ang="0">
                  <a:pos x="0" y="4"/>
                </a:cxn>
              </a:cxnLst>
              <a:rect l="0" t="0" r="r" b="b"/>
              <a:pathLst>
                <a:path w="17" h="16">
                  <a:moveTo>
                    <a:pt x="0" y="4"/>
                  </a:moveTo>
                  <a:lnTo>
                    <a:pt x="14" y="16"/>
                  </a:lnTo>
                  <a:lnTo>
                    <a:pt x="17" y="14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1" name="Freeform 471"/>
            <p:cNvSpPr>
              <a:spLocks/>
            </p:cNvSpPr>
            <p:nvPr/>
          </p:nvSpPr>
          <p:spPr bwMode="auto">
            <a:xfrm>
              <a:off x="2574" y="2043"/>
              <a:ext cx="8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3" y="8"/>
                </a:cxn>
                <a:cxn ang="0">
                  <a:pos x="3" y="12"/>
                </a:cxn>
                <a:cxn ang="0">
                  <a:pos x="5" y="12"/>
                </a:cxn>
                <a:cxn ang="0">
                  <a:pos x="8" y="8"/>
                </a:cxn>
                <a:cxn ang="0">
                  <a:pos x="8" y="6"/>
                </a:cxn>
                <a:cxn ang="0">
                  <a:pos x="5" y="6"/>
                </a:cxn>
                <a:cxn ang="0">
                  <a:pos x="5" y="3"/>
                </a:cxn>
                <a:cxn ang="0">
                  <a:pos x="0" y="0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3" y="8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8" y="8"/>
                  </a:lnTo>
                  <a:lnTo>
                    <a:pt x="8" y="6"/>
                  </a:lnTo>
                  <a:lnTo>
                    <a:pt x="5" y="6"/>
                  </a:lnTo>
                  <a:lnTo>
                    <a:pt x="5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2" name="Freeform 472"/>
            <p:cNvSpPr>
              <a:spLocks/>
            </p:cNvSpPr>
            <p:nvPr/>
          </p:nvSpPr>
          <p:spPr bwMode="auto">
            <a:xfrm>
              <a:off x="2582" y="2036"/>
              <a:ext cx="30" cy="2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11" y="5"/>
                </a:cxn>
                <a:cxn ang="0">
                  <a:pos x="24" y="15"/>
                </a:cxn>
                <a:cxn ang="0">
                  <a:pos x="26" y="20"/>
                </a:cxn>
                <a:cxn ang="0">
                  <a:pos x="30" y="26"/>
                </a:cxn>
                <a:cxn ang="0">
                  <a:pos x="26" y="26"/>
                </a:cxn>
                <a:cxn ang="0">
                  <a:pos x="23" y="26"/>
                </a:cxn>
                <a:cxn ang="0">
                  <a:pos x="19" y="24"/>
                </a:cxn>
                <a:cxn ang="0">
                  <a:pos x="5" y="10"/>
                </a:cxn>
                <a:cxn ang="0">
                  <a:pos x="0" y="3"/>
                </a:cxn>
                <a:cxn ang="0">
                  <a:pos x="0" y="1"/>
                </a:cxn>
              </a:cxnLst>
              <a:rect l="0" t="0" r="r" b="b"/>
              <a:pathLst>
                <a:path w="30" h="26">
                  <a:moveTo>
                    <a:pt x="0" y="1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11" y="5"/>
                  </a:lnTo>
                  <a:lnTo>
                    <a:pt x="24" y="15"/>
                  </a:lnTo>
                  <a:lnTo>
                    <a:pt x="26" y="20"/>
                  </a:lnTo>
                  <a:lnTo>
                    <a:pt x="30" y="26"/>
                  </a:lnTo>
                  <a:lnTo>
                    <a:pt x="26" y="26"/>
                  </a:lnTo>
                  <a:lnTo>
                    <a:pt x="23" y="26"/>
                  </a:lnTo>
                  <a:lnTo>
                    <a:pt x="19" y="24"/>
                  </a:lnTo>
                  <a:lnTo>
                    <a:pt x="5" y="10"/>
                  </a:lnTo>
                  <a:lnTo>
                    <a:pt x="0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3" name="Freeform 473"/>
            <p:cNvSpPr>
              <a:spLocks/>
            </p:cNvSpPr>
            <p:nvPr/>
          </p:nvSpPr>
          <p:spPr bwMode="auto">
            <a:xfrm>
              <a:off x="2579" y="2032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5" y="5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4"/>
                  </a:lnTo>
                  <a:lnTo>
                    <a:pt x="5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4" name="Freeform 474"/>
            <p:cNvSpPr>
              <a:spLocks/>
            </p:cNvSpPr>
            <p:nvPr/>
          </p:nvSpPr>
          <p:spPr bwMode="auto">
            <a:xfrm>
              <a:off x="2582" y="2032"/>
              <a:ext cx="14" cy="9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14" y="5"/>
                </a:cxn>
                <a:cxn ang="0">
                  <a:pos x="11" y="5"/>
                </a:cxn>
                <a:cxn ang="0">
                  <a:pos x="11" y="4"/>
                </a:cxn>
                <a:cxn ang="0">
                  <a:pos x="7" y="4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9"/>
                </a:cxn>
                <a:cxn ang="0">
                  <a:pos x="11" y="9"/>
                </a:cxn>
                <a:cxn ang="0">
                  <a:pos x="14" y="5"/>
                </a:cxn>
              </a:cxnLst>
              <a:rect l="0" t="0" r="r" b="b"/>
              <a:pathLst>
                <a:path w="14" h="9">
                  <a:moveTo>
                    <a:pt x="14" y="5"/>
                  </a:moveTo>
                  <a:lnTo>
                    <a:pt x="14" y="5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9"/>
                  </a:lnTo>
                  <a:lnTo>
                    <a:pt x="11" y="9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5" name="Freeform 475"/>
            <p:cNvSpPr>
              <a:spLocks/>
            </p:cNvSpPr>
            <p:nvPr/>
          </p:nvSpPr>
          <p:spPr bwMode="auto">
            <a:xfrm>
              <a:off x="2593" y="2037"/>
              <a:ext cx="15" cy="18"/>
            </a:xfrm>
            <a:custGeom>
              <a:avLst/>
              <a:gdLst/>
              <a:ahLst/>
              <a:cxnLst>
                <a:cxn ang="0">
                  <a:pos x="15" y="12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10" y="18"/>
                </a:cxn>
                <a:cxn ang="0">
                  <a:pos x="15" y="12"/>
                </a:cxn>
              </a:cxnLst>
              <a:rect l="0" t="0" r="r" b="b"/>
              <a:pathLst>
                <a:path w="15" h="18">
                  <a:moveTo>
                    <a:pt x="15" y="12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10" y="18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6" name="Freeform 476"/>
            <p:cNvSpPr>
              <a:spLocks/>
            </p:cNvSpPr>
            <p:nvPr/>
          </p:nvSpPr>
          <p:spPr bwMode="auto">
            <a:xfrm>
              <a:off x="2603" y="2049"/>
              <a:ext cx="10" cy="13"/>
            </a:xfrm>
            <a:custGeom>
              <a:avLst/>
              <a:gdLst/>
              <a:ahLst/>
              <a:cxnLst>
                <a:cxn ang="0">
                  <a:pos x="9" y="13"/>
                </a:cxn>
                <a:cxn ang="0">
                  <a:pos x="10" y="13"/>
                </a:cxn>
                <a:cxn ang="0">
                  <a:pos x="10" y="11"/>
                </a:cxn>
                <a:cxn ang="0">
                  <a:pos x="10" y="7"/>
                </a:cxn>
                <a:cxn ang="0">
                  <a:pos x="9" y="7"/>
                </a:cxn>
                <a:cxn ang="0">
                  <a:pos x="9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5" y="11"/>
                </a:cxn>
                <a:cxn ang="0">
                  <a:pos x="9" y="13"/>
                </a:cxn>
              </a:cxnLst>
              <a:rect l="0" t="0" r="r" b="b"/>
              <a:pathLst>
                <a:path w="10" h="13">
                  <a:moveTo>
                    <a:pt x="9" y="13"/>
                  </a:moveTo>
                  <a:lnTo>
                    <a:pt x="10" y="13"/>
                  </a:lnTo>
                  <a:lnTo>
                    <a:pt x="10" y="11"/>
                  </a:lnTo>
                  <a:lnTo>
                    <a:pt x="10" y="7"/>
                  </a:lnTo>
                  <a:lnTo>
                    <a:pt x="9" y="7"/>
                  </a:lnTo>
                  <a:lnTo>
                    <a:pt x="9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11"/>
                  </a:lnTo>
                  <a:lnTo>
                    <a:pt x="9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7" name="Freeform 477"/>
            <p:cNvSpPr>
              <a:spLocks/>
            </p:cNvSpPr>
            <p:nvPr/>
          </p:nvSpPr>
          <p:spPr bwMode="auto">
            <a:xfrm>
              <a:off x="2606" y="2060"/>
              <a:ext cx="6" cy="5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6" y="5"/>
                </a:cxn>
              </a:cxnLst>
              <a:rect l="0" t="0" r="r" b="b"/>
              <a:pathLst>
                <a:path w="6" h="5">
                  <a:moveTo>
                    <a:pt x="6" y="5"/>
                  </a:move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8" name="Freeform 478"/>
            <p:cNvSpPr>
              <a:spLocks/>
            </p:cNvSpPr>
            <p:nvPr/>
          </p:nvSpPr>
          <p:spPr bwMode="auto">
            <a:xfrm>
              <a:off x="2598" y="2056"/>
              <a:ext cx="14" cy="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9"/>
                </a:cxn>
                <a:cxn ang="0">
                  <a:pos x="5" y="9"/>
                </a:cxn>
                <a:cxn ang="0">
                  <a:pos x="8" y="11"/>
                </a:cxn>
                <a:cxn ang="0">
                  <a:pos x="10" y="11"/>
                </a:cxn>
                <a:cxn ang="0">
                  <a:pos x="10" y="9"/>
                </a:cxn>
                <a:cxn ang="0">
                  <a:pos x="14" y="9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6"/>
                </a:cxn>
              </a:cxnLst>
              <a:rect l="0" t="0" r="r" b="b"/>
              <a:pathLst>
                <a:path w="14" h="11">
                  <a:moveTo>
                    <a:pt x="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9"/>
                  </a:lnTo>
                  <a:lnTo>
                    <a:pt x="5" y="9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4" y="9"/>
                  </a:lnTo>
                  <a:lnTo>
                    <a:pt x="8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19" name="Freeform 479"/>
            <p:cNvSpPr>
              <a:spLocks/>
            </p:cNvSpPr>
            <p:nvPr/>
          </p:nvSpPr>
          <p:spPr bwMode="auto">
            <a:xfrm>
              <a:off x="2584" y="2043"/>
              <a:ext cx="17" cy="19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19"/>
                </a:cxn>
                <a:cxn ang="0">
                  <a:pos x="17" y="13"/>
                </a:cxn>
                <a:cxn ang="0">
                  <a:pos x="3" y="0"/>
                </a:cxn>
                <a:cxn ang="0">
                  <a:pos x="0" y="6"/>
                </a:cxn>
              </a:cxnLst>
              <a:rect l="0" t="0" r="r" b="b"/>
              <a:pathLst>
                <a:path w="17" h="19">
                  <a:moveTo>
                    <a:pt x="0" y="6"/>
                  </a:moveTo>
                  <a:lnTo>
                    <a:pt x="14" y="19"/>
                  </a:lnTo>
                  <a:lnTo>
                    <a:pt x="17" y="13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0" name="Freeform 480"/>
            <p:cNvSpPr>
              <a:spLocks/>
            </p:cNvSpPr>
            <p:nvPr/>
          </p:nvSpPr>
          <p:spPr bwMode="auto">
            <a:xfrm>
              <a:off x="2579" y="2036"/>
              <a:ext cx="8" cy="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13"/>
                </a:cxn>
                <a:cxn ang="0">
                  <a:pos x="8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8" h="13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3"/>
                  </a:lnTo>
                  <a:lnTo>
                    <a:pt x="8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1" name="Freeform 481"/>
            <p:cNvSpPr>
              <a:spLocks/>
            </p:cNvSpPr>
            <p:nvPr/>
          </p:nvSpPr>
          <p:spPr bwMode="auto">
            <a:xfrm>
              <a:off x="2548" y="2055"/>
              <a:ext cx="22" cy="39"/>
            </a:xfrm>
            <a:custGeom>
              <a:avLst/>
              <a:gdLst/>
              <a:ahLst/>
              <a:cxnLst>
                <a:cxn ang="0">
                  <a:pos x="22" y="1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2" y="7"/>
                </a:cxn>
                <a:cxn ang="0">
                  <a:pos x="5" y="29"/>
                </a:cxn>
                <a:cxn ang="0">
                  <a:pos x="0" y="34"/>
                </a:cxn>
                <a:cxn ang="0">
                  <a:pos x="1" y="39"/>
                </a:cxn>
                <a:cxn ang="0">
                  <a:pos x="5" y="39"/>
                </a:cxn>
                <a:cxn ang="0">
                  <a:pos x="7" y="36"/>
                </a:cxn>
                <a:cxn ang="0">
                  <a:pos x="10" y="29"/>
                </a:cxn>
                <a:cxn ang="0">
                  <a:pos x="20" y="12"/>
                </a:cxn>
                <a:cxn ang="0">
                  <a:pos x="22" y="3"/>
                </a:cxn>
                <a:cxn ang="0">
                  <a:pos x="22" y="1"/>
                </a:cxn>
              </a:cxnLst>
              <a:rect l="0" t="0" r="r" b="b"/>
              <a:pathLst>
                <a:path w="22" h="39">
                  <a:moveTo>
                    <a:pt x="22" y="1"/>
                  </a:moveTo>
                  <a:lnTo>
                    <a:pt x="20" y="0"/>
                  </a:lnTo>
                  <a:lnTo>
                    <a:pt x="17" y="0"/>
                  </a:lnTo>
                  <a:lnTo>
                    <a:pt x="12" y="7"/>
                  </a:lnTo>
                  <a:lnTo>
                    <a:pt x="5" y="29"/>
                  </a:lnTo>
                  <a:lnTo>
                    <a:pt x="0" y="34"/>
                  </a:lnTo>
                  <a:lnTo>
                    <a:pt x="1" y="39"/>
                  </a:lnTo>
                  <a:lnTo>
                    <a:pt x="5" y="39"/>
                  </a:lnTo>
                  <a:lnTo>
                    <a:pt x="7" y="36"/>
                  </a:lnTo>
                  <a:lnTo>
                    <a:pt x="10" y="29"/>
                  </a:lnTo>
                  <a:lnTo>
                    <a:pt x="20" y="12"/>
                  </a:lnTo>
                  <a:lnTo>
                    <a:pt x="22" y="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12C912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2" name="Freeform 482"/>
            <p:cNvSpPr>
              <a:spLocks/>
            </p:cNvSpPr>
            <p:nvPr/>
          </p:nvSpPr>
          <p:spPr bwMode="auto">
            <a:xfrm>
              <a:off x="2568" y="2051"/>
              <a:ext cx="2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2" y="5"/>
                  </a:lnTo>
                  <a:lnTo>
                    <a:pt x="2" y="4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3" name="Freeform 483"/>
            <p:cNvSpPr>
              <a:spLocks/>
            </p:cNvSpPr>
            <p:nvPr/>
          </p:nvSpPr>
          <p:spPr bwMode="auto">
            <a:xfrm>
              <a:off x="2558" y="2051"/>
              <a:ext cx="12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4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10" y="9"/>
                </a:cxn>
                <a:cxn ang="0">
                  <a:pos x="10" y="5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2" y="9"/>
                </a:cxn>
                <a:cxn ang="0">
                  <a:pos x="2" y="11"/>
                </a:cxn>
                <a:cxn ang="0">
                  <a:pos x="0" y="11"/>
                </a:cxn>
                <a:cxn ang="0">
                  <a:pos x="5" y="14"/>
                </a:cxn>
              </a:cxnLst>
              <a:rect l="0" t="0" r="r" b="b"/>
              <a:pathLst>
                <a:path w="12" h="14">
                  <a:moveTo>
                    <a:pt x="5" y="14"/>
                  </a:moveTo>
                  <a:lnTo>
                    <a:pt x="5" y="14"/>
                  </a:lnTo>
                  <a:lnTo>
                    <a:pt x="7" y="11"/>
                  </a:lnTo>
                  <a:lnTo>
                    <a:pt x="7" y="9"/>
                  </a:lnTo>
                  <a:lnTo>
                    <a:pt x="10" y="9"/>
                  </a:lnTo>
                  <a:lnTo>
                    <a:pt x="10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2" y="9"/>
                  </a:lnTo>
                  <a:lnTo>
                    <a:pt x="2" y="11"/>
                  </a:lnTo>
                  <a:lnTo>
                    <a:pt x="0" y="11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4" name="Freeform 484"/>
            <p:cNvSpPr>
              <a:spLocks/>
            </p:cNvSpPr>
            <p:nvPr/>
          </p:nvSpPr>
          <p:spPr bwMode="auto">
            <a:xfrm>
              <a:off x="2549" y="2062"/>
              <a:ext cx="14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14" y="3"/>
                </a:cxn>
                <a:cxn ang="0">
                  <a:pos x="9" y="0"/>
                </a:cxn>
                <a:cxn ang="0">
                  <a:pos x="0" y="19"/>
                </a:cxn>
                <a:cxn ang="0">
                  <a:pos x="6" y="22"/>
                </a:cxn>
              </a:cxnLst>
              <a:rect l="0" t="0" r="r" b="b"/>
              <a:pathLst>
                <a:path w="14" h="22">
                  <a:moveTo>
                    <a:pt x="6" y="22"/>
                  </a:moveTo>
                  <a:lnTo>
                    <a:pt x="14" y="3"/>
                  </a:lnTo>
                  <a:lnTo>
                    <a:pt x="9" y="0"/>
                  </a:lnTo>
                  <a:lnTo>
                    <a:pt x="0" y="19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5" name="Freeform 485"/>
            <p:cNvSpPr>
              <a:spLocks/>
            </p:cNvSpPr>
            <p:nvPr/>
          </p:nvSpPr>
          <p:spPr bwMode="auto">
            <a:xfrm>
              <a:off x="2546" y="2081"/>
              <a:ext cx="9" cy="13"/>
            </a:xfrm>
            <a:custGeom>
              <a:avLst/>
              <a:gdLst/>
              <a:ahLst/>
              <a:cxnLst>
                <a:cxn ang="0">
                  <a:pos x="3" y="8"/>
                </a:cxn>
                <a:cxn ang="0">
                  <a:pos x="3" y="12"/>
                </a:cxn>
                <a:cxn ang="0">
                  <a:pos x="7" y="12"/>
                </a:cxn>
                <a:cxn ang="0">
                  <a:pos x="7" y="8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9" y="3"/>
                </a:cxn>
                <a:cxn ang="0">
                  <a:pos x="3" y="0"/>
                </a:cxn>
                <a:cxn ang="0">
                  <a:pos x="3" y="3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0" y="13"/>
                </a:cxn>
                <a:cxn ang="0">
                  <a:pos x="3" y="8"/>
                </a:cxn>
              </a:cxnLst>
              <a:rect l="0" t="0" r="r" b="b"/>
              <a:pathLst>
                <a:path w="9" h="13">
                  <a:moveTo>
                    <a:pt x="3" y="8"/>
                  </a:moveTo>
                  <a:lnTo>
                    <a:pt x="3" y="12"/>
                  </a:lnTo>
                  <a:lnTo>
                    <a:pt x="7" y="12"/>
                  </a:lnTo>
                  <a:lnTo>
                    <a:pt x="7" y="8"/>
                  </a:lnTo>
                  <a:lnTo>
                    <a:pt x="7" y="5"/>
                  </a:lnTo>
                  <a:lnTo>
                    <a:pt x="7" y="3"/>
                  </a:lnTo>
                  <a:lnTo>
                    <a:pt x="9" y="3"/>
                  </a:ln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8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6" name="Freeform 486"/>
            <p:cNvSpPr>
              <a:spLocks/>
            </p:cNvSpPr>
            <p:nvPr/>
          </p:nvSpPr>
          <p:spPr bwMode="auto">
            <a:xfrm>
              <a:off x="2546" y="2089"/>
              <a:ext cx="7" cy="9"/>
            </a:xfrm>
            <a:custGeom>
              <a:avLst/>
              <a:gdLst/>
              <a:ahLst/>
              <a:cxnLst>
                <a:cxn ang="0">
                  <a:pos x="7" y="4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3" y="9"/>
                </a:cxn>
                <a:cxn ang="0">
                  <a:pos x="7" y="4"/>
                </a:cxn>
              </a:cxnLst>
              <a:rect l="0" t="0" r="r" b="b"/>
              <a:pathLst>
                <a:path w="7" h="9">
                  <a:moveTo>
                    <a:pt x="7" y="4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3" y="9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7" name="Freeform 487"/>
            <p:cNvSpPr>
              <a:spLocks/>
            </p:cNvSpPr>
            <p:nvPr/>
          </p:nvSpPr>
          <p:spPr bwMode="auto">
            <a:xfrm>
              <a:off x="2549" y="2084"/>
              <a:ext cx="11" cy="1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9" y="0"/>
                </a:cxn>
                <a:cxn ang="0">
                  <a:pos x="6" y="2"/>
                </a:cxn>
                <a:cxn ang="0">
                  <a:pos x="6" y="5"/>
                </a:cxn>
                <a:cxn ang="0">
                  <a:pos x="4" y="5"/>
                </a:cxn>
                <a:cxn ang="0">
                  <a:pos x="4" y="9"/>
                </a:cxn>
                <a:cxn ang="0">
                  <a:pos x="0" y="14"/>
                </a:cxn>
                <a:cxn ang="0">
                  <a:pos x="4" y="14"/>
                </a:cxn>
                <a:cxn ang="0">
                  <a:pos x="4" y="10"/>
                </a:cxn>
                <a:cxn ang="0">
                  <a:pos x="6" y="10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1" y="2"/>
                </a:cxn>
                <a:cxn ang="0">
                  <a:pos x="9" y="0"/>
                </a:cxn>
              </a:cxnLst>
              <a:rect l="0" t="0" r="r" b="b"/>
              <a:pathLst>
                <a:path w="11" h="14">
                  <a:moveTo>
                    <a:pt x="9" y="0"/>
                  </a:moveTo>
                  <a:lnTo>
                    <a:pt x="9" y="0"/>
                  </a:lnTo>
                  <a:lnTo>
                    <a:pt x="6" y="2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9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8" name="Freeform 488"/>
            <p:cNvSpPr>
              <a:spLocks/>
            </p:cNvSpPr>
            <p:nvPr/>
          </p:nvSpPr>
          <p:spPr bwMode="auto">
            <a:xfrm>
              <a:off x="2558" y="2065"/>
              <a:ext cx="12" cy="2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9"/>
                </a:cxn>
                <a:cxn ang="0">
                  <a:pos x="2" y="21"/>
                </a:cxn>
                <a:cxn ang="0">
                  <a:pos x="12" y="2"/>
                </a:cxn>
                <a:cxn ang="0">
                  <a:pos x="7" y="0"/>
                </a:cxn>
              </a:cxnLst>
              <a:rect l="0" t="0" r="r" b="b"/>
              <a:pathLst>
                <a:path w="12" h="21">
                  <a:moveTo>
                    <a:pt x="7" y="0"/>
                  </a:moveTo>
                  <a:lnTo>
                    <a:pt x="0" y="19"/>
                  </a:lnTo>
                  <a:lnTo>
                    <a:pt x="2" y="21"/>
                  </a:lnTo>
                  <a:lnTo>
                    <a:pt x="12" y="2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29" name="Freeform 489"/>
            <p:cNvSpPr>
              <a:spLocks/>
            </p:cNvSpPr>
            <p:nvPr/>
          </p:nvSpPr>
          <p:spPr bwMode="auto">
            <a:xfrm>
              <a:off x="2565" y="2055"/>
              <a:ext cx="9" cy="12"/>
            </a:xfrm>
            <a:custGeom>
              <a:avLst/>
              <a:gdLst/>
              <a:ahLst/>
              <a:cxnLst>
                <a:cxn ang="0">
                  <a:pos x="5" y="1"/>
                </a:cxn>
                <a:cxn ang="0">
                  <a:pos x="3" y="1"/>
                </a:cxn>
                <a:cxn ang="0">
                  <a:pos x="3" y="5"/>
                </a:cxn>
                <a:cxn ang="0">
                  <a:pos x="3" y="7"/>
                </a:cxn>
                <a:cxn ang="0">
                  <a:pos x="3" y="10"/>
                </a:cxn>
                <a:cxn ang="0">
                  <a:pos x="0" y="10"/>
                </a:cxn>
                <a:cxn ang="0">
                  <a:pos x="5" y="12"/>
                </a:cxn>
                <a:cxn ang="0">
                  <a:pos x="9" y="10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9" y="1"/>
                </a:cxn>
                <a:cxn ang="0">
                  <a:pos x="9" y="0"/>
                </a:cxn>
                <a:cxn ang="0">
                  <a:pos x="5" y="0"/>
                </a:cxn>
                <a:cxn ang="0">
                  <a:pos x="5" y="1"/>
                </a:cxn>
              </a:cxnLst>
              <a:rect l="0" t="0" r="r" b="b"/>
              <a:pathLst>
                <a:path w="9" h="12">
                  <a:moveTo>
                    <a:pt x="5" y="1"/>
                  </a:moveTo>
                  <a:lnTo>
                    <a:pt x="3" y="1"/>
                  </a:lnTo>
                  <a:lnTo>
                    <a:pt x="3" y="5"/>
                  </a:lnTo>
                  <a:lnTo>
                    <a:pt x="3" y="7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5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1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0" name="Freeform 490"/>
            <p:cNvSpPr>
              <a:spLocks/>
            </p:cNvSpPr>
            <p:nvPr/>
          </p:nvSpPr>
          <p:spPr bwMode="auto">
            <a:xfrm>
              <a:off x="2541" y="2051"/>
              <a:ext cx="22" cy="42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2" y="0"/>
                </a:cxn>
                <a:cxn ang="0">
                  <a:pos x="17" y="2"/>
                </a:cxn>
                <a:cxn ang="0">
                  <a:pos x="14" y="9"/>
                </a:cxn>
                <a:cxn ang="0">
                  <a:pos x="3" y="28"/>
                </a:cxn>
                <a:cxn ang="0">
                  <a:pos x="0" y="35"/>
                </a:cxn>
                <a:cxn ang="0">
                  <a:pos x="0" y="38"/>
                </a:cxn>
                <a:cxn ang="0">
                  <a:pos x="3" y="42"/>
                </a:cxn>
                <a:cxn ang="0">
                  <a:pos x="7" y="38"/>
                </a:cxn>
                <a:cxn ang="0">
                  <a:pos x="12" y="33"/>
                </a:cxn>
                <a:cxn ang="0">
                  <a:pos x="22" y="11"/>
                </a:cxn>
                <a:cxn ang="0">
                  <a:pos x="22" y="4"/>
                </a:cxn>
                <a:cxn ang="0">
                  <a:pos x="22" y="0"/>
                </a:cxn>
              </a:cxnLst>
              <a:rect l="0" t="0" r="r" b="b"/>
              <a:pathLst>
                <a:path w="22" h="42">
                  <a:moveTo>
                    <a:pt x="22" y="0"/>
                  </a:moveTo>
                  <a:lnTo>
                    <a:pt x="22" y="0"/>
                  </a:lnTo>
                  <a:lnTo>
                    <a:pt x="17" y="2"/>
                  </a:lnTo>
                  <a:lnTo>
                    <a:pt x="14" y="9"/>
                  </a:lnTo>
                  <a:lnTo>
                    <a:pt x="3" y="28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3" y="42"/>
                  </a:lnTo>
                  <a:lnTo>
                    <a:pt x="7" y="38"/>
                  </a:lnTo>
                  <a:lnTo>
                    <a:pt x="12" y="33"/>
                  </a:lnTo>
                  <a:lnTo>
                    <a:pt x="22" y="11"/>
                  </a:lnTo>
                  <a:lnTo>
                    <a:pt x="22" y="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0E0E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1" name="Freeform 491"/>
            <p:cNvSpPr>
              <a:spLocks/>
            </p:cNvSpPr>
            <p:nvPr/>
          </p:nvSpPr>
          <p:spPr bwMode="auto">
            <a:xfrm>
              <a:off x="2560" y="2049"/>
              <a:ext cx="5" cy="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3" y="6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6"/>
                </a:cxn>
              </a:cxnLst>
              <a:rect l="0" t="0" r="r" b="b"/>
              <a:pathLst>
                <a:path w="5" h="6">
                  <a:moveTo>
                    <a:pt x="0" y="6"/>
                  </a:moveTo>
                  <a:lnTo>
                    <a:pt x="3" y="6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2" name="Freeform 492"/>
            <p:cNvSpPr>
              <a:spLocks/>
            </p:cNvSpPr>
            <p:nvPr/>
          </p:nvSpPr>
          <p:spPr bwMode="auto">
            <a:xfrm>
              <a:off x="2553" y="2049"/>
              <a:ext cx="10" cy="13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7" y="6"/>
                </a:cxn>
                <a:cxn ang="0">
                  <a:pos x="10" y="6"/>
                </a:cxn>
                <a:cxn ang="0">
                  <a:pos x="7" y="6"/>
                </a:cxn>
                <a:cxn ang="0">
                  <a:pos x="10" y="0"/>
                </a:cxn>
                <a:cxn ang="0">
                  <a:pos x="7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2" y="2"/>
                </a:cxn>
                <a:cxn ang="0">
                  <a:pos x="2" y="6"/>
                </a:cxn>
                <a:cxn ang="0">
                  <a:pos x="2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5" y="13"/>
                </a:cxn>
              </a:cxnLst>
              <a:rect l="0" t="0" r="r" b="b"/>
              <a:pathLst>
                <a:path w="10" h="13">
                  <a:moveTo>
                    <a:pt x="5" y="13"/>
                  </a:moveTo>
                  <a:lnTo>
                    <a:pt x="5" y="13"/>
                  </a:lnTo>
                  <a:lnTo>
                    <a:pt x="5" y="1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10" y="6"/>
                  </a:lnTo>
                  <a:lnTo>
                    <a:pt x="7" y="6"/>
                  </a:lnTo>
                  <a:lnTo>
                    <a:pt x="10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2" y="2"/>
                  </a:lnTo>
                  <a:lnTo>
                    <a:pt x="2" y="6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3" name="Freeform 493"/>
            <p:cNvSpPr>
              <a:spLocks/>
            </p:cNvSpPr>
            <p:nvPr/>
          </p:nvSpPr>
          <p:spPr bwMode="auto">
            <a:xfrm>
              <a:off x="2541" y="2060"/>
              <a:ext cx="17" cy="21"/>
            </a:xfrm>
            <a:custGeom>
              <a:avLst/>
              <a:gdLst/>
              <a:ahLst/>
              <a:cxnLst>
                <a:cxn ang="0">
                  <a:pos x="5" y="21"/>
                </a:cxn>
                <a:cxn ang="0">
                  <a:pos x="17" y="2"/>
                </a:cxn>
                <a:cxn ang="0">
                  <a:pos x="12" y="0"/>
                </a:cxn>
                <a:cxn ang="0">
                  <a:pos x="0" y="19"/>
                </a:cxn>
                <a:cxn ang="0">
                  <a:pos x="5" y="21"/>
                </a:cxn>
              </a:cxnLst>
              <a:rect l="0" t="0" r="r" b="b"/>
              <a:pathLst>
                <a:path w="17" h="21">
                  <a:moveTo>
                    <a:pt x="5" y="21"/>
                  </a:moveTo>
                  <a:lnTo>
                    <a:pt x="17" y="2"/>
                  </a:lnTo>
                  <a:lnTo>
                    <a:pt x="12" y="0"/>
                  </a:lnTo>
                  <a:lnTo>
                    <a:pt x="0" y="19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4" name="Freeform 494"/>
            <p:cNvSpPr>
              <a:spLocks/>
            </p:cNvSpPr>
            <p:nvPr/>
          </p:nvSpPr>
          <p:spPr bwMode="auto">
            <a:xfrm>
              <a:off x="2539" y="2079"/>
              <a:ext cx="7" cy="14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7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2" y="10"/>
                </a:cxn>
              </a:cxnLst>
              <a:rect l="0" t="0" r="r" b="b"/>
              <a:pathLst>
                <a:path w="7" h="14">
                  <a:moveTo>
                    <a:pt x="2" y="10"/>
                  </a:moveTo>
                  <a:lnTo>
                    <a:pt x="5" y="10"/>
                  </a:lnTo>
                  <a:lnTo>
                    <a:pt x="5" y="7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5" name="Freeform 495"/>
            <p:cNvSpPr>
              <a:spLocks/>
            </p:cNvSpPr>
            <p:nvPr/>
          </p:nvSpPr>
          <p:spPr bwMode="auto">
            <a:xfrm>
              <a:off x="2541" y="2089"/>
              <a:ext cx="3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5"/>
                </a:cxn>
                <a:cxn ang="0">
                  <a:pos x="3" y="0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6" name="Freeform 496"/>
            <p:cNvSpPr>
              <a:spLocks/>
            </p:cNvSpPr>
            <p:nvPr/>
          </p:nvSpPr>
          <p:spPr bwMode="auto">
            <a:xfrm>
              <a:off x="2541" y="2081"/>
              <a:ext cx="14" cy="13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0"/>
                </a:cxn>
                <a:cxn ang="0">
                  <a:pos x="8" y="3"/>
                </a:cxn>
                <a:cxn ang="0">
                  <a:pos x="5" y="3"/>
                </a:cxn>
                <a:cxn ang="0">
                  <a:pos x="5" y="5"/>
                </a:cxn>
                <a:cxn ang="0">
                  <a:pos x="3" y="5"/>
                </a:cxn>
                <a:cxn ang="0">
                  <a:pos x="3" y="8"/>
                </a:cxn>
                <a:cxn ang="0">
                  <a:pos x="0" y="13"/>
                </a:cxn>
                <a:cxn ang="0">
                  <a:pos x="3" y="13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5"/>
                </a:cxn>
                <a:cxn ang="0">
                  <a:pos x="12" y="3"/>
                </a:cxn>
                <a:cxn ang="0">
                  <a:pos x="14" y="3"/>
                </a:cxn>
                <a:cxn ang="0">
                  <a:pos x="8" y="0"/>
                </a:cxn>
              </a:cxnLst>
              <a:rect l="0" t="0" r="r" b="b"/>
              <a:pathLst>
                <a:path w="14" h="13">
                  <a:moveTo>
                    <a:pt x="8" y="0"/>
                  </a:moveTo>
                  <a:lnTo>
                    <a:pt x="8" y="0"/>
                  </a:lnTo>
                  <a:lnTo>
                    <a:pt x="8" y="3"/>
                  </a:lnTo>
                  <a:lnTo>
                    <a:pt x="5" y="3"/>
                  </a:lnTo>
                  <a:lnTo>
                    <a:pt x="5" y="5"/>
                  </a:lnTo>
                  <a:lnTo>
                    <a:pt x="3" y="5"/>
                  </a:lnTo>
                  <a:lnTo>
                    <a:pt x="3" y="8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5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7" name="Freeform 497"/>
            <p:cNvSpPr>
              <a:spLocks/>
            </p:cNvSpPr>
            <p:nvPr/>
          </p:nvSpPr>
          <p:spPr bwMode="auto">
            <a:xfrm>
              <a:off x="2549" y="2062"/>
              <a:ext cx="14" cy="22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9"/>
                </a:cxn>
                <a:cxn ang="0">
                  <a:pos x="6" y="22"/>
                </a:cxn>
                <a:cxn ang="0">
                  <a:pos x="14" y="3"/>
                </a:cxn>
                <a:cxn ang="0">
                  <a:pos x="11" y="0"/>
                </a:cxn>
              </a:cxnLst>
              <a:rect l="0" t="0" r="r" b="b"/>
              <a:pathLst>
                <a:path w="14" h="22">
                  <a:moveTo>
                    <a:pt x="11" y="0"/>
                  </a:moveTo>
                  <a:lnTo>
                    <a:pt x="0" y="19"/>
                  </a:lnTo>
                  <a:lnTo>
                    <a:pt x="6" y="22"/>
                  </a:lnTo>
                  <a:lnTo>
                    <a:pt x="14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8" name="Freeform 498"/>
            <p:cNvSpPr>
              <a:spLocks/>
            </p:cNvSpPr>
            <p:nvPr/>
          </p:nvSpPr>
          <p:spPr bwMode="auto">
            <a:xfrm>
              <a:off x="2560" y="2049"/>
              <a:ext cx="8" cy="16"/>
            </a:xfrm>
            <a:custGeom>
              <a:avLst/>
              <a:gdLst/>
              <a:ahLst/>
              <a:cxnLst>
                <a:cxn ang="0">
                  <a:pos x="3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0" y="7"/>
                </a:cxn>
                <a:cxn ang="0">
                  <a:pos x="0" y="11"/>
                </a:cxn>
                <a:cxn ang="0">
                  <a:pos x="0" y="13"/>
                </a:cxn>
                <a:cxn ang="0">
                  <a:pos x="3" y="16"/>
                </a:cxn>
                <a:cxn ang="0">
                  <a:pos x="5" y="13"/>
                </a:cxn>
                <a:cxn ang="0">
                  <a:pos x="5" y="11"/>
                </a:cxn>
                <a:cxn ang="0">
                  <a:pos x="5" y="7"/>
                </a:cxn>
                <a:cxn ang="0">
                  <a:pos x="8" y="7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6"/>
                </a:cxn>
              </a:cxnLst>
              <a:rect l="0" t="0" r="r" b="b"/>
              <a:pathLst>
                <a:path w="8" h="16">
                  <a:moveTo>
                    <a:pt x="3" y="6"/>
                  </a:moveTo>
                  <a:lnTo>
                    <a:pt x="3" y="6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7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39" name="Freeform 499"/>
            <p:cNvSpPr>
              <a:spLocks/>
            </p:cNvSpPr>
            <p:nvPr/>
          </p:nvSpPr>
          <p:spPr bwMode="auto">
            <a:xfrm>
              <a:off x="2534" y="2049"/>
              <a:ext cx="24" cy="4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12" y="7"/>
                </a:cxn>
                <a:cxn ang="0">
                  <a:pos x="2" y="26"/>
                </a:cxn>
                <a:cxn ang="0">
                  <a:pos x="0" y="33"/>
                </a:cxn>
                <a:cxn ang="0">
                  <a:pos x="0" y="37"/>
                </a:cxn>
                <a:cxn ang="0">
                  <a:pos x="2" y="40"/>
                </a:cxn>
                <a:cxn ang="0">
                  <a:pos x="5" y="37"/>
                </a:cxn>
                <a:cxn ang="0">
                  <a:pos x="10" y="30"/>
                </a:cxn>
                <a:cxn ang="0">
                  <a:pos x="21" y="13"/>
                </a:cxn>
                <a:cxn ang="0">
                  <a:pos x="22" y="4"/>
                </a:cxn>
                <a:cxn ang="0">
                  <a:pos x="24" y="0"/>
                </a:cxn>
              </a:cxnLst>
              <a:rect l="0" t="0" r="r" b="b"/>
              <a:pathLst>
                <a:path w="24" h="40">
                  <a:moveTo>
                    <a:pt x="24" y="0"/>
                  </a:moveTo>
                  <a:lnTo>
                    <a:pt x="21" y="0"/>
                  </a:lnTo>
                  <a:lnTo>
                    <a:pt x="15" y="0"/>
                  </a:lnTo>
                  <a:lnTo>
                    <a:pt x="12" y="7"/>
                  </a:lnTo>
                  <a:lnTo>
                    <a:pt x="2" y="26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2" y="40"/>
                  </a:lnTo>
                  <a:lnTo>
                    <a:pt x="5" y="37"/>
                  </a:lnTo>
                  <a:lnTo>
                    <a:pt x="10" y="30"/>
                  </a:lnTo>
                  <a:lnTo>
                    <a:pt x="21" y="13"/>
                  </a:lnTo>
                  <a:lnTo>
                    <a:pt x="22" y="4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0" name="Freeform 500"/>
            <p:cNvSpPr>
              <a:spLocks/>
            </p:cNvSpPr>
            <p:nvPr/>
          </p:nvSpPr>
          <p:spPr bwMode="auto">
            <a:xfrm>
              <a:off x="2555" y="2046"/>
              <a:ext cx="3" cy="5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5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5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1" name="Freeform 501"/>
            <p:cNvSpPr>
              <a:spLocks/>
            </p:cNvSpPr>
            <p:nvPr/>
          </p:nvSpPr>
          <p:spPr bwMode="auto">
            <a:xfrm>
              <a:off x="2544" y="2046"/>
              <a:ext cx="11" cy="14"/>
            </a:xfrm>
            <a:custGeom>
              <a:avLst/>
              <a:gdLst/>
              <a:ahLst/>
              <a:cxnLst>
                <a:cxn ang="0">
                  <a:pos x="5" y="14"/>
                </a:cxn>
                <a:cxn ang="0">
                  <a:pos x="5" y="10"/>
                </a:cxn>
                <a:cxn ang="0">
                  <a:pos x="9" y="10"/>
                </a:cxn>
                <a:cxn ang="0">
                  <a:pos x="9" y="9"/>
                </a:cxn>
                <a:cxn ang="0">
                  <a:pos x="9" y="5"/>
                </a:cxn>
                <a:cxn ang="0">
                  <a:pos x="11" y="5"/>
                </a:cxn>
                <a:cxn ang="0">
                  <a:pos x="11" y="0"/>
                </a:cxn>
                <a:cxn ang="0">
                  <a:pos x="9" y="0"/>
                </a:cxn>
                <a:cxn ang="0">
                  <a:pos x="9" y="3"/>
                </a:cxn>
                <a:cxn ang="0">
                  <a:pos x="5" y="3"/>
                </a:cxn>
                <a:cxn ang="0">
                  <a:pos x="2" y="5"/>
                </a:cxn>
                <a:cxn ang="0">
                  <a:pos x="2" y="9"/>
                </a:cxn>
                <a:cxn ang="0">
                  <a:pos x="0" y="10"/>
                </a:cxn>
                <a:cxn ang="0">
                  <a:pos x="5" y="14"/>
                </a:cxn>
              </a:cxnLst>
              <a:rect l="0" t="0" r="r" b="b"/>
              <a:pathLst>
                <a:path w="11" h="14">
                  <a:moveTo>
                    <a:pt x="5" y="14"/>
                  </a:moveTo>
                  <a:lnTo>
                    <a:pt x="5" y="10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5"/>
                  </a:lnTo>
                  <a:lnTo>
                    <a:pt x="11" y="5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5" y="3"/>
                  </a:lnTo>
                  <a:lnTo>
                    <a:pt x="2" y="5"/>
                  </a:lnTo>
                  <a:lnTo>
                    <a:pt x="2" y="9"/>
                  </a:lnTo>
                  <a:lnTo>
                    <a:pt x="0" y="10"/>
                  </a:lnTo>
                  <a:lnTo>
                    <a:pt x="5" y="14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2" name="Freeform 502"/>
            <p:cNvSpPr>
              <a:spLocks/>
            </p:cNvSpPr>
            <p:nvPr/>
          </p:nvSpPr>
          <p:spPr bwMode="auto">
            <a:xfrm>
              <a:off x="2534" y="2056"/>
              <a:ext cx="15" cy="23"/>
            </a:xfrm>
            <a:custGeom>
              <a:avLst/>
              <a:gdLst/>
              <a:ahLst/>
              <a:cxnLst>
                <a:cxn ang="0">
                  <a:pos x="5" y="23"/>
                </a:cxn>
                <a:cxn ang="0">
                  <a:pos x="15" y="4"/>
                </a:cxn>
                <a:cxn ang="0">
                  <a:pos x="10" y="0"/>
                </a:cxn>
                <a:cxn ang="0">
                  <a:pos x="0" y="19"/>
                </a:cxn>
                <a:cxn ang="0">
                  <a:pos x="5" y="23"/>
                </a:cxn>
              </a:cxnLst>
              <a:rect l="0" t="0" r="r" b="b"/>
              <a:pathLst>
                <a:path w="15" h="23">
                  <a:moveTo>
                    <a:pt x="5" y="23"/>
                  </a:moveTo>
                  <a:lnTo>
                    <a:pt x="15" y="4"/>
                  </a:lnTo>
                  <a:lnTo>
                    <a:pt x="10" y="0"/>
                  </a:lnTo>
                  <a:lnTo>
                    <a:pt x="0" y="19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3" name="Freeform 503"/>
            <p:cNvSpPr>
              <a:spLocks/>
            </p:cNvSpPr>
            <p:nvPr/>
          </p:nvSpPr>
          <p:spPr bwMode="auto">
            <a:xfrm>
              <a:off x="2530" y="2075"/>
              <a:ext cx="9" cy="14"/>
            </a:xfrm>
            <a:custGeom>
              <a:avLst/>
              <a:gdLst/>
              <a:ahLst/>
              <a:cxnLst>
                <a:cxn ang="0">
                  <a:pos x="6" y="9"/>
                </a:cxn>
                <a:cxn ang="0">
                  <a:pos x="6" y="9"/>
                </a:cxn>
                <a:cxn ang="0">
                  <a:pos x="6" y="11"/>
                </a:cxn>
                <a:cxn ang="0">
                  <a:pos x="6" y="9"/>
                </a:cxn>
                <a:cxn ang="0">
                  <a:pos x="6" y="6"/>
                </a:cxn>
                <a:cxn ang="0">
                  <a:pos x="9" y="6"/>
                </a:cxn>
                <a:cxn ang="0">
                  <a:pos x="9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0" y="11"/>
                </a:cxn>
                <a:cxn ang="0">
                  <a:pos x="0" y="14"/>
                </a:cxn>
                <a:cxn ang="0">
                  <a:pos x="4" y="14"/>
                </a:cxn>
                <a:cxn ang="0">
                  <a:pos x="6" y="9"/>
                </a:cxn>
              </a:cxnLst>
              <a:rect l="0" t="0" r="r" b="b"/>
              <a:pathLst>
                <a:path w="9" h="14">
                  <a:moveTo>
                    <a:pt x="6" y="9"/>
                  </a:moveTo>
                  <a:lnTo>
                    <a:pt x="6" y="9"/>
                  </a:lnTo>
                  <a:lnTo>
                    <a:pt x="6" y="11"/>
                  </a:lnTo>
                  <a:lnTo>
                    <a:pt x="6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9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4" name="Freeform 504"/>
            <p:cNvSpPr>
              <a:spLocks/>
            </p:cNvSpPr>
            <p:nvPr/>
          </p:nvSpPr>
          <p:spPr bwMode="auto">
            <a:xfrm>
              <a:off x="2534" y="2084"/>
              <a:ext cx="2" cy="5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0" y="5"/>
                </a:cxn>
                <a:cxn ang="0">
                  <a:pos x="2" y="5"/>
                </a:cxn>
                <a:cxn ang="0">
                  <a:pos x="2" y="2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5" name="Freeform 505"/>
            <p:cNvSpPr>
              <a:spLocks/>
            </p:cNvSpPr>
            <p:nvPr/>
          </p:nvSpPr>
          <p:spPr bwMode="auto">
            <a:xfrm>
              <a:off x="2536" y="2079"/>
              <a:ext cx="10" cy="1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3" y="2"/>
                </a:cxn>
                <a:cxn ang="0">
                  <a:pos x="3" y="5"/>
                </a:cxn>
                <a:cxn ang="0">
                  <a:pos x="0" y="5"/>
                </a:cxn>
                <a:cxn ang="0">
                  <a:pos x="0" y="7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3" y="14"/>
                </a:cxn>
                <a:cxn ang="0">
                  <a:pos x="3" y="10"/>
                </a:cxn>
                <a:cxn ang="0">
                  <a:pos x="5" y="10"/>
                </a:cxn>
                <a:cxn ang="0">
                  <a:pos x="5" y="7"/>
                </a:cxn>
                <a:cxn ang="0">
                  <a:pos x="8" y="7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2"/>
                </a:cxn>
                <a:cxn ang="0">
                  <a:pos x="5" y="0"/>
                </a:cxn>
              </a:cxnLst>
              <a:rect l="0" t="0" r="r" b="b"/>
              <a:pathLst>
                <a:path w="10" h="14">
                  <a:moveTo>
                    <a:pt x="5" y="0"/>
                  </a:moveTo>
                  <a:lnTo>
                    <a:pt x="5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4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7"/>
                  </a:lnTo>
                  <a:lnTo>
                    <a:pt x="8" y="7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6" name="Freeform 506"/>
            <p:cNvSpPr>
              <a:spLocks/>
            </p:cNvSpPr>
            <p:nvPr/>
          </p:nvSpPr>
          <p:spPr bwMode="auto">
            <a:xfrm>
              <a:off x="2541" y="2060"/>
              <a:ext cx="17" cy="2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9"/>
                </a:cxn>
                <a:cxn ang="0">
                  <a:pos x="5" y="21"/>
                </a:cxn>
                <a:cxn ang="0">
                  <a:pos x="17" y="2"/>
                </a:cxn>
                <a:cxn ang="0">
                  <a:pos x="12" y="0"/>
                </a:cxn>
              </a:cxnLst>
              <a:rect l="0" t="0" r="r" b="b"/>
              <a:pathLst>
                <a:path w="17" h="21">
                  <a:moveTo>
                    <a:pt x="12" y="0"/>
                  </a:moveTo>
                  <a:lnTo>
                    <a:pt x="0" y="19"/>
                  </a:lnTo>
                  <a:lnTo>
                    <a:pt x="5" y="21"/>
                  </a:lnTo>
                  <a:lnTo>
                    <a:pt x="17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7" name="Freeform 507"/>
            <p:cNvSpPr>
              <a:spLocks/>
            </p:cNvSpPr>
            <p:nvPr/>
          </p:nvSpPr>
          <p:spPr bwMode="auto">
            <a:xfrm>
              <a:off x="2553" y="2046"/>
              <a:ext cx="7" cy="16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2" y="5"/>
                </a:cxn>
                <a:cxn ang="0">
                  <a:pos x="2" y="9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5" y="16"/>
                </a:cxn>
                <a:cxn ang="0">
                  <a:pos x="5" y="14"/>
                </a:cxn>
                <a:cxn ang="0">
                  <a:pos x="5" y="10"/>
                </a:cxn>
                <a:cxn ang="0">
                  <a:pos x="7" y="10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7" y="3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2" y="5"/>
                </a:cxn>
              </a:cxnLst>
              <a:rect l="0" t="0" r="r" b="b"/>
              <a:pathLst>
                <a:path w="7" h="16">
                  <a:moveTo>
                    <a:pt x="2" y="5"/>
                  </a:moveTo>
                  <a:lnTo>
                    <a:pt x="2" y="5"/>
                  </a:lnTo>
                  <a:lnTo>
                    <a:pt x="2" y="9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7" y="9"/>
                  </a:lnTo>
                  <a:lnTo>
                    <a:pt x="7" y="5"/>
                  </a:lnTo>
                  <a:lnTo>
                    <a:pt x="7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8" name="Freeform 508"/>
            <p:cNvSpPr>
              <a:spLocks/>
            </p:cNvSpPr>
            <p:nvPr/>
          </p:nvSpPr>
          <p:spPr bwMode="auto">
            <a:xfrm>
              <a:off x="2553" y="2041"/>
              <a:ext cx="12" cy="21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5" y="2"/>
                </a:cxn>
                <a:cxn ang="0">
                  <a:pos x="7" y="0"/>
                </a:cxn>
                <a:cxn ang="0">
                  <a:pos x="10" y="5"/>
                </a:cxn>
                <a:cxn ang="0">
                  <a:pos x="12" y="14"/>
                </a:cxn>
                <a:cxn ang="0">
                  <a:pos x="10" y="17"/>
                </a:cxn>
                <a:cxn ang="0">
                  <a:pos x="10" y="21"/>
                </a:cxn>
                <a:cxn ang="0">
                  <a:pos x="7" y="21"/>
                </a:cxn>
                <a:cxn ang="0">
                  <a:pos x="3" y="19"/>
                </a:cxn>
                <a:cxn ang="0">
                  <a:pos x="2" y="19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2" y="2"/>
                </a:cxn>
              </a:cxnLst>
              <a:rect l="0" t="0" r="r" b="b"/>
              <a:pathLst>
                <a:path w="12" h="21">
                  <a:moveTo>
                    <a:pt x="2" y="2"/>
                  </a:moveTo>
                  <a:lnTo>
                    <a:pt x="5" y="2"/>
                  </a:lnTo>
                  <a:lnTo>
                    <a:pt x="7" y="0"/>
                  </a:lnTo>
                  <a:lnTo>
                    <a:pt x="10" y="5"/>
                  </a:lnTo>
                  <a:lnTo>
                    <a:pt x="12" y="14"/>
                  </a:lnTo>
                  <a:lnTo>
                    <a:pt x="10" y="17"/>
                  </a:lnTo>
                  <a:lnTo>
                    <a:pt x="10" y="21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2" y="19"/>
                  </a:lnTo>
                  <a:lnTo>
                    <a:pt x="0" y="8"/>
                  </a:lnTo>
                  <a:lnTo>
                    <a:pt x="0" y="3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12C912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49" name="Freeform 509"/>
            <p:cNvSpPr>
              <a:spLocks/>
            </p:cNvSpPr>
            <p:nvPr/>
          </p:nvSpPr>
          <p:spPr bwMode="auto">
            <a:xfrm>
              <a:off x="2555" y="2041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5" y="2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5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0" name="Freeform 510"/>
            <p:cNvSpPr>
              <a:spLocks/>
            </p:cNvSpPr>
            <p:nvPr/>
          </p:nvSpPr>
          <p:spPr bwMode="auto">
            <a:xfrm>
              <a:off x="2558" y="2037"/>
              <a:ext cx="7" cy="9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6"/>
                </a:cxn>
                <a:cxn ang="0">
                  <a:pos x="7" y="4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9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lnTo>
                    <a:pt x="7" y="6"/>
                  </a:lnTo>
                  <a:lnTo>
                    <a:pt x="7" y="4"/>
                  </a:lnTo>
                  <a:lnTo>
                    <a:pt x="5" y="4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9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1" name="Freeform 511"/>
            <p:cNvSpPr>
              <a:spLocks/>
            </p:cNvSpPr>
            <p:nvPr/>
          </p:nvSpPr>
          <p:spPr bwMode="auto">
            <a:xfrm>
              <a:off x="2560" y="2043"/>
              <a:ext cx="8" cy="12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5" y="0"/>
                </a:cxn>
                <a:cxn ang="0">
                  <a:pos x="0" y="3"/>
                </a:cxn>
                <a:cxn ang="0">
                  <a:pos x="3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8" y="12"/>
                  </a:moveTo>
                  <a:lnTo>
                    <a:pt x="5" y="0"/>
                  </a:lnTo>
                  <a:lnTo>
                    <a:pt x="0" y="3"/>
                  </a:lnTo>
                  <a:lnTo>
                    <a:pt x="3" y="12"/>
                  </a:lnTo>
                  <a:lnTo>
                    <a:pt x="8" y="1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2" name="Freeform 512"/>
            <p:cNvSpPr>
              <a:spLocks/>
            </p:cNvSpPr>
            <p:nvPr/>
          </p:nvSpPr>
          <p:spPr bwMode="auto">
            <a:xfrm>
              <a:off x="2563" y="2055"/>
              <a:ext cx="5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2" y="7"/>
                </a:cxn>
                <a:cxn ang="0">
                  <a:pos x="5" y="7"/>
                </a:cxn>
                <a:cxn ang="0">
                  <a:pos x="5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0" y="7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lnTo>
                    <a:pt x="2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3" name="Freeform 513"/>
            <p:cNvSpPr>
              <a:spLocks/>
            </p:cNvSpPr>
            <p:nvPr/>
          </p:nvSpPr>
          <p:spPr bwMode="auto">
            <a:xfrm>
              <a:off x="2558" y="2060"/>
              <a:ext cx="5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2" y="5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lnTo>
                    <a:pt x="5" y="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4" name="Freeform 514"/>
            <p:cNvSpPr>
              <a:spLocks/>
            </p:cNvSpPr>
            <p:nvPr/>
          </p:nvSpPr>
          <p:spPr bwMode="auto">
            <a:xfrm>
              <a:off x="2553" y="2060"/>
              <a:ext cx="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7" y="5"/>
                </a:cxn>
                <a:cxn ang="0">
                  <a:pos x="5" y="0"/>
                </a:cxn>
                <a:cxn ang="0">
                  <a:pos x="0" y="0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5" name="Freeform 515"/>
            <p:cNvSpPr>
              <a:spLocks/>
            </p:cNvSpPr>
            <p:nvPr/>
          </p:nvSpPr>
          <p:spPr bwMode="auto">
            <a:xfrm>
              <a:off x="2549" y="2049"/>
              <a:ext cx="9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1"/>
                </a:cxn>
                <a:cxn ang="0">
                  <a:pos x="9" y="11"/>
                </a:cxn>
                <a:cxn ang="0">
                  <a:pos x="6" y="0"/>
                </a:cxn>
                <a:cxn ang="0">
                  <a:pos x="0" y="0"/>
                </a:cxn>
              </a:cxnLst>
              <a:rect l="0" t="0" r="r" b="b"/>
              <a:pathLst>
                <a:path w="9" h="11">
                  <a:moveTo>
                    <a:pt x="0" y="0"/>
                  </a:moveTo>
                  <a:lnTo>
                    <a:pt x="4" y="11"/>
                  </a:lnTo>
                  <a:lnTo>
                    <a:pt x="9" y="11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6" name="Freeform 516"/>
            <p:cNvSpPr>
              <a:spLocks/>
            </p:cNvSpPr>
            <p:nvPr/>
          </p:nvSpPr>
          <p:spPr bwMode="auto">
            <a:xfrm>
              <a:off x="2549" y="2041"/>
              <a:ext cx="9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6" y="5"/>
                </a:cxn>
                <a:cxn ang="0">
                  <a:pos x="9" y="5"/>
                </a:cxn>
                <a:cxn ang="0">
                  <a:pos x="6" y="0"/>
                </a:cxn>
              </a:cxnLst>
              <a:rect l="0" t="0" r="r" b="b"/>
              <a:pathLst>
                <a:path w="9" h="8">
                  <a:moveTo>
                    <a:pt x="6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6" y="8"/>
                  </a:lnTo>
                  <a:lnTo>
                    <a:pt x="6" y="5"/>
                  </a:lnTo>
                  <a:lnTo>
                    <a:pt x="9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7" name="Freeform 517"/>
            <p:cNvSpPr>
              <a:spLocks/>
            </p:cNvSpPr>
            <p:nvPr/>
          </p:nvSpPr>
          <p:spPr bwMode="auto">
            <a:xfrm>
              <a:off x="2563" y="2037"/>
              <a:ext cx="14" cy="1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1" y="4"/>
                </a:cxn>
                <a:cxn ang="0">
                  <a:pos x="14" y="12"/>
                </a:cxn>
                <a:cxn ang="0">
                  <a:pos x="12" y="18"/>
                </a:cxn>
                <a:cxn ang="0">
                  <a:pos x="11" y="19"/>
                </a:cxn>
                <a:cxn ang="0">
                  <a:pos x="7" y="19"/>
                </a:cxn>
                <a:cxn ang="0">
                  <a:pos x="4" y="19"/>
                </a:cxn>
                <a:cxn ang="0">
                  <a:pos x="2" y="18"/>
                </a:cxn>
                <a:cxn ang="0">
                  <a:pos x="0" y="9"/>
                </a:cxn>
                <a:cxn ang="0">
                  <a:pos x="0" y="4"/>
                </a:cxn>
                <a:cxn ang="0">
                  <a:pos x="5" y="0"/>
                </a:cxn>
              </a:cxnLst>
              <a:rect l="0" t="0" r="r" b="b"/>
              <a:pathLst>
                <a:path w="14" h="19">
                  <a:moveTo>
                    <a:pt x="5" y="0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1" y="4"/>
                  </a:lnTo>
                  <a:lnTo>
                    <a:pt x="14" y="12"/>
                  </a:lnTo>
                  <a:lnTo>
                    <a:pt x="12" y="18"/>
                  </a:lnTo>
                  <a:lnTo>
                    <a:pt x="11" y="19"/>
                  </a:lnTo>
                  <a:lnTo>
                    <a:pt x="7" y="19"/>
                  </a:lnTo>
                  <a:lnTo>
                    <a:pt x="4" y="19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0E0E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8" name="Freeform 518"/>
            <p:cNvSpPr>
              <a:spLocks/>
            </p:cNvSpPr>
            <p:nvPr/>
          </p:nvSpPr>
          <p:spPr bwMode="auto">
            <a:xfrm>
              <a:off x="2565" y="2036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3" y="5"/>
                </a:cxn>
                <a:cxn ang="0">
                  <a:pos x="5" y="5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1"/>
                  </a:lnTo>
                  <a:lnTo>
                    <a:pt x="3" y="5"/>
                  </a:lnTo>
                  <a:lnTo>
                    <a:pt x="5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59" name="Freeform 519"/>
            <p:cNvSpPr>
              <a:spLocks/>
            </p:cNvSpPr>
            <p:nvPr/>
          </p:nvSpPr>
          <p:spPr bwMode="auto">
            <a:xfrm>
              <a:off x="2568" y="2036"/>
              <a:ext cx="9" cy="5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9" y="5"/>
                </a:cxn>
                <a:cxn ang="0">
                  <a:pos x="9" y="1"/>
                </a:cxn>
                <a:cxn ang="0">
                  <a:pos x="6" y="1"/>
                </a:cxn>
                <a:cxn ang="0">
                  <a:pos x="6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6" y="5"/>
                </a:cxn>
                <a:cxn ang="0">
                  <a:pos x="9" y="5"/>
                </a:cxn>
              </a:cxnLst>
              <a:rect l="0" t="0" r="r" b="b"/>
              <a:pathLst>
                <a:path w="9" h="5">
                  <a:moveTo>
                    <a:pt x="9" y="5"/>
                  </a:moveTo>
                  <a:lnTo>
                    <a:pt x="9" y="5"/>
                  </a:lnTo>
                  <a:lnTo>
                    <a:pt x="9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5"/>
                  </a:lnTo>
                  <a:lnTo>
                    <a:pt x="6" y="5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0" name="Freeform 520"/>
            <p:cNvSpPr>
              <a:spLocks/>
            </p:cNvSpPr>
            <p:nvPr/>
          </p:nvSpPr>
          <p:spPr bwMode="auto">
            <a:xfrm>
              <a:off x="2574" y="2041"/>
              <a:ext cx="5" cy="10"/>
            </a:xfrm>
            <a:custGeom>
              <a:avLst/>
              <a:gdLst/>
              <a:ahLst/>
              <a:cxnLst>
                <a:cxn ang="0">
                  <a:pos x="5" y="8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5" y="8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5" y="8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1" name="Freeform 521"/>
            <p:cNvSpPr>
              <a:spLocks/>
            </p:cNvSpPr>
            <p:nvPr/>
          </p:nvSpPr>
          <p:spPr bwMode="auto">
            <a:xfrm>
              <a:off x="2574" y="2049"/>
              <a:ext cx="5" cy="11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3" y="11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11"/>
                </a:cxn>
              </a:cxnLst>
              <a:rect l="0" t="0" r="r" b="b"/>
              <a:pathLst>
                <a:path w="5" h="11">
                  <a:moveTo>
                    <a:pt x="0" y="11"/>
                  </a:moveTo>
                  <a:lnTo>
                    <a:pt x="3" y="11"/>
                  </a:lnTo>
                  <a:lnTo>
                    <a:pt x="3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2" name="Freeform 522"/>
            <p:cNvSpPr>
              <a:spLocks/>
            </p:cNvSpPr>
            <p:nvPr/>
          </p:nvSpPr>
          <p:spPr bwMode="auto">
            <a:xfrm>
              <a:off x="2568" y="2055"/>
              <a:ext cx="6" cy="5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6" y="5"/>
                </a:cxn>
                <a:cxn ang="0">
                  <a:pos x="6" y="0"/>
                </a:cxn>
                <a:cxn ang="0">
                  <a:pos x="0" y="1"/>
                </a:cxn>
                <a:cxn ang="0">
                  <a:pos x="2" y="5"/>
                </a:cxn>
              </a:cxnLst>
              <a:rect l="0" t="0" r="r" b="b"/>
              <a:pathLst>
                <a:path w="6" h="5">
                  <a:moveTo>
                    <a:pt x="2" y="5"/>
                  </a:moveTo>
                  <a:lnTo>
                    <a:pt x="6" y="5"/>
                  </a:lnTo>
                  <a:lnTo>
                    <a:pt x="6" y="0"/>
                  </a:lnTo>
                  <a:lnTo>
                    <a:pt x="0" y="1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3" name="Freeform 523"/>
            <p:cNvSpPr>
              <a:spLocks/>
            </p:cNvSpPr>
            <p:nvPr/>
          </p:nvSpPr>
          <p:spPr bwMode="auto">
            <a:xfrm>
              <a:off x="2563" y="2055"/>
              <a:ext cx="7" cy="7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2" y="5"/>
                </a:cxn>
                <a:cxn ang="0">
                  <a:pos x="5" y="5"/>
                </a:cxn>
                <a:cxn ang="0">
                  <a:pos x="5" y="7"/>
                </a:cxn>
                <a:cxn ang="0">
                  <a:pos x="7" y="7"/>
                </a:cxn>
                <a:cxn ang="0">
                  <a:pos x="7" y="5"/>
                </a:cxn>
                <a:cxn ang="0">
                  <a:pos x="5" y="1"/>
                </a:cxn>
                <a:cxn ang="0">
                  <a:pos x="5" y="0"/>
                </a:cxn>
                <a:cxn ang="0">
                  <a:pos x="0" y="1"/>
                </a:cxn>
              </a:cxnLst>
              <a:rect l="0" t="0" r="r" b="b"/>
              <a:pathLst>
                <a:path w="7" h="7">
                  <a:moveTo>
                    <a:pt x="0" y="1"/>
                  </a:moveTo>
                  <a:lnTo>
                    <a:pt x="0" y="1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5"/>
                  </a:lnTo>
                  <a:lnTo>
                    <a:pt x="5" y="1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4" name="Freeform 524"/>
            <p:cNvSpPr>
              <a:spLocks/>
            </p:cNvSpPr>
            <p:nvPr/>
          </p:nvSpPr>
          <p:spPr bwMode="auto">
            <a:xfrm>
              <a:off x="2560" y="2043"/>
              <a:ext cx="8" cy="1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3" y="13"/>
                </a:cxn>
                <a:cxn ang="0">
                  <a:pos x="8" y="12"/>
                </a:cxn>
                <a:cxn ang="0">
                  <a:pos x="5" y="0"/>
                </a:cxn>
                <a:cxn ang="0">
                  <a:pos x="0" y="3"/>
                </a:cxn>
              </a:cxnLst>
              <a:rect l="0" t="0" r="r" b="b"/>
              <a:pathLst>
                <a:path w="8" h="13">
                  <a:moveTo>
                    <a:pt x="0" y="3"/>
                  </a:moveTo>
                  <a:lnTo>
                    <a:pt x="3" y="13"/>
                  </a:lnTo>
                  <a:lnTo>
                    <a:pt x="8" y="12"/>
                  </a:lnTo>
                  <a:lnTo>
                    <a:pt x="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5" name="Freeform 525"/>
            <p:cNvSpPr>
              <a:spLocks/>
            </p:cNvSpPr>
            <p:nvPr/>
          </p:nvSpPr>
          <p:spPr bwMode="auto">
            <a:xfrm>
              <a:off x="2560" y="2037"/>
              <a:ext cx="8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3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9"/>
                </a:cxn>
                <a:cxn ang="0">
                  <a:pos x="5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5" y="0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3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5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6" name="Freeform 526"/>
            <p:cNvSpPr>
              <a:spLocks/>
            </p:cNvSpPr>
            <p:nvPr/>
          </p:nvSpPr>
          <p:spPr bwMode="auto">
            <a:xfrm>
              <a:off x="2574" y="2032"/>
              <a:ext cx="13" cy="23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5" y="0"/>
                </a:cxn>
                <a:cxn ang="0">
                  <a:pos x="8" y="2"/>
                </a:cxn>
                <a:cxn ang="0">
                  <a:pos x="10" y="5"/>
                </a:cxn>
                <a:cxn ang="0">
                  <a:pos x="13" y="14"/>
                </a:cxn>
                <a:cxn ang="0">
                  <a:pos x="12" y="17"/>
                </a:cxn>
                <a:cxn ang="0">
                  <a:pos x="10" y="19"/>
                </a:cxn>
                <a:cxn ang="0">
                  <a:pos x="8" y="23"/>
                </a:cxn>
                <a:cxn ang="0">
                  <a:pos x="3" y="21"/>
                </a:cxn>
                <a:cxn ang="0">
                  <a:pos x="3" y="19"/>
                </a:cxn>
                <a:cxn ang="0">
                  <a:pos x="0" y="9"/>
                </a:cxn>
                <a:cxn ang="0">
                  <a:pos x="1" y="4"/>
                </a:cxn>
                <a:cxn ang="0">
                  <a:pos x="3" y="4"/>
                </a:cxn>
              </a:cxnLst>
              <a:rect l="0" t="0" r="r" b="b"/>
              <a:pathLst>
                <a:path w="13" h="23">
                  <a:moveTo>
                    <a:pt x="3" y="4"/>
                  </a:moveTo>
                  <a:lnTo>
                    <a:pt x="5" y="0"/>
                  </a:lnTo>
                  <a:lnTo>
                    <a:pt x="8" y="2"/>
                  </a:lnTo>
                  <a:lnTo>
                    <a:pt x="10" y="5"/>
                  </a:lnTo>
                  <a:lnTo>
                    <a:pt x="13" y="14"/>
                  </a:lnTo>
                  <a:lnTo>
                    <a:pt x="12" y="17"/>
                  </a:lnTo>
                  <a:lnTo>
                    <a:pt x="10" y="19"/>
                  </a:lnTo>
                  <a:lnTo>
                    <a:pt x="8" y="23"/>
                  </a:lnTo>
                  <a:lnTo>
                    <a:pt x="3" y="21"/>
                  </a:lnTo>
                  <a:lnTo>
                    <a:pt x="3" y="19"/>
                  </a:lnTo>
                  <a:lnTo>
                    <a:pt x="0" y="9"/>
                  </a:lnTo>
                  <a:lnTo>
                    <a:pt x="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7" name="Freeform 527"/>
            <p:cNvSpPr>
              <a:spLocks/>
            </p:cNvSpPr>
            <p:nvPr/>
          </p:nvSpPr>
          <p:spPr bwMode="auto">
            <a:xfrm>
              <a:off x="2577" y="2032"/>
              <a:ext cx="5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5"/>
                </a:cxn>
                <a:cxn ang="0">
                  <a:pos x="5" y="4"/>
                </a:cxn>
                <a:cxn ang="0">
                  <a:pos x="2" y="0"/>
                </a:cxn>
              </a:cxnLst>
              <a:rect l="0" t="0" r="r" b="b"/>
              <a:pathLst>
                <a:path w="5" h="5">
                  <a:moveTo>
                    <a:pt x="2" y="0"/>
                  </a:moveTo>
                  <a:lnTo>
                    <a:pt x="0" y="0"/>
                  </a:lnTo>
                  <a:lnTo>
                    <a:pt x="2" y="5"/>
                  </a:lnTo>
                  <a:lnTo>
                    <a:pt x="5" y="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8" name="Freeform 528"/>
            <p:cNvSpPr>
              <a:spLocks/>
            </p:cNvSpPr>
            <p:nvPr/>
          </p:nvSpPr>
          <p:spPr bwMode="auto">
            <a:xfrm>
              <a:off x="2579" y="2030"/>
              <a:ext cx="8" cy="7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3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8" y="6"/>
                </a:cxn>
              </a:cxnLst>
              <a:rect l="0" t="0" r="r" b="b"/>
              <a:pathLst>
                <a:path w="8" h="7">
                  <a:moveTo>
                    <a:pt x="8" y="6"/>
                  </a:moveTo>
                  <a:lnTo>
                    <a:pt x="8" y="6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" y="6"/>
                  </a:lnTo>
                  <a:lnTo>
                    <a:pt x="3" y="7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69" name="Freeform 529"/>
            <p:cNvSpPr>
              <a:spLocks/>
            </p:cNvSpPr>
            <p:nvPr/>
          </p:nvSpPr>
          <p:spPr bwMode="auto">
            <a:xfrm>
              <a:off x="2582" y="2036"/>
              <a:ext cx="7" cy="10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5" y="0"/>
                </a:cxn>
                <a:cxn ang="0">
                  <a:pos x="0" y="1"/>
                </a:cxn>
                <a:cxn ang="0">
                  <a:pos x="2" y="10"/>
                </a:cxn>
                <a:cxn ang="0">
                  <a:pos x="7" y="10"/>
                </a:cxn>
              </a:cxnLst>
              <a:rect l="0" t="0" r="r" b="b"/>
              <a:pathLst>
                <a:path w="7" h="10">
                  <a:moveTo>
                    <a:pt x="7" y="10"/>
                  </a:moveTo>
                  <a:lnTo>
                    <a:pt x="5" y="0"/>
                  </a:lnTo>
                  <a:lnTo>
                    <a:pt x="0" y="1"/>
                  </a:lnTo>
                  <a:lnTo>
                    <a:pt x="2" y="10"/>
                  </a:lnTo>
                  <a:lnTo>
                    <a:pt x="7" y="1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0" name="Freeform 530"/>
            <p:cNvSpPr>
              <a:spLocks/>
            </p:cNvSpPr>
            <p:nvPr/>
          </p:nvSpPr>
          <p:spPr bwMode="auto">
            <a:xfrm>
              <a:off x="2584" y="2046"/>
              <a:ext cx="5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" y="9"/>
                </a:cxn>
                <a:cxn ang="0">
                  <a:pos x="5" y="5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0" y="9"/>
                </a:cxn>
              </a:cxnLst>
              <a:rect l="0" t="0" r="r" b="b"/>
              <a:pathLst>
                <a:path w="5" h="9">
                  <a:moveTo>
                    <a:pt x="0" y="9"/>
                  </a:moveTo>
                  <a:lnTo>
                    <a:pt x="3" y="9"/>
                  </a:lnTo>
                  <a:lnTo>
                    <a:pt x="5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1" name="Freeform 531"/>
            <p:cNvSpPr>
              <a:spLocks/>
            </p:cNvSpPr>
            <p:nvPr/>
          </p:nvSpPr>
          <p:spPr bwMode="auto">
            <a:xfrm>
              <a:off x="2579" y="2049"/>
              <a:ext cx="5" cy="7"/>
            </a:xfrm>
            <a:custGeom>
              <a:avLst/>
              <a:gdLst/>
              <a:ahLst/>
              <a:cxnLst>
                <a:cxn ang="0">
                  <a:pos x="3" y="7"/>
                </a:cxn>
                <a:cxn ang="0">
                  <a:pos x="5" y="6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3" y="7"/>
                </a:cxn>
              </a:cxnLst>
              <a:rect l="0" t="0" r="r" b="b"/>
              <a:pathLst>
                <a:path w="5" h="7">
                  <a:moveTo>
                    <a:pt x="3" y="7"/>
                  </a:moveTo>
                  <a:lnTo>
                    <a:pt x="5" y="6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2" name="Freeform 532"/>
            <p:cNvSpPr>
              <a:spLocks/>
            </p:cNvSpPr>
            <p:nvPr/>
          </p:nvSpPr>
          <p:spPr bwMode="auto">
            <a:xfrm>
              <a:off x="2574" y="2049"/>
              <a:ext cx="8" cy="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3" y="6"/>
                </a:cxn>
                <a:cxn ang="0">
                  <a:pos x="3" y="7"/>
                </a:cxn>
                <a:cxn ang="0">
                  <a:pos x="5" y="7"/>
                </a:cxn>
                <a:cxn ang="0">
                  <a:pos x="8" y="7"/>
                </a:cxn>
                <a:cxn ang="0">
                  <a:pos x="5" y="2"/>
                </a:cxn>
                <a:cxn ang="0">
                  <a:pos x="5" y="0"/>
                </a:cxn>
                <a:cxn ang="0">
                  <a:pos x="0" y="2"/>
                </a:cxn>
              </a:cxnLst>
              <a:rect l="0" t="0" r="r" b="b"/>
              <a:pathLst>
                <a:path w="8" h="7">
                  <a:moveTo>
                    <a:pt x="0" y="2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7"/>
                  </a:lnTo>
                  <a:lnTo>
                    <a:pt x="5" y="2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3" name="Freeform 533"/>
            <p:cNvSpPr>
              <a:spLocks/>
            </p:cNvSpPr>
            <p:nvPr/>
          </p:nvSpPr>
          <p:spPr bwMode="auto">
            <a:xfrm>
              <a:off x="2570" y="2041"/>
              <a:ext cx="9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9" y="8"/>
                </a:cxn>
                <a:cxn ang="0">
                  <a:pos x="7" y="0"/>
                </a:cxn>
                <a:cxn ang="0">
                  <a:pos x="0" y="0"/>
                </a:cxn>
              </a:cxnLst>
              <a:rect l="0" t="0" r="r" b="b"/>
              <a:pathLst>
                <a:path w="9" h="10">
                  <a:moveTo>
                    <a:pt x="0" y="0"/>
                  </a:moveTo>
                  <a:lnTo>
                    <a:pt x="4" y="10"/>
                  </a:lnTo>
                  <a:lnTo>
                    <a:pt x="9" y="8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4" name="Freeform 534"/>
            <p:cNvSpPr>
              <a:spLocks/>
            </p:cNvSpPr>
            <p:nvPr/>
          </p:nvSpPr>
          <p:spPr bwMode="auto">
            <a:xfrm>
              <a:off x="2570" y="2032"/>
              <a:ext cx="9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5"/>
                </a:cxn>
                <a:cxn ang="0">
                  <a:pos x="0" y="5"/>
                </a:cxn>
                <a:cxn ang="0">
                  <a:pos x="0" y="9"/>
                </a:cxn>
                <a:cxn ang="0">
                  <a:pos x="7" y="9"/>
                </a:cxn>
                <a:cxn ang="0">
                  <a:pos x="7" y="5"/>
                </a:cxn>
                <a:cxn ang="0">
                  <a:pos x="9" y="5"/>
                </a:cxn>
                <a:cxn ang="0">
                  <a:pos x="7" y="0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5"/>
                  </a:lnTo>
                  <a:lnTo>
                    <a:pt x="0" y="5"/>
                  </a:lnTo>
                  <a:lnTo>
                    <a:pt x="0" y="9"/>
                  </a:lnTo>
                  <a:lnTo>
                    <a:pt x="7" y="9"/>
                  </a:lnTo>
                  <a:lnTo>
                    <a:pt x="7" y="5"/>
                  </a:lnTo>
                  <a:lnTo>
                    <a:pt x="9" y="5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5" name="Freeform 535"/>
            <p:cNvSpPr>
              <a:spLocks/>
            </p:cNvSpPr>
            <p:nvPr/>
          </p:nvSpPr>
          <p:spPr bwMode="auto">
            <a:xfrm>
              <a:off x="2506" y="2550"/>
              <a:ext cx="225" cy="183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43" y="0"/>
                </a:cxn>
                <a:cxn ang="0">
                  <a:pos x="71" y="0"/>
                </a:cxn>
                <a:cxn ang="0">
                  <a:pos x="97" y="159"/>
                </a:cxn>
                <a:cxn ang="0">
                  <a:pos x="197" y="0"/>
                </a:cxn>
                <a:cxn ang="0">
                  <a:pos x="225" y="0"/>
                </a:cxn>
                <a:cxn ang="0">
                  <a:pos x="181" y="183"/>
                </a:cxn>
                <a:cxn ang="0">
                  <a:pos x="163" y="183"/>
                </a:cxn>
                <a:cxn ang="0">
                  <a:pos x="200" y="22"/>
                </a:cxn>
                <a:cxn ang="0">
                  <a:pos x="97" y="183"/>
                </a:cxn>
                <a:cxn ang="0">
                  <a:pos x="81" y="183"/>
                </a:cxn>
                <a:cxn ang="0">
                  <a:pos x="57" y="22"/>
                </a:cxn>
                <a:cxn ang="0">
                  <a:pos x="16" y="183"/>
                </a:cxn>
                <a:cxn ang="0">
                  <a:pos x="0" y="183"/>
                </a:cxn>
              </a:cxnLst>
              <a:rect l="0" t="0" r="r" b="b"/>
              <a:pathLst>
                <a:path w="225" h="183">
                  <a:moveTo>
                    <a:pt x="0" y="183"/>
                  </a:moveTo>
                  <a:lnTo>
                    <a:pt x="43" y="0"/>
                  </a:lnTo>
                  <a:lnTo>
                    <a:pt x="71" y="0"/>
                  </a:lnTo>
                  <a:lnTo>
                    <a:pt x="97" y="159"/>
                  </a:lnTo>
                  <a:lnTo>
                    <a:pt x="197" y="0"/>
                  </a:lnTo>
                  <a:lnTo>
                    <a:pt x="225" y="0"/>
                  </a:lnTo>
                  <a:lnTo>
                    <a:pt x="181" y="183"/>
                  </a:lnTo>
                  <a:lnTo>
                    <a:pt x="163" y="183"/>
                  </a:lnTo>
                  <a:lnTo>
                    <a:pt x="200" y="22"/>
                  </a:lnTo>
                  <a:lnTo>
                    <a:pt x="97" y="183"/>
                  </a:lnTo>
                  <a:lnTo>
                    <a:pt x="81" y="183"/>
                  </a:lnTo>
                  <a:lnTo>
                    <a:pt x="57" y="22"/>
                  </a:lnTo>
                  <a:lnTo>
                    <a:pt x="16" y="183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6" name="Freeform 536"/>
            <p:cNvSpPr>
              <a:spLocks/>
            </p:cNvSpPr>
            <p:nvPr/>
          </p:nvSpPr>
          <p:spPr bwMode="auto">
            <a:xfrm>
              <a:off x="2719" y="2550"/>
              <a:ext cx="138" cy="183"/>
            </a:xfrm>
            <a:custGeom>
              <a:avLst/>
              <a:gdLst/>
              <a:ahLst/>
              <a:cxnLst>
                <a:cxn ang="0">
                  <a:pos x="41" y="81"/>
                </a:cxn>
                <a:cxn ang="0">
                  <a:pos x="119" y="81"/>
                </a:cxn>
                <a:cxn ang="0">
                  <a:pos x="114" y="100"/>
                </a:cxn>
                <a:cxn ang="0">
                  <a:pos x="38" y="100"/>
                </a:cxn>
                <a:cxn ang="0">
                  <a:pos x="22" y="167"/>
                </a:cxn>
                <a:cxn ang="0">
                  <a:pos x="100" y="167"/>
                </a:cxn>
                <a:cxn ang="0">
                  <a:pos x="95" y="183"/>
                </a:cxn>
                <a:cxn ang="0">
                  <a:pos x="0" y="183"/>
                </a:cxn>
                <a:cxn ang="0">
                  <a:pos x="43" y="0"/>
                </a:cxn>
                <a:cxn ang="0">
                  <a:pos x="138" y="0"/>
                </a:cxn>
                <a:cxn ang="0">
                  <a:pos x="136" y="19"/>
                </a:cxn>
                <a:cxn ang="0">
                  <a:pos x="57" y="19"/>
                </a:cxn>
                <a:cxn ang="0">
                  <a:pos x="41" y="81"/>
                </a:cxn>
              </a:cxnLst>
              <a:rect l="0" t="0" r="r" b="b"/>
              <a:pathLst>
                <a:path w="138" h="183">
                  <a:moveTo>
                    <a:pt x="41" y="81"/>
                  </a:moveTo>
                  <a:lnTo>
                    <a:pt x="119" y="81"/>
                  </a:lnTo>
                  <a:lnTo>
                    <a:pt x="114" y="100"/>
                  </a:lnTo>
                  <a:lnTo>
                    <a:pt x="38" y="100"/>
                  </a:lnTo>
                  <a:lnTo>
                    <a:pt x="22" y="167"/>
                  </a:lnTo>
                  <a:lnTo>
                    <a:pt x="100" y="167"/>
                  </a:lnTo>
                  <a:lnTo>
                    <a:pt x="95" y="183"/>
                  </a:lnTo>
                  <a:lnTo>
                    <a:pt x="0" y="183"/>
                  </a:lnTo>
                  <a:lnTo>
                    <a:pt x="43" y="0"/>
                  </a:lnTo>
                  <a:lnTo>
                    <a:pt x="138" y="0"/>
                  </a:lnTo>
                  <a:lnTo>
                    <a:pt x="136" y="19"/>
                  </a:lnTo>
                  <a:lnTo>
                    <a:pt x="57" y="19"/>
                  </a:lnTo>
                  <a:lnTo>
                    <a:pt x="41" y="81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7" name="Freeform 537"/>
            <p:cNvSpPr>
              <a:spLocks/>
            </p:cNvSpPr>
            <p:nvPr/>
          </p:nvSpPr>
          <p:spPr bwMode="auto">
            <a:xfrm>
              <a:off x="2829" y="2550"/>
              <a:ext cx="192" cy="183"/>
            </a:xfrm>
            <a:custGeom>
              <a:avLst/>
              <a:gdLst/>
              <a:ahLst/>
              <a:cxnLst>
                <a:cxn ang="0">
                  <a:pos x="26" y="183"/>
                </a:cxn>
                <a:cxn ang="0">
                  <a:pos x="0" y="183"/>
                </a:cxn>
                <a:cxn ang="0">
                  <a:pos x="86" y="91"/>
                </a:cxn>
                <a:cxn ang="0">
                  <a:pos x="47" y="0"/>
                </a:cxn>
                <a:cxn ang="0">
                  <a:pos x="69" y="0"/>
                </a:cxn>
                <a:cxn ang="0">
                  <a:pos x="100" y="76"/>
                </a:cxn>
                <a:cxn ang="0">
                  <a:pos x="171" y="0"/>
                </a:cxn>
                <a:cxn ang="0">
                  <a:pos x="192" y="0"/>
                </a:cxn>
                <a:cxn ang="0">
                  <a:pos x="109" y="91"/>
                </a:cxn>
                <a:cxn ang="0">
                  <a:pos x="152" y="183"/>
                </a:cxn>
                <a:cxn ang="0">
                  <a:pos x="128" y="183"/>
                </a:cxn>
                <a:cxn ang="0">
                  <a:pos x="95" y="105"/>
                </a:cxn>
                <a:cxn ang="0">
                  <a:pos x="26" y="183"/>
                </a:cxn>
              </a:cxnLst>
              <a:rect l="0" t="0" r="r" b="b"/>
              <a:pathLst>
                <a:path w="192" h="183">
                  <a:moveTo>
                    <a:pt x="26" y="183"/>
                  </a:moveTo>
                  <a:lnTo>
                    <a:pt x="0" y="183"/>
                  </a:lnTo>
                  <a:lnTo>
                    <a:pt x="86" y="91"/>
                  </a:lnTo>
                  <a:lnTo>
                    <a:pt x="47" y="0"/>
                  </a:lnTo>
                  <a:lnTo>
                    <a:pt x="69" y="0"/>
                  </a:lnTo>
                  <a:lnTo>
                    <a:pt x="100" y="76"/>
                  </a:lnTo>
                  <a:lnTo>
                    <a:pt x="171" y="0"/>
                  </a:lnTo>
                  <a:lnTo>
                    <a:pt x="192" y="0"/>
                  </a:lnTo>
                  <a:lnTo>
                    <a:pt x="109" y="91"/>
                  </a:lnTo>
                  <a:lnTo>
                    <a:pt x="152" y="183"/>
                  </a:lnTo>
                  <a:lnTo>
                    <a:pt x="128" y="183"/>
                  </a:lnTo>
                  <a:lnTo>
                    <a:pt x="95" y="105"/>
                  </a:lnTo>
                  <a:lnTo>
                    <a:pt x="26" y="18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8" name="Freeform 538"/>
            <p:cNvSpPr>
              <a:spLocks/>
            </p:cNvSpPr>
            <p:nvPr/>
          </p:nvSpPr>
          <p:spPr bwMode="auto">
            <a:xfrm>
              <a:off x="2997" y="2550"/>
              <a:ext cx="60" cy="183"/>
            </a:xfrm>
            <a:custGeom>
              <a:avLst/>
              <a:gdLst/>
              <a:ahLst/>
              <a:cxnLst>
                <a:cxn ang="0">
                  <a:pos x="17" y="183"/>
                </a:cxn>
                <a:cxn ang="0">
                  <a:pos x="0" y="183"/>
                </a:cxn>
                <a:cxn ang="0">
                  <a:pos x="41" y="0"/>
                </a:cxn>
                <a:cxn ang="0">
                  <a:pos x="60" y="0"/>
                </a:cxn>
                <a:cxn ang="0">
                  <a:pos x="17" y="183"/>
                </a:cxn>
              </a:cxnLst>
              <a:rect l="0" t="0" r="r" b="b"/>
              <a:pathLst>
                <a:path w="60" h="183">
                  <a:moveTo>
                    <a:pt x="17" y="183"/>
                  </a:moveTo>
                  <a:lnTo>
                    <a:pt x="0" y="183"/>
                  </a:lnTo>
                  <a:lnTo>
                    <a:pt x="41" y="0"/>
                  </a:lnTo>
                  <a:lnTo>
                    <a:pt x="60" y="0"/>
                  </a:lnTo>
                  <a:lnTo>
                    <a:pt x="17" y="18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79" name="Freeform 539"/>
            <p:cNvSpPr>
              <a:spLocks/>
            </p:cNvSpPr>
            <p:nvPr/>
          </p:nvSpPr>
          <p:spPr bwMode="auto">
            <a:xfrm>
              <a:off x="3055" y="2548"/>
              <a:ext cx="194" cy="188"/>
            </a:xfrm>
            <a:custGeom>
              <a:avLst/>
              <a:gdLst/>
              <a:ahLst/>
              <a:cxnLst>
                <a:cxn ang="0">
                  <a:pos x="166" y="40"/>
                </a:cxn>
                <a:cxn ang="0">
                  <a:pos x="156" y="28"/>
                </a:cxn>
                <a:cxn ang="0">
                  <a:pos x="142" y="19"/>
                </a:cxn>
                <a:cxn ang="0">
                  <a:pos x="126" y="16"/>
                </a:cxn>
                <a:cxn ang="0">
                  <a:pos x="100" y="16"/>
                </a:cxn>
                <a:cxn ang="0">
                  <a:pos x="71" y="28"/>
                </a:cxn>
                <a:cxn ang="0">
                  <a:pos x="45" y="50"/>
                </a:cxn>
                <a:cxn ang="0">
                  <a:pos x="26" y="78"/>
                </a:cxn>
                <a:cxn ang="0">
                  <a:pos x="19" y="109"/>
                </a:cxn>
                <a:cxn ang="0">
                  <a:pos x="24" y="137"/>
                </a:cxn>
                <a:cxn ang="0">
                  <a:pos x="42" y="159"/>
                </a:cxn>
                <a:cxn ang="0">
                  <a:pos x="64" y="169"/>
                </a:cxn>
                <a:cxn ang="0">
                  <a:pos x="88" y="171"/>
                </a:cxn>
                <a:cxn ang="0">
                  <a:pos x="106" y="166"/>
                </a:cxn>
                <a:cxn ang="0">
                  <a:pos x="123" y="159"/>
                </a:cxn>
                <a:cxn ang="0">
                  <a:pos x="138" y="147"/>
                </a:cxn>
                <a:cxn ang="0">
                  <a:pos x="171" y="140"/>
                </a:cxn>
                <a:cxn ang="0">
                  <a:pos x="150" y="161"/>
                </a:cxn>
                <a:cxn ang="0">
                  <a:pos x="128" y="178"/>
                </a:cxn>
                <a:cxn ang="0">
                  <a:pos x="102" y="185"/>
                </a:cxn>
                <a:cxn ang="0">
                  <a:pos x="76" y="188"/>
                </a:cxn>
                <a:cxn ang="0">
                  <a:pos x="55" y="185"/>
                </a:cxn>
                <a:cxn ang="0">
                  <a:pos x="40" y="181"/>
                </a:cxn>
                <a:cxn ang="0">
                  <a:pos x="16" y="161"/>
                </a:cxn>
                <a:cxn ang="0">
                  <a:pos x="2" y="130"/>
                </a:cxn>
                <a:cxn ang="0">
                  <a:pos x="0" y="112"/>
                </a:cxn>
                <a:cxn ang="0">
                  <a:pos x="4" y="93"/>
                </a:cxn>
                <a:cxn ang="0">
                  <a:pos x="9" y="73"/>
                </a:cxn>
                <a:cxn ang="0">
                  <a:pos x="21" y="55"/>
                </a:cxn>
                <a:cxn ang="0">
                  <a:pos x="50" y="24"/>
                </a:cxn>
                <a:cxn ang="0">
                  <a:pos x="66" y="12"/>
                </a:cxn>
                <a:cxn ang="0">
                  <a:pos x="85" y="5"/>
                </a:cxn>
                <a:cxn ang="0">
                  <a:pos x="119" y="0"/>
                </a:cxn>
                <a:cxn ang="0">
                  <a:pos x="145" y="2"/>
                </a:cxn>
                <a:cxn ang="0">
                  <a:pos x="166" y="11"/>
                </a:cxn>
                <a:cxn ang="0">
                  <a:pos x="182" y="26"/>
                </a:cxn>
                <a:cxn ang="0">
                  <a:pos x="194" y="50"/>
                </a:cxn>
              </a:cxnLst>
              <a:rect l="0" t="0" r="r" b="b"/>
              <a:pathLst>
                <a:path w="194" h="188">
                  <a:moveTo>
                    <a:pt x="171" y="50"/>
                  </a:moveTo>
                  <a:lnTo>
                    <a:pt x="166" y="40"/>
                  </a:lnTo>
                  <a:lnTo>
                    <a:pt x="161" y="33"/>
                  </a:lnTo>
                  <a:lnTo>
                    <a:pt x="156" y="28"/>
                  </a:lnTo>
                  <a:lnTo>
                    <a:pt x="150" y="24"/>
                  </a:lnTo>
                  <a:lnTo>
                    <a:pt x="142" y="19"/>
                  </a:lnTo>
                  <a:lnTo>
                    <a:pt x="135" y="17"/>
                  </a:lnTo>
                  <a:lnTo>
                    <a:pt x="126" y="16"/>
                  </a:lnTo>
                  <a:lnTo>
                    <a:pt x="118" y="16"/>
                  </a:lnTo>
                  <a:lnTo>
                    <a:pt x="100" y="16"/>
                  </a:lnTo>
                  <a:lnTo>
                    <a:pt x="85" y="21"/>
                  </a:lnTo>
                  <a:lnTo>
                    <a:pt x="71" y="28"/>
                  </a:lnTo>
                  <a:lnTo>
                    <a:pt x="59" y="40"/>
                  </a:lnTo>
                  <a:lnTo>
                    <a:pt x="45" y="50"/>
                  </a:lnTo>
                  <a:lnTo>
                    <a:pt x="35" y="64"/>
                  </a:lnTo>
                  <a:lnTo>
                    <a:pt x="26" y="78"/>
                  </a:lnTo>
                  <a:lnTo>
                    <a:pt x="23" y="93"/>
                  </a:lnTo>
                  <a:lnTo>
                    <a:pt x="19" y="109"/>
                  </a:lnTo>
                  <a:lnTo>
                    <a:pt x="21" y="124"/>
                  </a:lnTo>
                  <a:lnTo>
                    <a:pt x="24" y="137"/>
                  </a:lnTo>
                  <a:lnTo>
                    <a:pt x="33" y="150"/>
                  </a:lnTo>
                  <a:lnTo>
                    <a:pt x="42" y="159"/>
                  </a:lnTo>
                  <a:lnTo>
                    <a:pt x="52" y="166"/>
                  </a:lnTo>
                  <a:lnTo>
                    <a:pt x="64" y="169"/>
                  </a:lnTo>
                  <a:lnTo>
                    <a:pt x="80" y="173"/>
                  </a:lnTo>
                  <a:lnTo>
                    <a:pt x="88" y="171"/>
                  </a:lnTo>
                  <a:lnTo>
                    <a:pt x="97" y="169"/>
                  </a:lnTo>
                  <a:lnTo>
                    <a:pt x="106" y="166"/>
                  </a:lnTo>
                  <a:lnTo>
                    <a:pt x="114" y="164"/>
                  </a:lnTo>
                  <a:lnTo>
                    <a:pt x="123" y="159"/>
                  </a:lnTo>
                  <a:lnTo>
                    <a:pt x="131" y="154"/>
                  </a:lnTo>
                  <a:lnTo>
                    <a:pt x="138" y="147"/>
                  </a:lnTo>
                  <a:lnTo>
                    <a:pt x="147" y="140"/>
                  </a:lnTo>
                  <a:lnTo>
                    <a:pt x="171" y="140"/>
                  </a:lnTo>
                  <a:lnTo>
                    <a:pt x="161" y="150"/>
                  </a:lnTo>
                  <a:lnTo>
                    <a:pt x="150" y="161"/>
                  </a:lnTo>
                  <a:lnTo>
                    <a:pt x="138" y="169"/>
                  </a:lnTo>
                  <a:lnTo>
                    <a:pt x="128" y="178"/>
                  </a:lnTo>
                  <a:lnTo>
                    <a:pt x="114" y="181"/>
                  </a:lnTo>
                  <a:lnTo>
                    <a:pt x="102" y="185"/>
                  </a:lnTo>
                  <a:lnTo>
                    <a:pt x="88" y="187"/>
                  </a:lnTo>
                  <a:lnTo>
                    <a:pt x="76" y="188"/>
                  </a:lnTo>
                  <a:lnTo>
                    <a:pt x="66" y="187"/>
                  </a:lnTo>
                  <a:lnTo>
                    <a:pt x="55" y="185"/>
                  </a:lnTo>
                  <a:lnTo>
                    <a:pt x="47" y="183"/>
                  </a:lnTo>
                  <a:lnTo>
                    <a:pt x="40" y="181"/>
                  </a:lnTo>
                  <a:lnTo>
                    <a:pt x="24" y="171"/>
                  </a:lnTo>
                  <a:lnTo>
                    <a:pt x="16" y="161"/>
                  </a:lnTo>
                  <a:lnTo>
                    <a:pt x="5" y="145"/>
                  </a:lnTo>
                  <a:lnTo>
                    <a:pt x="2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4" y="93"/>
                  </a:lnTo>
                  <a:lnTo>
                    <a:pt x="5" y="83"/>
                  </a:lnTo>
                  <a:lnTo>
                    <a:pt x="9" y="73"/>
                  </a:lnTo>
                  <a:lnTo>
                    <a:pt x="14" y="64"/>
                  </a:lnTo>
                  <a:lnTo>
                    <a:pt x="21" y="55"/>
                  </a:lnTo>
                  <a:lnTo>
                    <a:pt x="33" y="40"/>
                  </a:lnTo>
                  <a:lnTo>
                    <a:pt x="50" y="24"/>
                  </a:lnTo>
                  <a:lnTo>
                    <a:pt x="57" y="17"/>
                  </a:lnTo>
                  <a:lnTo>
                    <a:pt x="66" y="12"/>
                  </a:lnTo>
                  <a:lnTo>
                    <a:pt x="74" y="9"/>
                  </a:lnTo>
                  <a:lnTo>
                    <a:pt x="85" y="5"/>
                  </a:lnTo>
                  <a:lnTo>
                    <a:pt x="100" y="0"/>
                  </a:lnTo>
                  <a:lnTo>
                    <a:pt x="119" y="0"/>
                  </a:lnTo>
                  <a:lnTo>
                    <a:pt x="131" y="0"/>
                  </a:lnTo>
                  <a:lnTo>
                    <a:pt x="145" y="2"/>
                  </a:lnTo>
                  <a:lnTo>
                    <a:pt x="156" y="4"/>
                  </a:lnTo>
                  <a:lnTo>
                    <a:pt x="166" y="11"/>
                  </a:lnTo>
                  <a:lnTo>
                    <a:pt x="175" y="17"/>
                  </a:lnTo>
                  <a:lnTo>
                    <a:pt x="182" y="26"/>
                  </a:lnTo>
                  <a:lnTo>
                    <a:pt x="187" y="36"/>
                  </a:lnTo>
                  <a:lnTo>
                    <a:pt x="194" y="50"/>
                  </a:lnTo>
                  <a:lnTo>
                    <a:pt x="171" y="50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0" name="Freeform 540"/>
            <p:cNvSpPr>
              <a:spLocks noEditPoints="1"/>
            </p:cNvSpPr>
            <p:nvPr/>
          </p:nvSpPr>
          <p:spPr bwMode="auto">
            <a:xfrm>
              <a:off x="3250" y="2548"/>
              <a:ext cx="195" cy="188"/>
            </a:xfrm>
            <a:custGeom>
              <a:avLst/>
              <a:gdLst/>
              <a:ahLst/>
              <a:cxnLst>
                <a:cxn ang="0">
                  <a:pos x="19" y="109"/>
                </a:cxn>
                <a:cxn ang="0">
                  <a:pos x="25" y="137"/>
                </a:cxn>
                <a:cxn ang="0">
                  <a:pos x="42" y="159"/>
                </a:cxn>
                <a:cxn ang="0">
                  <a:pos x="66" y="169"/>
                </a:cxn>
                <a:cxn ang="0">
                  <a:pos x="95" y="169"/>
                </a:cxn>
                <a:cxn ang="0">
                  <a:pos x="125" y="157"/>
                </a:cxn>
                <a:cxn ang="0">
                  <a:pos x="149" y="137"/>
                </a:cxn>
                <a:cxn ang="0">
                  <a:pos x="166" y="107"/>
                </a:cxn>
                <a:cxn ang="0">
                  <a:pos x="175" y="76"/>
                </a:cxn>
                <a:cxn ang="0">
                  <a:pos x="171" y="50"/>
                </a:cxn>
                <a:cxn ang="0">
                  <a:pos x="154" y="28"/>
                </a:cxn>
                <a:cxn ang="0">
                  <a:pos x="130" y="16"/>
                </a:cxn>
                <a:cxn ang="0">
                  <a:pos x="104" y="17"/>
                </a:cxn>
                <a:cxn ang="0">
                  <a:pos x="76" y="24"/>
                </a:cxn>
                <a:cxn ang="0">
                  <a:pos x="50" y="45"/>
                </a:cxn>
                <a:cxn ang="0">
                  <a:pos x="28" y="78"/>
                </a:cxn>
                <a:cxn ang="0">
                  <a:pos x="4" y="93"/>
                </a:cxn>
                <a:cxn ang="0">
                  <a:pos x="11" y="73"/>
                </a:cxn>
                <a:cxn ang="0">
                  <a:pos x="23" y="55"/>
                </a:cxn>
                <a:cxn ang="0">
                  <a:pos x="49" y="24"/>
                </a:cxn>
                <a:cxn ang="0">
                  <a:pos x="85" y="5"/>
                </a:cxn>
                <a:cxn ang="0">
                  <a:pos x="102" y="0"/>
                </a:cxn>
                <a:cxn ang="0">
                  <a:pos x="119" y="0"/>
                </a:cxn>
                <a:cxn ang="0">
                  <a:pos x="138" y="0"/>
                </a:cxn>
                <a:cxn ang="0">
                  <a:pos x="154" y="5"/>
                </a:cxn>
                <a:cxn ang="0">
                  <a:pos x="182" y="26"/>
                </a:cxn>
                <a:cxn ang="0">
                  <a:pos x="195" y="55"/>
                </a:cxn>
                <a:cxn ang="0">
                  <a:pos x="195" y="73"/>
                </a:cxn>
                <a:cxn ang="0">
                  <a:pos x="192" y="93"/>
                </a:cxn>
                <a:cxn ang="0">
                  <a:pos x="185" y="111"/>
                </a:cxn>
                <a:cxn ang="0">
                  <a:pos x="178" y="130"/>
                </a:cxn>
                <a:cxn ang="0">
                  <a:pos x="152" y="159"/>
                </a:cxn>
                <a:cxn ang="0">
                  <a:pos x="133" y="171"/>
                </a:cxn>
                <a:cxn ang="0">
                  <a:pos x="116" y="180"/>
                </a:cxn>
                <a:cxn ang="0">
                  <a:pos x="95" y="187"/>
                </a:cxn>
                <a:cxn ang="0">
                  <a:pos x="76" y="188"/>
                </a:cxn>
                <a:cxn ang="0">
                  <a:pos x="56" y="185"/>
                </a:cxn>
                <a:cxn ang="0">
                  <a:pos x="40" y="181"/>
                </a:cxn>
                <a:cxn ang="0">
                  <a:pos x="14" y="161"/>
                </a:cxn>
                <a:cxn ang="0">
                  <a:pos x="0" y="130"/>
                </a:cxn>
                <a:cxn ang="0">
                  <a:pos x="0" y="112"/>
                </a:cxn>
                <a:cxn ang="0">
                  <a:pos x="4" y="93"/>
                </a:cxn>
              </a:cxnLst>
              <a:rect l="0" t="0" r="r" b="b"/>
              <a:pathLst>
                <a:path w="195" h="188">
                  <a:moveTo>
                    <a:pt x="23" y="93"/>
                  </a:moveTo>
                  <a:lnTo>
                    <a:pt x="19" y="109"/>
                  </a:lnTo>
                  <a:lnTo>
                    <a:pt x="21" y="124"/>
                  </a:lnTo>
                  <a:lnTo>
                    <a:pt x="25" y="137"/>
                  </a:lnTo>
                  <a:lnTo>
                    <a:pt x="33" y="150"/>
                  </a:lnTo>
                  <a:lnTo>
                    <a:pt x="42" y="159"/>
                  </a:lnTo>
                  <a:lnTo>
                    <a:pt x="52" y="166"/>
                  </a:lnTo>
                  <a:lnTo>
                    <a:pt x="66" y="169"/>
                  </a:lnTo>
                  <a:lnTo>
                    <a:pt x="81" y="173"/>
                  </a:lnTo>
                  <a:lnTo>
                    <a:pt x="95" y="169"/>
                  </a:lnTo>
                  <a:lnTo>
                    <a:pt x="111" y="166"/>
                  </a:lnTo>
                  <a:lnTo>
                    <a:pt x="125" y="157"/>
                  </a:lnTo>
                  <a:lnTo>
                    <a:pt x="138" y="149"/>
                  </a:lnTo>
                  <a:lnTo>
                    <a:pt x="149" y="137"/>
                  </a:lnTo>
                  <a:lnTo>
                    <a:pt x="161" y="123"/>
                  </a:lnTo>
                  <a:lnTo>
                    <a:pt x="166" y="107"/>
                  </a:lnTo>
                  <a:lnTo>
                    <a:pt x="173" y="92"/>
                  </a:lnTo>
                  <a:lnTo>
                    <a:pt x="175" y="76"/>
                  </a:lnTo>
                  <a:lnTo>
                    <a:pt x="175" y="62"/>
                  </a:lnTo>
                  <a:lnTo>
                    <a:pt x="171" y="50"/>
                  </a:lnTo>
                  <a:lnTo>
                    <a:pt x="166" y="40"/>
                  </a:lnTo>
                  <a:lnTo>
                    <a:pt x="154" y="28"/>
                  </a:lnTo>
                  <a:lnTo>
                    <a:pt x="144" y="21"/>
                  </a:lnTo>
                  <a:lnTo>
                    <a:pt x="130" y="16"/>
                  </a:lnTo>
                  <a:lnTo>
                    <a:pt x="116" y="16"/>
                  </a:lnTo>
                  <a:lnTo>
                    <a:pt x="104" y="17"/>
                  </a:lnTo>
                  <a:lnTo>
                    <a:pt x="90" y="21"/>
                  </a:lnTo>
                  <a:lnTo>
                    <a:pt x="76" y="24"/>
                  </a:lnTo>
                  <a:lnTo>
                    <a:pt x="66" y="31"/>
                  </a:lnTo>
                  <a:lnTo>
                    <a:pt x="50" y="45"/>
                  </a:lnTo>
                  <a:lnTo>
                    <a:pt x="38" y="62"/>
                  </a:lnTo>
                  <a:lnTo>
                    <a:pt x="28" y="78"/>
                  </a:lnTo>
                  <a:lnTo>
                    <a:pt x="23" y="93"/>
                  </a:lnTo>
                  <a:close/>
                  <a:moveTo>
                    <a:pt x="4" y="93"/>
                  </a:moveTo>
                  <a:lnTo>
                    <a:pt x="7" y="83"/>
                  </a:lnTo>
                  <a:lnTo>
                    <a:pt x="11" y="73"/>
                  </a:lnTo>
                  <a:lnTo>
                    <a:pt x="16" y="64"/>
                  </a:lnTo>
                  <a:lnTo>
                    <a:pt x="23" y="55"/>
                  </a:lnTo>
                  <a:lnTo>
                    <a:pt x="33" y="40"/>
                  </a:lnTo>
                  <a:lnTo>
                    <a:pt x="49" y="24"/>
                  </a:lnTo>
                  <a:lnTo>
                    <a:pt x="66" y="12"/>
                  </a:lnTo>
                  <a:lnTo>
                    <a:pt x="85" y="5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9" y="0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7" y="0"/>
                  </a:lnTo>
                  <a:lnTo>
                    <a:pt x="154" y="5"/>
                  </a:lnTo>
                  <a:lnTo>
                    <a:pt x="168" y="12"/>
                  </a:lnTo>
                  <a:lnTo>
                    <a:pt x="182" y="26"/>
                  </a:lnTo>
                  <a:lnTo>
                    <a:pt x="189" y="40"/>
                  </a:lnTo>
                  <a:lnTo>
                    <a:pt x="195" y="55"/>
                  </a:lnTo>
                  <a:lnTo>
                    <a:pt x="195" y="64"/>
                  </a:lnTo>
                  <a:lnTo>
                    <a:pt x="195" y="73"/>
                  </a:lnTo>
                  <a:lnTo>
                    <a:pt x="194" y="83"/>
                  </a:lnTo>
                  <a:lnTo>
                    <a:pt x="192" y="93"/>
                  </a:lnTo>
                  <a:lnTo>
                    <a:pt x="189" y="102"/>
                  </a:lnTo>
                  <a:lnTo>
                    <a:pt x="185" y="111"/>
                  </a:lnTo>
                  <a:lnTo>
                    <a:pt x="182" y="119"/>
                  </a:lnTo>
                  <a:lnTo>
                    <a:pt x="178" y="130"/>
                  </a:lnTo>
                  <a:lnTo>
                    <a:pt x="166" y="143"/>
                  </a:lnTo>
                  <a:lnTo>
                    <a:pt x="152" y="159"/>
                  </a:lnTo>
                  <a:lnTo>
                    <a:pt x="142" y="164"/>
                  </a:lnTo>
                  <a:lnTo>
                    <a:pt x="133" y="171"/>
                  </a:lnTo>
                  <a:lnTo>
                    <a:pt x="125" y="176"/>
                  </a:lnTo>
                  <a:lnTo>
                    <a:pt x="116" y="180"/>
                  </a:lnTo>
                  <a:lnTo>
                    <a:pt x="106" y="183"/>
                  </a:lnTo>
                  <a:lnTo>
                    <a:pt x="95" y="187"/>
                  </a:lnTo>
                  <a:lnTo>
                    <a:pt x="85" y="187"/>
                  </a:lnTo>
                  <a:lnTo>
                    <a:pt x="76" y="188"/>
                  </a:lnTo>
                  <a:lnTo>
                    <a:pt x="66" y="187"/>
                  </a:lnTo>
                  <a:lnTo>
                    <a:pt x="56" y="185"/>
                  </a:lnTo>
                  <a:lnTo>
                    <a:pt x="47" y="183"/>
                  </a:lnTo>
                  <a:lnTo>
                    <a:pt x="40" y="181"/>
                  </a:lnTo>
                  <a:lnTo>
                    <a:pt x="25" y="171"/>
                  </a:lnTo>
                  <a:lnTo>
                    <a:pt x="14" y="161"/>
                  </a:lnTo>
                  <a:lnTo>
                    <a:pt x="4" y="145"/>
                  </a:lnTo>
                  <a:lnTo>
                    <a:pt x="0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4" y="93"/>
                  </a:lnTo>
                  <a:close/>
                </a:path>
              </a:pathLst>
            </a:custGeom>
            <a:solidFill>
              <a:srgbClr val="000000">
                <a:alpha val="24001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1" name="Freeform 541"/>
            <p:cNvSpPr>
              <a:spLocks/>
            </p:cNvSpPr>
            <p:nvPr/>
          </p:nvSpPr>
          <p:spPr bwMode="auto">
            <a:xfrm>
              <a:off x="2506" y="2550"/>
              <a:ext cx="225" cy="183"/>
            </a:xfrm>
            <a:custGeom>
              <a:avLst/>
              <a:gdLst/>
              <a:ahLst/>
              <a:cxnLst>
                <a:cxn ang="0">
                  <a:pos x="0" y="183"/>
                </a:cxn>
                <a:cxn ang="0">
                  <a:pos x="43" y="0"/>
                </a:cxn>
                <a:cxn ang="0">
                  <a:pos x="71" y="0"/>
                </a:cxn>
                <a:cxn ang="0">
                  <a:pos x="97" y="159"/>
                </a:cxn>
                <a:cxn ang="0">
                  <a:pos x="197" y="0"/>
                </a:cxn>
                <a:cxn ang="0">
                  <a:pos x="225" y="0"/>
                </a:cxn>
                <a:cxn ang="0">
                  <a:pos x="181" y="183"/>
                </a:cxn>
                <a:cxn ang="0">
                  <a:pos x="163" y="183"/>
                </a:cxn>
                <a:cxn ang="0">
                  <a:pos x="200" y="22"/>
                </a:cxn>
                <a:cxn ang="0">
                  <a:pos x="97" y="183"/>
                </a:cxn>
                <a:cxn ang="0">
                  <a:pos x="81" y="183"/>
                </a:cxn>
                <a:cxn ang="0">
                  <a:pos x="57" y="22"/>
                </a:cxn>
                <a:cxn ang="0">
                  <a:pos x="16" y="183"/>
                </a:cxn>
                <a:cxn ang="0">
                  <a:pos x="0" y="183"/>
                </a:cxn>
              </a:cxnLst>
              <a:rect l="0" t="0" r="r" b="b"/>
              <a:pathLst>
                <a:path w="225" h="183">
                  <a:moveTo>
                    <a:pt x="0" y="183"/>
                  </a:moveTo>
                  <a:lnTo>
                    <a:pt x="43" y="0"/>
                  </a:lnTo>
                  <a:lnTo>
                    <a:pt x="71" y="0"/>
                  </a:lnTo>
                  <a:lnTo>
                    <a:pt x="97" y="159"/>
                  </a:lnTo>
                  <a:lnTo>
                    <a:pt x="197" y="0"/>
                  </a:lnTo>
                  <a:lnTo>
                    <a:pt x="225" y="0"/>
                  </a:lnTo>
                  <a:lnTo>
                    <a:pt x="181" y="183"/>
                  </a:lnTo>
                  <a:lnTo>
                    <a:pt x="163" y="183"/>
                  </a:lnTo>
                  <a:lnTo>
                    <a:pt x="200" y="22"/>
                  </a:lnTo>
                  <a:lnTo>
                    <a:pt x="97" y="183"/>
                  </a:lnTo>
                  <a:lnTo>
                    <a:pt x="81" y="183"/>
                  </a:lnTo>
                  <a:lnTo>
                    <a:pt x="57" y="22"/>
                  </a:lnTo>
                  <a:lnTo>
                    <a:pt x="16" y="183"/>
                  </a:lnTo>
                  <a:lnTo>
                    <a:pt x="0" y="18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2" name="Freeform 542"/>
            <p:cNvSpPr>
              <a:spLocks/>
            </p:cNvSpPr>
            <p:nvPr/>
          </p:nvSpPr>
          <p:spPr bwMode="auto">
            <a:xfrm>
              <a:off x="2719" y="2550"/>
              <a:ext cx="138" cy="183"/>
            </a:xfrm>
            <a:custGeom>
              <a:avLst/>
              <a:gdLst/>
              <a:ahLst/>
              <a:cxnLst>
                <a:cxn ang="0">
                  <a:pos x="41" y="81"/>
                </a:cxn>
                <a:cxn ang="0">
                  <a:pos x="119" y="81"/>
                </a:cxn>
                <a:cxn ang="0">
                  <a:pos x="114" y="100"/>
                </a:cxn>
                <a:cxn ang="0">
                  <a:pos x="38" y="100"/>
                </a:cxn>
                <a:cxn ang="0">
                  <a:pos x="22" y="167"/>
                </a:cxn>
                <a:cxn ang="0">
                  <a:pos x="100" y="167"/>
                </a:cxn>
                <a:cxn ang="0">
                  <a:pos x="95" y="183"/>
                </a:cxn>
                <a:cxn ang="0">
                  <a:pos x="0" y="183"/>
                </a:cxn>
                <a:cxn ang="0">
                  <a:pos x="43" y="0"/>
                </a:cxn>
                <a:cxn ang="0">
                  <a:pos x="138" y="0"/>
                </a:cxn>
                <a:cxn ang="0">
                  <a:pos x="136" y="19"/>
                </a:cxn>
                <a:cxn ang="0">
                  <a:pos x="57" y="19"/>
                </a:cxn>
                <a:cxn ang="0">
                  <a:pos x="41" y="81"/>
                </a:cxn>
              </a:cxnLst>
              <a:rect l="0" t="0" r="r" b="b"/>
              <a:pathLst>
                <a:path w="138" h="183">
                  <a:moveTo>
                    <a:pt x="41" y="81"/>
                  </a:moveTo>
                  <a:lnTo>
                    <a:pt x="119" y="81"/>
                  </a:lnTo>
                  <a:lnTo>
                    <a:pt x="114" y="100"/>
                  </a:lnTo>
                  <a:lnTo>
                    <a:pt x="38" y="100"/>
                  </a:lnTo>
                  <a:lnTo>
                    <a:pt x="22" y="167"/>
                  </a:lnTo>
                  <a:lnTo>
                    <a:pt x="100" y="167"/>
                  </a:lnTo>
                  <a:lnTo>
                    <a:pt x="95" y="183"/>
                  </a:lnTo>
                  <a:lnTo>
                    <a:pt x="0" y="183"/>
                  </a:lnTo>
                  <a:lnTo>
                    <a:pt x="43" y="0"/>
                  </a:lnTo>
                  <a:lnTo>
                    <a:pt x="138" y="0"/>
                  </a:lnTo>
                  <a:lnTo>
                    <a:pt x="136" y="19"/>
                  </a:lnTo>
                  <a:lnTo>
                    <a:pt x="57" y="19"/>
                  </a:lnTo>
                  <a:lnTo>
                    <a:pt x="41" y="8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3" name="Freeform 543"/>
            <p:cNvSpPr>
              <a:spLocks/>
            </p:cNvSpPr>
            <p:nvPr/>
          </p:nvSpPr>
          <p:spPr bwMode="auto">
            <a:xfrm>
              <a:off x="2829" y="2550"/>
              <a:ext cx="192" cy="183"/>
            </a:xfrm>
            <a:custGeom>
              <a:avLst/>
              <a:gdLst/>
              <a:ahLst/>
              <a:cxnLst>
                <a:cxn ang="0">
                  <a:pos x="26" y="183"/>
                </a:cxn>
                <a:cxn ang="0">
                  <a:pos x="0" y="183"/>
                </a:cxn>
                <a:cxn ang="0">
                  <a:pos x="86" y="91"/>
                </a:cxn>
                <a:cxn ang="0">
                  <a:pos x="47" y="0"/>
                </a:cxn>
                <a:cxn ang="0">
                  <a:pos x="69" y="0"/>
                </a:cxn>
                <a:cxn ang="0">
                  <a:pos x="100" y="76"/>
                </a:cxn>
                <a:cxn ang="0">
                  <a:pos x="171" y="0"/>
                </a:cxn>
                <a:cxn ang="0">
                  <a:pos x="192" y="0"/>
                </a:cxn>
                <a:cxn ang="0">
                  <a:pos x="109" y="91"/>
                </a:cxn>
                <a:cxn ang="0">
                  <a:pos x="152" y="183"/>
                </a:cxn>
                <a:cxn ang="0">
                  <a:pos x="128" y="183"/>
                </a:cxn>
                <a:cxn ang="0">
                  <a:pos x="95" y="105"/>
                </a:cxn>
                <a:cxn ang="0">
                  <a:pos x="26" y="183"/>
                </a:cxn>
              </a:cxnLst>
              <a:rect l="0" t="0" r="r" b="b"/>
              <a:pathLst>
                <a:path w="192" h="183">
                  <a:moveTo>
                    <a:pt x="26" y="183"/>
                  </a:moveTo>
                  <a:lnTo>
                    <a:pt x="0" y="183"/>
                  </a:lnTo>
                  <a:lnTo>
                    <a:pt x="86" y="91"/>
                  </a:lnTo>
                  <a:lnTo>
                    <a:pt x="47" y="0"/>
                  </a:lnTo>
                  <a:lnTo>
                    <a:pt x="69" y="0"/>
                  </a:lnTo>
                  <a:lnTo>
                    <a:pt x="100" y="76"/>
                  </a:lnTo>
                  <a:lnTo>
                    <a:pt x="171" y="0"/>
                  </a:lnTo>
                  <a:lnTo>
                    <a:pt x="192" y="0"/>
                  </a:lnTo>
                  <a:lnTo>
                    <a:pt x="109" y="91"/>
                  </a:lnTo>
                  <a:lnTo>
                    <a:pt x="152" y="183"/>
                  </a:lnTo>
                  <a:lnTo>
                    <a:pt x="128" y="183"/>
                  </a:lnTo>
                  <a:lnTo>
                    <a:pt x="95" y="105"/>
                  </a:lnTo>
                  <a:lnTo>
                    <a:pt x="26" y="18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4" name="Freeform 544"/>
            <p:cNvSpPr>
              <a:spLocks/>
            </p:cNvSpPr>
            <p:nvPr/>
          </p:nvSpPr>
          <p:spPr bwMode="auto">
            <a:xfrm>
              <a:off x="2997" y="2550"/>
              <a:ext cx="60" cy="183"/>
            </a:xfrm>
            <a:custGeom>
              <a:avLst/>
              <a:gdLst/>
              <a:ahLst/>
              <a:cxnLst>
                <a:cxn ang="0">
                  <a:pos x="17" y="183"/>
                </a:cxn>
                <a:cxn ang="0">
                  <a:pos x="0" y="183"/>
                </a:cxn>
                <a:cxn ang="0">
                  <a:pos x="41" y="0"/>
                </a:cxn>
                <a:cxn ang="0">
                  <a:pos x="60" y="0"/>
                </a:cxn>
                <a:cxn ang="0">
                  <a:pos x="17" y="183"/>
                </a:cxn>
              </a:cxnLst>
              <a:rect l="0" t="0" r="r" b="b"/>
              <a:pathLst>
                <a:path w="60" h="183">
                  <a:moveTo>
                    <a:pt x="17" y="183"/>
                  </a:moveTo>
                  <a:lnTo>
                    <a:pt x="0" y="183"/>
                  </a:lnTo>
                  <a:lnTo>
                    <a:pt x="41" y="0"/>
                  </a:lnTo>
                  <a:lnTo>
                    <a:pt x="60" y="0"/>
                  </a:lnTo>
                  <a:lnTo>
                    <a:pt x="17" y="18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5" name="Freeform 545"/>
            <p:cNvSpPr>
              <a:spLocks/>
            </p:cNvSpPr>
            <p:nvPr/>
          </p:nvSpPr>
          <p:spPr bwMode="auto">
            <a:xfrm>
              <a:off x="3055" y="2564"/>
              <a:ext cx="171" cy="172"/>
            </a:xfrm>
            <a:custGeom>
              <a:avLst/>
              <a:gdLst/>
              <a:ahLst/>
              <a:cxnLst>
                <a:cxn ang="0">
                  <a:pos x="171" y="34"/>
                </a:cxn>
                <a:cxn ang="0">
                  <a:pos x="166" y="24"/>
                </a:cxn>
                <a:cxn ang="0">
                  <a:pos x="161" y="17"/>
                </a:cxn>
                <a:cxn ang="0">
                  <a:pos x="156" y="12"/>
                </a:cxn>
                <a:cxn ang="0">
                  <a:pos x="150" y="8"/>
                </a:cxn>
                <a:cxn ang="0">
                  <a:pos x="142" y="3"/>
                </a:cxn>
                <a:cxn ang="0">
                  <a:pos x="135" y="1"/>
                </a:cxn>
                <a:cxn ang="0">
                  <a:pos x="126" y="0"/>
                </a:cxn>
                <a:cxn ang="0">
                  <a:pos x="118" y="0"/>
                </a:cxn>
                <a:cxn ang="0">
                  <a:pos x="100" y="0"/>
                </a:cxn>
                <a:cxn ang="0">
                  <a:pos x="85" y="5"/>
                </a:cxn>
                <a:cxn ang="0">
                  <a:pos x="71" y="12"/>
                </a:cxn>
                <a:cxn ang="0">
                  <a:pos x="59" y="24"/>
                </a:cxn>
                <a:cxn ang="0">
                  <a:pos x="45" y="34"/>
                </a:cxn>
                <a:cxn ang="0">
                  <a:pos x="35" y="48"/>
                </a:cxn>
                <a:cxn ang="0">
                  <a:pos x="26" y="62"/>
                </a:cxn>
                <a:cxn ang="0">
                  <a:pos x="23" y="77"/>
                </a:cxn>
                <a:cxn ang="0">
                  <a:pos x="19" y="93"/>
                </a:cxn>
                <a:cxn ang="0">
                  <a:pos x="21" y="108"/>
                </a:cxn>
                <a:cxn ang="0">
                  <a:pos x="24" y="121"/>
                </a:cxn>
                <a:cxn ang="0">
                  <a:pos x="33" y="134"/>
                </a:cxn>
                <a:cxn ang="0">
                  <a:pos x="42" y="143"/>
                </a:cxn>
                <a:cxn ang="0">
                  <a:pos x="52" y="150"/>
                </a:cxn>
                <a:cxn ang="0">
                  <a:pos x="64" y="153"/>
                </a:cxn>
                <a:cxn ang="0">
                  <a:pos x="80" y="157"/>
                </a:cxn>
                <a:cxn ang="0">
                  <a:pos x="88" y="155"/>
                </a:cxn>
                <a:cxn ang="0">
                  <a:pos x="97" y="153"/>
                </a:cxn>
                <a:cxn ang="0">
                  <a:pos x="106" y="150"/>
                </a:cxn>
                <a:cxn ang="0">
                  <a:pos x="114" y="148"/>
                </a:cxn>
                <a:cxn ang="0">
                  <a:pos x="123" y="143"/>
                </a:cxn>
                <a:cxn ang="0">
                  <a:pos x="131" y="138"/>
                </a:cxn>
                <a:cxn ang="0">
                  <a:pos x="138" y="131"/>
                </a:cxn>
                <a:cxn ang="0">
                  <a:pos x="147" y="124"/>
                </a:cxn>
                <a:cxn ang="0">
                  <a:pos x="171" y="124"/>
                </a:cxn>
                <a:cxn ang="0">
                  <a:pos x="161" y="134"/>
                </a:cxn>
                <a:cxn ang="0">
                  <a:pos x="150" y="145"/>
                </a:cxn>
                <a:cxn ang="0">
                  <a:pos x="138" y="153"/>
                </a:cxn>
                <a:cxn ang="0">
                  <a:pos x="128" y="162"/>
                </a:cxn>
                <a:cxn ang="0">
                  <a:pos x="114" y="165"/>
                </a:cxn>
                <a:cxn ang="0">
                  <a:pos x="102" y="169"/>
                </a:cxn>
                <a:cxn ang="0">
                  <a:pos x="88" y="171"/>
                </a:cxn>
                <a:cxn ang="0">
                  <a:pos x="76" y="172"/>
                </a:cxn>
                <a:cxn ang="0">
                  <a:pos x="66" y="171"/>
                </a:cxn>
                <a:cxn ang="0">
                  <a:pos x="55" y="169"/>
                </a:cxn>
                <a:cxn ang="0">
                  <a:pos x="47" y="167"/>
                </a:cxn>
                <a:cxn ang="0">
                  <a:pos x="40" y="165"/>
                </a:cxn>
                <a:cxn ang="0">
                  <a:pos x="24" y="155"/>
                </a:cxn>
                <a:cxn ang="0">
                  <a:pos x="16" y="145"/>
                </a:cxn>
                <a:cxn ang="0">
                  <a:pos x="5" y="129"/>
                </a:cxn>
                <a:cxn ang="0">
                  <a:pos x="2" y="114"/>
                </a:cxn>
                <a:cxn ang="0">
                  <a:pos x="0" y="105"/>
                </a:cxn>
                <a:cxn ang="0">
                  <a:pos x="0" y="96"/>
                </a:cxn>
                <a:cxn ang="0">
                  <a:pos x="0" y="86"/>
                </a:cxn>
                <a:cxn ang="0">
                  <a:pos x="4" y="77"/>
                </a:cxn>
                <a:cxn ang="0">
                  <a:pos x="5" y="67"/>
                </a:cxn>
                <a:cxn ang="0">
                  <a:pos x="9" y="57"/>
                </a:cxn>
                <a:cxn ang="0">
                  <a:pos x="14" y="48"/>
                </a:cxn>
                <a:cxn ang="0">
                  <a:pos x="21" y="39"/>
                </a:cxn>
                <a:cxn ang="0">
                  <a:pos x="33" y="24"/>
                </a:cxn>
                <a:cxn ang="0">
                  <a:pos x="50" y="8"/>
                </a:cxn>
              </a:cxnLst>
              <a:rect l="0" t="0" r="r" b="b"/>
              <a:pathLst>
                <a:path w="171" h="172">
                  <a:moveTo>
                    <a:pt x="171" y="34"/>
                  </a:moveTo>
                  <a:lnTo>
                    <a:pt x="166" y="24"/>
                  </a:lnTo>
                  <a:lnTo>
                    <a:pt x="161" y="17"/>
                  </a:lnTo>
                  <a:lnTo>
                    <a:pt x="156" y="12"/>
                  </a:lnTo>
                  <a:lnTo>
                    <a:pt x="150" y="8"/>
                  </a:lnTo>
                  <a:lnTo>
                    <a:pt x="142" y="3"/>
                  </a:lnTo>
                  <a:lnTo>
                    <a:pt x="135" y="1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00" y="0"/>
                  </a:lnTo>
                  <a:lnTo>
                    <a:pt x="85" y="5"/>
                  </a:lnTo>
                  <a:lnTo>
                    <a:pt x="71" y="12"/>
                  </a:lnTo>
                  <a:lnTo>
                    <a:pt x="59" y="24"/>
                  </a:lnTo>
                  <a:lnTo>
                    <a:pt x="45" y="34"/>
                  </a:lnTo>
                  <a:lnTo>
                    <a:pt x="35" y="48"/>
                  </a:lnTo>
                  <a:lnTo>
                    <a:pt x="26" y="62"/>
                  </a:lnTo>
                  <a:lnTo>
                    <a:pt x="23" y="77"/>
                  </a:lnTo>
                  <a:lnTo>
                    <a:pt x="19" y="93"/>
                  </a:lnTo>
                  <a:lnTo>
                    <a:pt x="21" y="108"/>
                  </a:lnTo>
                  <a:lnTo>
                    <a:pt x="24" y="121"/>
                  </a:lnTo>
                  <a:lnTo>
                    <a:pt x="33" y="134"/>
                  </a:lnTo>
                  <a:lnTo>
                    <a:pt x="42" y="143"/>
                  </a:lnTo>
                  <a:lnTo>
                    <a:pt x="52" y="150"/>
                  </a:lnTo>
                  <a:lnTo>
                    <a:pt x="64" y="153"/>
                  </a:lnTo>
                  <a:lnTo>
                    <a:pt x="80" y="157"/>
                  </a:lnTo>
                  <a:lnTo>
                    <a:pt x="88" y="155"/>
                  </a:lnTo>
                  <a:lnTo>
                    <a:pt x="97" y="153"/>
                  </a:lnTo>
                  <a:lnTo>
                    <a:pt x="106" y="150"/>
                  </a:lnTo>
                  <a:lnTo>
                    <a:pt x="114" y="148"/>
                  </a:lnTo>
                  <a:lnTo>
                    <a:pt x="123" y="143"/>
                  </a:lnTo>
                  <a:lnTo>
                    <a:pt x="131" y="138"/>
                  </a:lnTo>
                  <a:lnTo>
                    <a:pt x="138" y="131"/>
                  </a:lnTo>
                  <a:lnTo>
                    <a:pt x="147" y="124"/>
                  </a:lnTo>
                  <a:lnTo>
                    <a:pt x="171" y="124"/>
                  </a:lnTo>
                  <a:lnTo>
                    <a:pt x="161" y="134"/>
                  </a:lnTo>
                  <a:lnTo>
                    <a:pt x="150" y="145"/>
                  </a:lnTo>
                  <a:lnTo>
                    <a:pt x="138" y="153"/>
                  </a:lnTo>
                  <a:lnTo>
                    <a:pt x="128" y="162"/>
                  </a:lnTo>
                  <a:lnTo>
                    <a:pt x="114" y="165"/>
                  </a:lnTo>
                  <a:lnTo>
                    <a:pt x="102" y="169"/>
                  </a:lnTo>
                  <a:lnTo>
                    <a:pt x="88" y="171"/>
                  </a:lnTo>
                  <a:lnTo>
                    <a:pt x="76" y="172"/>
                  </a:lnTo>
                  <a:lnTo>
                    <a:pt x="66" y="171"/>
                  </a:lnTo>
                  <a:lnTo>
                    <a:pt x="55" y="169"/>
                  </a:lnTo>
                  <a:lnTo>
                    <a:pt x="47" y="167"/>
                  </a:lnTo>
                  <a:lnTo>
                    <a:pt x="40" y="165"/>
                  </a:lnTo>
                  <a:lnTo>
                    <a:pt x="24" y="155"/>
                  </a:lnTo>
                  <a:lnTo>
                    <a:pt x="16" y="145"/>
                  </a:lnTo>
                  <a:lnTo>
                    <a:pt x="5" y="129"/>
                  </a:lnTo>
                  <a:lnTo>
                    <a:pt x="2" y="114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0" y="86"/>
                  </a:lnTo>
                  <a:lnTo>
                    <a:pt x="4" y="77"/>
                  </a:lnTo>
                  <a:lnTo>
                    <a:pt x="5" y="67"/>
                  </a:lnTo>
                  <a:lnTo>
                    <a:pt x="9" y="57"/>
                  </a:lnTo>
                  <a:lnTo>
                    <a:pt x="14" y="48"/>
                  </a:lnTo>
                  <a:lnTo>
                    <a:pt x="21" y="39"/>
                  </a:lnTo>
                  <a:lnTo>
                    <a:pt x="33" y="24"/>
                  </a:lnTo>
                  <a:lnTo>
                    <a:pt x="50" y="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6" name="Freeform 546"/>
            <p:cNvSpPr>
              <a:spLocks/>
            </p:cNvSpPr>
            <p:nvPr/>
          </p:nvSpPr>
          <p:spPr bwMode="auto">
            <a:xfrm>
              <a:off x="3105" y="2548"/>
              <a:ext cx="144" cy="50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7" y="17"/>
                </a:cxn>
                <a:cxn ang="0">
                  <a:pos x="16" y="12"/>
                </a:cxn>
                <a:cxn ang="0">
                  <a:pos x="24" y="9"/>
                </a:cxn>
                <a:cxn ang="0">
                  <a:pos x="35" y="5"/>
                </a:cxn>
                <a:cxn ang="0">
                  <a:pos x="50" y="0"/>
                </a:cxn>
                <a:cxn ang="0">
                  <a:pos x="69" y="0"/>
                </a:cxn>
                <a:cxn ang="0">
                  <a:pos x="81" y="0"/>
                </a:cxn>
                <a:cxn ang="0">
                  <a:pos x="95" y="2"/>
                </a:cxn>
                <a:cxn ang="0">
                  <a:pos x="106" y="4"/>
                </a:cxn>
                <a:cxn ang="0">
                  <a:pos x="116" y="11"/>
                </a:cxn>
                <a:cxn ang="0">
                  <a:pos x="125" y="17"/>
                </a:cxn>
                <a:cxn ang="0">
                  <a:pos x="132" y="26"/>
                </a:cxn>
                <a:cxn ang="0">
                  <a:pos x="137" y="36"/>
                </a:cxn>
                <a:cxn ang="0">
                  <a:pos x="144" y="50"/>
                </a:cxn>
                <a:cxn ang="0">
                  <a:pos x="121" y="50"/>
                </a:cxn>
              </a:cxnLst>
              <a:rect l="0" t="0" r="r" b="b"/>
              <a:pathLst>
                <a:path w="144" h="50">
                  <a:moveTo>
                    <a:pt x="0" y="24"/>
                  </a:moveTo>
                  <a:lnTo>
                    <a:pt x="7" y="17"/>
                  </a:lnTo>
                  <a:lnTo>
                    <a:pt x="16" y="12"/>
                  </a:lnTo>
                  <a:lnTo>
                    <a:pt x="24" y="9"/>
                  </a:lnTo>
                  <a:lnTo>
                    <a:pt x="35" y="5"/>
                  </a:lnTo>
                  <a:lnTo>
                    <a:pt x="50" y="0"/>
                  </a:lnTo>
                  <a:lnTo>
                    <a:pt x="69" y="0"/>
                  </a:lnTo>
                  <a:lnTo>
                    <a:pt x="81" y="0"/>
                  </a:lnTo>
                  <a:lnTo>
                    <a:pt x="95" y="2"/>
                  </a:lnTo>
                  <a:lnTo>
                    <a:pt x="106" y="4"/>
                  </a:lnTo>
                  <a:lnTo>
                    <a:pt x="116" y="11"/>
                  </a:lnTo>
                  <a:lnTo>
                    <a:pt x="125" y="17"/>
                  </a:lnTo>
                  <a:lnTo>
                    <a:pt x="132" y="26"/>
                  </a:lnTo>
                  <a:lnTo>
                    <a:pt x="137" y="36"/>
                  </a:lnTo>
                  <a:lnTo>
                    <a:pt x="144" y="50"/>
                  </a:lnTo>
                  <a:lnTo>
                    <a:pt x="121" y="5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7" name="Freeform 547"/>
            <p:cNvSpPr>
              <a:spLocks/>
            </p:cNvSpPr>
            <p:nvPr/>
          </p:nvSpPr>
          <p:spPr bwMode="auto">
            <a:xfrm>
              <a:off x="3269" y="2564"/>
              <a:ext cx="156" cy="157"/>
            </a:xfrm>
            <a:custGeom>
              <a:avLst/>
              <a:gdLst/>
              <a:ahLst/>
              <a:cxnLst>
                <a:cxn ang="0">
                  <a:pos x="4" y="77"/>
                </a:cxn>
                <a:cxn ang="0">
                  <a:pos x="0" y="93"/>
                </a:cxn>
                <a:cxn ang="0">
                  <a:pos x="2" y="108"/>
                </a:cxn>
                <a:cxn ang="0">
                  <a:pos x="6" y="121"/>
                </a:cxn>
                <a:cxn ang="0">
                  <a:pos x="14" y="134"/>
                </a:cxn>
                <a:cxn ang="0">
                  <a:pos x="23" y="143"/>
                </a:cxn>
                <a:cxn ang="0">
                  <a:pos x="33" y="150"/>
                </a:cxn>
                <a:cxn ang="0">
                  <a:pos x="47" y="153"/>
                </a:cxn>
                <a:cxn ang="0">
                  <a:pos x="62" y="157"/>
                </a:cxn>
                <a:cxn ang="0">
                  <a:pos x="76" y="153"/>
                </a:cxn>
                <a:cxn ang="0">
                  <a:pos x="92" y="150"/>
                </a:cxn>
                <a:cxn ang="0">
                  <a:pos x="106" y="141"/>
                </a:cxn>
                <a:cxn ang="0">
                  <a:pos x="119" y="133"/>
                </a:cxn>
                <a:cxn ang="0">
                  <a:pos x="130" y="121"/>
                </a:cxn>
                <a:cxn ang="0">
                  <a:pos x="142" y="107"/>
                </a:cxn>
                <a:cxn ang="0">
                  <a:pos x="147" y="91"/>
                </a:cxn>
                <a:cxn ang="0">
                  <a:pos x="154" y="76"/>
                </a:cxn>
                <a:cxn ang="0">
                  <a:pos x="156" y="60"/>
                </a:cxn>
                <a:cxn ang="0">
                  <a:pos x="156" y="46"/>
                </a:cxn>
                <a:cxn ang="0">
                  <a:pos x="152" y="34"/>
                </a:cxn>
                <a:cxn ang="0">
                  <a:pos x="147" y="24"/>
                </a:cxn>
                <a:cxn ang="0">
                  <a:pos x="135" y="12"/>
                </a:cxn>
                <a:cxn ang="0">
                  <a:pos x="125" y="5"/>
                </a:cxn>
                <a:cxn ang="0">
                  <a:pos x="111" y="0"/>
                </a:cxn>
                <a:cxn ang="0">
                  <a:pos x="97" y="0"/>
                </a:cxn>
                <a:cxn ang="0">
                  <a:pos x="85" y="1"/>
                </a:cxn>
                <a:cxn ang="0">
                  <a:pos x="71" y="5"/>
                </a:cxn>
                <a:cxn ang="0">
                  <a:pos x="57" y="8"/>
                </a:cxn>
                <a:cxn ang="0">
                  <a:pos x="47" y="15"/>
                </a:cxn>
                <a:cxn ang="0">
                  <a:pos x="31" y="29"/>
                </a:cxn>
                <a:cxn ang="0">
                  <a:pos x="19" y="46"/>
                </a:cxn>
                <a:cxn ang="0">
                  <a:pos x="9" y="62"/>
                </a:cxn>
                <a:cxn ang="0">
                  <a:pos x="4" y="77"/>
                </a:cxn>
              </a:cxnLst>
              <a:rect l="0" t="0" r="r" b="b"/>
              <a:pathLst>
                <a:path w="156" h="157">
                  <a:moveTo>
                    <a:pt x="4" y="77"/>
                  </a:moveTo>
                  <a:lnTo>
                    <a:pt x="0" y="93"/>
                  </a:lnTo>
                  <a:lnTo>
                    <a:pt x="2" y="108"/>
                  </a:lnTo>
                  <a:lnTo>
                    <a:pt x="6" y="121"/>
                  </a:lnTo>
                  <a:lnTo>
                    <a:pt x="14" y="134"/>
                  </a:lnTo>
                  <a:lnTo>
                    <a:pt x="23" y="143"/>
                  </a:lnTo>
                  <a:lnTo>
                    <a:pt x="33" y="150"/>
                  </a:lnTo>
                  <a:lnTo>
                    <a:pt x="47" y="153"/>
                  </a:lnTo>
                  <a:lnTo>
                    <a:pt x="62" y="157"/>
                  </a:lnTo>
                  <a:lnTo>
                    <a:pt x="76" y="153"/>
                  </a:lnTo>
                  <a:lnTo>
                    <a:pt x="92" y="150"/>
                  </a:lnTo>
                  <a:lnTo>
                    <a:pt x="106" y="141"/>
                  </a:lnTo>
                  <a:lnTo>
                    <a:pt x="119" y="133"/>
                  </a:lnTo>
                  <a:lnTo>
                    <a:pt x="130" y="121"/>
                  </a:lnTo>
                  <a:lnTo>
                    <a:pt x="142" y="107"/>
                  </a:lnTo>
                  <a:lnTo>
                    <a:pt x="147" y="91"/>
                  </a:lnTo>
                  <a:lnTo>
                    <a:pt x="154" y="76"/>
                  </a:lnTo>
                  <a:lnTo>
                    <a:pt x="156" y="60"/>
                  </a:lnTo>
                  <a:lnTo>
                    <a:pt x="156" y="46"/>
                  </a:lnTo>
                  <a:lnTo>
                    <a:pt x="152" y="34"/>
                  </a:lnTo>
                  <a:lnTo>
                    <a:pt x="147" y="24"/>
                  </a:lnTo>
                  <a:lnTo>
                    <a:pt x="135" y="12"/>
                  </a:lnTo>
                  <a:lnTo>
                    <a:pt x="125" y="5"/>
                  </a:lnTo>
                  <a:lnTo>
                    <a:pt x="111" y="0"/>
                  </a:lnTo>
                  <a:lnTo>
                    <a:pt x="97" y="0"/>
                  </a:lnTo>
                  <a:lnTo>
                    <a:pt x="85" y="1"/>
                  </a:lnTo>
                  <a:lnTo>
                    <a:pt x="71" y="5"/>
                  </a:lnTo>
                  <a:lnTo>
                    <a:pt x="57" y="8"/>
                  </a:lnTo>
                  <a:lnTo>
                    <a:pt x="47" y="15"/>
                  </a:lnTo>
                  <a:lnTo>
                    <a:pt x="31" y="29"/>
                  </a:lnTo>
                  <a:lnTo>
                    <a:pt x="19" y="46"/>
                  </a:lnTo>
                  <a:lnTo>
                    <a:pt x="9" y="62"/>
                  </a:lnTo>
                  <a:lnTo>
                    <a:pt x="4" y="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241188" name="Freeform 548"/>
            <p:cNvSpPr>
              <a:spLocks/>
            </p:cNvSpPr>
            <p:nvPr/>
          </p:nvSpPr>
          <p:spPr bwMode="auto">
            <a:xfrm>
              <a:off x="3250" y="2548"/>
              <a:ext cx="195" cy="188"/>
            </a:xfrm>
            <a:custGeom>
              <a:avLst/>
              <a:gdLst/>
              <a:ahLst/>
              <a:cxnLst>
                <a:cxn ang="0">
                  <a:pos x="4" y="93"/>
                </a:cxn>
                <a:cxn ang="0">
                  <a:pos x="7" y="83"/>
                </a:cxn>
                <a:cxn ang="0">
                  <a:pos x="11" y="73"/>
                </a:cxn>
                <a:cxn ang="0">
                  <a:pos x="16" y="64"/>
                </a:cxn>
                <a:cxn ang="0">
                  <a:pos x="23" y="55"/>
                </a:cxn>
                <a:cxn ang="0">
                  <a:pos x="33" y="40"/>
                </a:cxn>
                <a:cxn ang="0">
                  <a:pos x="49" y="24"/>
                </a:cxn>
                <a:cxn ang="0">
                  <a:pos x="66" y="12"/>
                </a:cxn>
                <a:cxn ang="0">
                  <a:pos x="85" y="5"/>
                </a:cxn>
                <a:cxn ang="0">
                  <a:pos x="92" y="0"/>
                </a:cxn>
                <a:cxn ang="0">
                  <a:pos x="102" y="0"/>
                </a:cxn>
                <a:cxn ang="0">
                  <a:pos x="111" y="0"/>
                </a:cxn>
                <a:cxn ang="0">
                  <a:pos x="119" y="0"/>
                </a:cxn>
                <a:cxn ang="0">
                  <a:pos x="128" y="0"/>
                </a:cxn>
                <a:cxn ang="0">
                  <a:pos x="138" y="0"/>
                </a:cxn>
                <a:cxn ang="0">
                  <a:pos x="147" y="0"/>
                </a:cxn>
                <a:cxn ang="0">
                  <a:pos x="154" y="5"/>
                </a:cxn>
                <a:cxn ang="0">
                  <a:pos x="168" y="12"/>
                </a:cxn>
                <a:cxn ang="0">
                  <a:pos x="182" y="26"/>
                </a:cxn>
                <a:cxn ang="0">
                  <a:pos x="189" y="40"/>
                </a:cxn>
                <a:cxn ang="0">
                  <a:pos x="195" y="55"/>
                </a:cxn>
                <a:cxn ang="0">
                  <a:pos x="195" y="64"/>
                </a:cxn>
                <a:cxn ang="0">
                  <a:pos x="195" y="73"/>
                </a:cxn>
                <a:cxn ang="0">
                  <a:pos x="194" y="83"/>
                </a:cxn>
                <a:cxn ang="0">
                  <a:pos x="192" y="93"/>
                </a:cxn>
                <a:cxn ang="0">
                  <a:pos x="189" y="102"/>
                </a:cxn>
                <a:cxn ang="0">
                  <a:pos x="185" y="111"/>
                </a:cxn>
                <a:cxn ang="0">
                  <a:pos x="182" y="119"/>
                </a:cxn>
                <a:cxn ang="0">
                  <a:pos x="178" y="130"/>
                </a:cxn>
                <a:cxn ang="0">
                  <a:pos x="166" y="143"/>
                </a:cxn>
                <a:cxn ang="0">
                  <a:pos x="152" y="159"/>
                </a:cxn>
                <a:cxn ang="0">
                  <a:pos x="142" y="164"/>
                </a:cxn>
                <a:cxn ang="0">
                  <a:pos x="133" y="171"/>
                </a:cxn>
                <a:cxn ang="0">
                  <a:pos x="125" y="176"/>
                </a:cxn>
                <a:cxn ang="0">
                  <a:pos x="116" y="180"/>
                </a:cxn>
                <a:cxn ang="0">
                  <a:pos x="106" y="183"/>
                </a:cxn>
                <a:cxn ang="0">
                  <a:pos x="95" y="187"/>
                </a:cxn>
                <a:cxn ang="0">
                  <a:pos x="85" y="187"/>
                </a:cxn>
                <a:cxn ang="0">
                  <a:pos x="76" y="188"/>
                </a:cxn>
                <a:cxn ang="0">
                  <a:pos x="66" y="187"/>
                </a:cxn>
                <a:cxn ang="0">
                  <a:pos x="56" y="185"/>
                </a:cxn>
                <a:cxn ang="0">
                  <a:pos x="47" y="183"/>
                </a:cxn>
                <a:cxn ang="0">
                  <a:pos x="40" y="181"/>
                </a:cxn>
                <a:cxn ang="0">
                  <a:pos x="25" y="171"/>
                </a:cxn>
                <a:cxn ang="0">
                  <a:pos x="14" y="161"/>
                </a:cxn>
                <a:cxn ang="0">
                  <a:pos x="4" y="145"/>
                </a:cxn>
                <a:cxn ang="0">
                  <a:pos x="0" y="130"/>
                </a:cxn>
                <a:cxn ang="0">
                  <a:pos x="0" y="121"/>
                </a:cxn>
                <a:cxn ang="0">
                  <a:pos x="0" y="112"/>
                </a:cxn>
                <a:cxn ang="0">
                  <a:pos x="0" y="102"/>
                </a:cxn>
                <a:cxn ang="0">
                  <a:pos x="4" y="93"/>
                </a:cxn>
              </a:cxnLst>
              <a:rect l="0" t="0" r="r" b="b"/>
              <a:pathLst>
                <a:path w="195" h="188">
                  <a:moveTo>
                    <a:pt x="4" y="93"/>
                  </a:moveTo>
                  <a:lnTo>
                    <a:pt x="7" y="83"/>
                  </a:lnTo>
                  <a:lnTo>
                    <a:pt x="11" y="73"/>
                  </a:lnTo>
                  <a:lnTo>
                    <a:pt x="16" y="64"/>
                  </a:lnTo>
                  <a:lnTo>
                    <a:pt x="23" y="55"/>
                  </a:lnTo>
                  <a:lnTo>
                    <a:pt x="33" y="40"/>
                  </a:lnTo>
                  <a:lnTo>
                    <a:pt x="49" y="24"/>
                  </a:lnTo>
                  <a:lnTo>
                    <a:pt x="66" y="12"/>
                  </a:lnTo>
                  <a:lnTo>
                    <a:pt x="85" y="5"/>
                  </a:lnTo>
                  <a:lnTo>
                    <a:pt x="92" y="0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9" y="0"/>
                  </a:lnTo>
                  <a:lnTo>
                    <a:pt x="128" y="0"/>
                  </a:lnTo>
                  <a:lnTo>
                    <a:pt x="138" y="0"/>
                  </a:lnTo>
                  <a:lnTo>
                    <a:pt x="147" y="0"/>
                  </a:lnTo>
                  <a:lnTo>
                    <a:pt x="154" y="5"/>
                  </a:lnTo>
                  <a:lnTo>
                    <a:pt x="168" y="12"/>
                  </a:lnTo>
                  <a:lnTo>
                    <a:pt x="182" y="26"/>
                  </a:lnTo>
                  <a:lnTo>
                    <a:pt x="189" y="40"/>
                  </a:lnTo>
                  <a:lnTo>
                    <a:pt x="195" y="55"/>
                  </a:lnTo>
                  <a:lnTo>
                    <a:pt x="195" y="64"/>
                  </a:lnTo>
                  <a:lnTo>
                    <a:pt x="195" y="73"/>
                  </a:lnTo>
                  <a:lnTo>
                    <a:pt x="194" y="83"/>
                  </a:lnTo>
                  <a:lnTo>
                    <a:pt x="192" y="93"/>
                  </a:lnTo>
                  <a:lnTo>
                    <a:pt x="189" y="102"/>
                  </a:lnTo>
                  <a:lnTo>
                    <a:pt x="185" y="111"/>
                  </a:lnTo>
                  <a:lnTo>
                    <a:pt x="182" y="119"/>
                  </a:lnTo>
                  <a:lnTo>
                    <a:pt x="178" y="130"/>
                  </a:lnTo>
                  <a:lnTo>
                    <a:pt x="166" y="143"/>
                  </a:lnTo>
                  <a:lnTo>
                    <a:pt x="152" y="159"/>
                  </a:lnTo>
                  <a:lnTo>
                    <a:pt x="142" y="164"/>
                  </a:lnTo>
                  <a:lnTo>
                    <a:pt x="133" y="171"/>
                  </a:lnTo>
                  <a:lnTo>
                    <a:pt x="125" y="176"/>
                  </a:lnTo>
                  <a:lnTo>
                    <a:pt x="116" y="180"/>
                  </a:lnTo>
                  <a:lnTo>
                    <a:pt x="106" y="183"/>
                  </a:lnTo>
                  <a:lnTo>
                    <a:pt x="95" y="187"/>
                  </a:lnTo>
                  <a:lnTo>
                    <a:pt x="85" y="187"/>
                  </a:lnTo>
                  <a:lnTo>
                    <a:pt x="76" y="188"/>
                  </a:lnTo>
                  <a:lnTo>
                    <a:pt x="66" y="187"/>
                  </a:lnTo>
                  <a:lnTo>
                    <a:pt x="56" y="185"/>
                  </a:lnTo>
                  <a:lnTo>
                    <a:pt x="47" y="183"/>
                  </a:lnTo>
                  <a:lnTo>
                    <a:pt x="40" y="181"/>
                  </a:lnTo>
                  <a:lnTo>
                    <a:pt x="25" y="171"/>
                  </a:lnTo>
                  <a:lnTo>
                    <a:pt x="14" y="161"/>
                  </a:lnTo>
                  <a:lnTo>
                    <a:pt x="4" y="145"/>
                  </a:lnTo>
                  <a:lnTo>
                    <a:pt x="0" y="130"/>
                  </a:lnTo>
                  <a:lnTo>
                    <a:pt x="0" y="121"/>
                  </a:lnTo>
                  <a:lnTo>
                    <a:pt x="0" y="112"/>
                  </a:lnTo>
                  <a:lnTo>
                    <a:pt x="0" y="102"/>
                  </a:lnTo>
                  <a:lnTo>
                    <a:pt x="4" y="9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MX" dirty="0"/>
            </a:p>
          </p:txBody>
        </p:sp>
      </p:grpSp>
      <p:sp>
        <p:nvSpPr>
          <p:cNvPr id="241190" name="Text Box 550"/>
          <p:cNvSpPr txBox="1">
            <a:spLocks noChangeArrowheads="1"/>
          </p:cNvSpPr>
          <p:nvPr/>
        </p:nvSpPr>
        <p:spPr bwMode="auto">
          <a:xfrm>
            <a:off x="6148388" y="2043113"/>
            <a:ext cx="2566987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Oficinas en:</a:t>
            </a:r>
            <a:endParaRPr kumimoji="0" lang="es-MX" sz="3600">
              <a:effectLst/>
            </a:endParaRPr>
          </a:p>
        </p:txBody>
      </p:sp>
      <p:sp>
        <p:nvSpPr>
          <p:cNvPr id="241192" name="Text Box 552"/>
          <p:cNvSpPr txBox="1">
            <a:spLocks noChangeArrowheads="1"/>
          </p:cNvSpPr>
          <p:nvPr/>
        </p:nvSpPr>
        <p:spPr bwMode="auto">
          <a:xfrm>
            <a:off x="4741863" y="3162300"/>
            <a:ext cx="2043112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Monterrey</a:t>
            </a:r>
            <a:endParaRPr kumimoji="0" lang="es-MX">
              <a:effectLst/>
            </a:endParaRPr>
          </a:p>
        </p:txBody>
      </p:sp>
      <p:sp>
        <p:nvSpPr>
          <p:cNvPr id="241193" name="Text Box 553"/>
          <p:cNvSpPr txBox="1">
            <a:spLocks noChangeArrowheads="1"/>
          </p:cNvSpPr>
          <p:nvPr/>
        </p:nvSpPr>
        <p:spPr bwMode="auto">
          <a:xfrm>
            <a:off x="5028609" y="5073835"/>
            <a:ext cx="1516762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Cd. </a:t>
            </a:r>
            <a:r>
              <a:rPr kumimoji="0" lang="es-MX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De México</a:t>
            </a:r>
            <a:endParaRPr kumimoji="0" lang="es-MX" sz="1600" dirty="0">
              <a:effectLst/>
            </a:endParaRPr>
          </a:p>
        </p:txBody>
      </p:sp>
      <p:sp>
        <p:nvSpPr>
          <p:cNvPr id="241195" name="Text Box 555"/>
          <p:cNvSpPr txBox="1">
            <a:spLocks noChangeArrowheads="1"/>
          </p:cNvSpPr>
          <p:nvPr/>
        </p:nvSpPr>
        <p:spPr bwMode="auto">
          <a:xfrm>
            <a:off x="488950" y="1374775"/>
            <a:ext cx="15684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>
                <a:effectLst>
                  <a:outerShdw blurRad="38100" dist="38100" dir="2700000" algn="tl">
                    <a:srgbClr val="000000"/>
                  </a:outerShdw>
                </a:effectLst>
              </a:rPr>
              <a:t>Tijuana</a:t>
            </a:r>
            <a:endParaRPr kumimoji="0" lang="es-MX">
              <a:effectLst/>
            </a:endParaRPr>
          </a:p>
        </p:txBody>
      </p:sp>
      <p:grpSp>
        <p:nvGrpSpPr>
          <p:cNvPr id="241197" name="Group 557"/>
          <p:cNvGrpSpPr>
            <a:grpSpLocks/>
          </p:cNvGrpSpPr>
          <p:nvPr/>
        </p:nvGrpSpPr>
        <p:grpSpPr bwMode="auto">
          <a:xfrm>
            <a:off x="2082800" y="4710113"/>
            <a:ext cx="2424113" cy="615950"/>
            <a:chOff x="1916" y="3269"/>
            <a:chExt cx="1527" cy="388"/>
          </a:xfrm>
        </p:grpSpPr>
        <p:sp>
          <p:nvSpPr>
            <p:cNvPr id="241194" name="Text Box 554"/>
            <p:cNvSpPr txBox="1">
              <a:spLocks noChangeArrowheads="1"/>
            </p:cNvSpPr>
            <p:nvPr/>
          </p:nvSpPr>
          <p:spPr bwMode="auto">
            <a:xfrm>
              <a:off x="1916" y="3269"/>
              <a:ext cx="1354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0" lang="es-MX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Guadalajara</a:t>
              </a:r>
              <a:endParaRPr kumimoji="0" lang="es-MX">
                <a:effectLst/>
              </a:endParaRPr>
            </a:p>
          </p:txBody>
        </p:sp>
        <p:sp>
          <p:nvSpPr>
            <p:cNvPr id="241196" name="Text Box 556"/>
            <p:cNvSpPr txBox="1">
              <a:spLocks noChangeArrowheads="1"/>
            </p:cNvSpPr>
            <p:nvPr/>
          </p:nvSpPr>
          <p:spPr bwMode="auto">
            <a:xfrm>
              <a:off x="3173" y="3292"/>
              <a:ext cx="27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0" lang="es-MX">
                  <a:effectLst/>
                </a:rPr>
                <a:t> </a:t>
              </a:r>
            </a:p>
          </p:txBody>
        </p:sp>
      </p:grpSp>
      <p:sp>
        <p:nvSpPr>
          <p:cNvPr id="553" name="552 CuadroTexto"/>
          <p:cNvSpPr txBox="1"/>
          <p:nvPr/>
        </p:nvSpPr>
        <p:spPr>
          <a:xfrm>
            <a:off x="5465132" y="5305648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/>
              <a:t>PUEBLA</a:t>
            </a:r>
            <a:endParaRPr lang="es-ES" sz="1600" dirty="0"/>
          </a:p>
        </p:txBody>
      </p:sp>
      <p:sp>
        <p:nvSpPr>
          <p:cNvPr id="554" name="553 CuadroTexto"/>
          <p:cNvSpPr txBox="1"/>
          <p:nvPr/>
        </p:nvSpPr>
        <p:spPr>
          <a:xfrm>
            <a:off x="4433777" y="4419955"/>
            <a:ext cx="3296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AGUASCALIENTES</a:t>
            </a:r>
            <a:endParaRPr lang="es-ES" sz="1600" dirty="0"/>
          </a:p>
        </p:txBody>
      </p:sp>
      <p:sp>
        <p:nvSpPr>
          <p:cNvPr id="555" name="554 CuadroTexto"/>
          <p:cNvSpPr txBox="1"/>
          <p:nvPr/>
        </p:nvSpPr>
        <p:spPr>
          <a:xfrm>
            <a:off x="6283842" y="5209954"/>
            <a:ext cx="1924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Veracruz</a:t>
            </a:r>
            <a:endParaRPr lang="en-US" sz="1600" dirty="0"/>
          </a:p>
        </p:txBody>
      </p:sp>
      <p:sp>
        <p:nvSpPr>
          <p:cNvPr id="556" name="555 CuadroTexto"/>
          <p:cNvSpPr txBox="1"/>
          <p:nvPr/>
        </p:nvSpPr>
        <p:spPr>
          <a:xfrm>
            <a:off x="6751674" y="5497033"/>
            <a:ext cx="1658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Tabasco</a:t>
            </a:r>
            <a:endParaRPr lang="en-US" sz="1600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5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241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2411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24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24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70" decel="100000"/>
                                        <p:tgtEl>
                                          <p:spTgt spid="241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70" decel="100000"/>
                                        <p:tgtEl>
                                          <p:spTgt spid="2411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24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770" fill="hold"/>
                                        <p:tgtEl>
                                          <p:spTgt spid="24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300"/>
                            </p:stCondLst>
                            <p:childTnLst>
                              <p:par>
                                <p:cTn id="28" presetID="5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241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2411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4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4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800"/>
                            </p:stCondLst>
                            <p:childTnLst>
                              <p:par>
                                <p:cTn id="38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2411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2411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4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24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1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190" grpId="0" autoUpdateAnimBg="0"/>
      <p:bldP spid="241192" grpId="0" autoUpdateAnimBg="0"/>
      <p:bldP spid="241193" grpId="0" autoUpdateAnimBg="0"/>
      <p:bldP spid="24119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P100049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23284" y="609600"/>
            <a:ext cx="8920715" cy="6088912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P100048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08344" y="329628"/>
            <a:ext cx="8665535" cy="622002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P100046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" y="-61119"/>
            <a:ext cx="9144000" cy="6748997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COPY USB 00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10388" y="467833"/>
            <a:ext cx="9033612" cy="6103088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DSC01671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894291" y="609600"/>
            <a:ext cx="7355417" cy="5516563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DSC01674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297713" y="609600"/>
            <a:ext cx="8633636" cy="5812465"/>
          </a:xfrm>
        </p:spPr>
      </p:pic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GEO III - QRO MOD. 5933-2500M3 (12)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659219" y="609600"/>
            <a:ext cx="8006316" cy="5674242"/>
          </a:xfrm>
        </p:spPr>
      </p:pic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GEO III - QRO MOD. 5933-2500M3 (36)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467833" y="609600"/>
            <a:ext cx="8399720" cy="5695507"/>
          </a:xfrm>
        </p:spPr>
      </p:pic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GEO III - QRO MOD. 5933-2500M3 (52)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894291" y="609600"/>
            <a:ext cx="7355417" cy="5516563"/>
          </a:xfrm>
        </p:spPr>
      </p:pic>
    </p:spTree>
  </p:cSld>
  <p:clrMapOvr>
    <a:masterClrMapping/>
  </p:clrMapOvr>
  <p:transition spd="med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Footer Anchor Bolt Leveling Pla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8534400" cy="53244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951163" y="4659313"/>
            <a:ext cx="538162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PLATO NIVELADOR</a:t>
            </a: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923925" y="0"/>
            <a:ext cx="6483350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TORNILLO DE ANCLAJE</a:t>
            </a:r>
          </a:p>
        </p:txBody>
      </p:sp>
      <p:sp>
        <p:nvSpPr>
          <p:cNvPr id="45062" name="Line 6"/>
          <p:cNvSpPr>
            <a:spLocks noChangeShapeType="1"/>
          </p:cNvSpPr>
          <p:nvPr/>
        </p:nvSpPr>
        <p:spPr bwMode="auto">
          <a:xfrm flipV="1">
            <a:off x="3835400" y="3476625"/>
            <a:ext cx="544513" cy="13239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45063" name="Line 7"/>
          <p:cNvSpPr>
            <a:spLocks noChangeShapeType="1"/>
          </p:cNvSpPr>
          <p:nvPr/>
        </p:nvSpPr>
        <p:spPr bwMode="auto">
          <a:xfrm>
            <a:off x="2462213" y="606425"/>
            <a:ext cx="1249362" cy="865188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oval" w="med" len="med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s-MX" dirty="0"/>
          </a:p>
        </p:txBody>
      </p:sp>
      <p:pic>
        <p:nvPicPr>
          <p:cNvPr id="45064" name="Picture 8" descr="231C2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075" y="979488"/>
            <a:ext cx="2713038" cy="4116387"/>
          </a:xfrm>
          <a:noFill/>
          <a:ln>
            <a:miter lim="800000"/>
            <a:headEnd/>
            <a:tailEnd/>
          </a:ln>
        </p:spPr>
      </p:pic>
      <p:sp>
        <p:nvSpPr>
          <p:cNvPr id="45067" name="Line 11"/>
          <p:cNvSpPr>
            <a:spLocks noChangeShapeType="1"/>
          </p:cNvSpPr>
          <p:nvPr/>
        </p:nvSpPr>
        <p:spPr bwMode="auto">
          <a:xfrm flipH="1">
            <a:off x="1582738" y="668338"/>
            <a:ext cx="841375" cy="27432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oval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s-MX" dirty="0"/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 flipH="1" flipV="1">
            <a:off x="1973263" y="3643313"/>
            <a:ext cx="1844675" cy="11461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oval" w="sm" len="sm"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endParaRPr lang="es-MX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Beneficios al Usuario</a:t>
            </a:r>
          </a:p>
        </p:txBody>
      </p:sp>
      <p:sp>
        <p:nvSpPr>
          <p:cNvPr id="145411" name="Text Box 3"/>
          <p:cNvSpPr txBox="1">
            <a:spLocks noChangeArrowheads="1"/>
          </p:cNvSpPr>
          <p:nvPr/>
        </p:nvSpPr>
        <p:spPr bwMode="auto">
          <a:xfrm>
            <a:off x="139221" y="2377965"/>
            <a:ext cx="7126287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Responsabilidad Bajo un Solo Contratista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160485" y="3053464"/>
            <a:ext cx="677227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Sin Intermediarios – Directo de Fabrica</a:t>
            </a:r>
          </a:p>
        </p:txBody>
      </p:sp>
      <p:sp>
        <p:nvSpPr>
          <p:cNvPr id="145421" name="Text Box 13"/>
          <p:cNvSpPr txBox="1">
            <a:spLocks noChangeArrowheads="1"/>
          </p:cNvSpPr>
          <p:nvPr/>
        </p:nvSpPr>
        <p:spPr bwMode="auto">
          <a:xfrm>
            <a:off x="128587" y="1746324"/>
            <a:ext cx="7972425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Concesionario Único y Exclusivo Para México</a:t>
            </a:r>
          </a:p>
        </p:txBody>
      </p:sp>
      <p:sp>
        <p:nvSpPr>
          <p:cNvPr id="145422" name="Text Box 14"/>
          <p:cNvSpPr txBox="1">
            <a:spLocks noChangeArrowheads="1"/>
          </p:cNvSpPr>
          <p:nvPr/>
        </p:nvSpPr>
        <p:spPr bwMode="auto">
          <a:xfrm>
            <a:off x="139220" y="3718996"/>
            <a:ext cx="8015287" cy="579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Mano de Obra Propia y Certificada por Fabrica</a:t>
            </a:r>
          </a:p>
        </p:txBody>
      </p:sp>
      <p:sp>
        <p:nvSpPr>
          <p:cNvPr id="145423" name="Text Box 15"/>
          <p:cNvSpPr txBox="1">
            <a:spLocks noChangeArrowheads="1"/>
          </p:cNvSpPr>
          <p:nvPr/>
        </p:nvSpPr>
        <p:spPr bwMode="auto">
          <a:xfrm>
            <a:off x="176213" y="4426392"/>
            <a:ext cx="8967787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Herramientas de Montaje (Gatos Mecánicos) Propias</a:t>
            </a:r>
          </a:p>
        </p:txBody>
      </p:sp>
      <p:sp>
        <p:nvSpPr>
          <p:cNvPr id="145424" name="Text Box 16"/>
          <p:cNvSpPr txBox="1">
            <a:spLocks noChangeArrowheads="1"/>
          </p:cNvSpPr>
          <p:nvPr/>
        </p:nvSpPr>
        <p:spPr bwMode="auto">
          <a:xfrm>
            <a:off x="160485" y="5135377"/>
            <a:ext cx="508000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Entrega Directamente a Obra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5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5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2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5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3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5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1" grpId="0" autoUpdateAnimBg="0"/>
      <p:bldP spid="145412" grpId="0" autoUpdateAnimBg="0"/>
      <p:bldP spid="145421" grpId="0" autoUpdateAnimBg="0"/>
      <p:bldP spid="145422" grpId="0" autoUpdateAnimBg="0"/>
      <p:bldP spid="145423" grpId="0" autoUpdateAnimBg="0"/>
      <p:bldP spid="14542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GEO III - QRO MOD. 5933-2500M3 (81)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531628" y="609599"/>
            <a:ext cx="8272129" cy="5801833"/>
          </a:xfrm>
        </p:spPr>
      </p:pic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1098550"/>
            <a:ext cx="8723313" cy="5514975"/>
          </a:xfrm>
          <a:prstGeom prst="rect">
            <a:avLst/>
          </a:prstGeom>
          <a:noFill/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155575" y="342900"/>
            <a:ext cx="54768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GATOS </a:t>
            </a:r>
            <a:r>
              <a:rPr kumimoji="0" lang="es-MX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MECÁNICOS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9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ENSAMBLE</a:t>
            </a:r>
          </a:p>
        </p:txBody>
      </p:sp>
      <p:pic>
        <p:nvPicPr>
          <p:cNvPr id="250884" name="Picture 4" descr="1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1908175"/>
            <a:ext cx="2614613" cy="4114800"/>
          </a:xfrm>
          <a:noFill/>
        </p:spPr>
      </p:pic>
      <p:pic>
        <p:nvPicPr>
          <p:cNvPr id="250886" name="Picture 6" descr="12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1863" y="3621088"/>
            <a:ext cx="1804987" cy="2830512"/>
          </a:xfrm>
          <a:noFill/>
        </p:spPr>
      </p:pic>
      <p:pic>
        <p:nvPicPr>
          <p:cNvPr id="250889" name="Picture 9" descr="1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1950" y="2679700"/>
            <a:ext cx="4262438" cy="2706688"/>
          </a:xfrm>
          <a:noFill/>
        </p:spPr>
      </p:pic>
    </p:spTree>
  </p:cSld>
  <p:clrMapOvr>
    <a:masterClrMapping/>
  </p:clrMapOvr>
  <p:transition spd="med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80" name="Picture 4" descr="9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806450"/>
            <a:ext cx="3635375" cy="5680075"/>
          </a:xfrm>
          <a:noFill/>
        </p:spPr>
      </p:pic>
      <p:pic>
        <p:nvPicPr>
          <p:cNvPr id="254983" name="Picture 7" descr="1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8575" y="735013"/>
            <a:ext cx="3714750" cy="5754687"/>
          </a:xfrm>
          <a:noFill/>
        </p:spPr>
      </p:pic>
      <p:sp>
        <p:nvSpPr>
          <p:cNvPr id="254986" name="Text Box 10"/>
          <p:cNvSpPr txBox="1">
            <a:spLocks noChangeArrowheads="1"/>
          </p:cNvSpPr>
          <p:nvPr/>
        </p:nvSpPr>
        <p:spPr bwMode="auto">
          <a:xfrm>
            <a:off x="155575" y="342900"/>
            <a:ext cx="54768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GATOS </a:t>
            </a:r>
            <a:r>
              <a:rPr kumimoji="0" lang="es-MX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MECÁNICOS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acks Raise Drill Mo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5100" y="2333625"/>
            <a:ext cx="4781550" cy="3248025"/>
          </a:xfrm>
          <a:prstGeom prst="rect">
            <a:avLst/>
          </a:prstGeom>
          <a:noFill/>
        </p:spPr>
      </p:pic>
      <p:pic>
        <p:nvPicPr>
          <p:cNvPr id="49155" name="Picture 3" descr="1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363" y="1120775"/>
            <a:ext cx="3538537" cy="5486400"/>
          </a:xfrm>
          <a:prstGeom prst="rect">
            <a:avLst/>
          </a:prstGeom>
          <a:noFill/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55575" y="342900"/>
            <a:ext cx="8192820" cy="14465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LEVANTAMIENTO GATOS CON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</a:t>
            </a:r>
            <a:r>
              <a:rPr kumimoji="0" lang="es-MX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MECÁNICOS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04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237" y="2424223"/>
            <a:ext cx="7559748" cy="38489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17269" y="863961"/>
            <a:ext cx="2735943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AQUASTORE</a:t>
            </a:r>
          </a:p>
          <a:p>
            <a:pPr algn="ctr"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GEODESICO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Sealer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4525" y="427038"/>
            <a:ext cx="4460875" cy="3032125"/>
          </a:xfrm>
          <a:prstGeom prst="rect">
            <a:avLst/>
          </a:prstGeom>
          <a:noFill/>
        </p:spPr>
      </p:pic>
      <p:pic>
        <p:nvPicPr>
          <p:cNvPr id="161796" name="Picture 4" descr="Seal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350" y="3816350"/>
            <a:ext cx="3822700" cy="2541588"/>
          </a:xfrm>
          <a:prstGeom prst="rect">
            <a:avLst/>
          </a:prstGeom>
          <a:noFill/>
        </p:spPr>
      </p:pic>
      <p:pic>
        <p:nvPicPr>
          <p:cNvPr id="161795" name="Picture 3" descr="Sealer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763" y="423863"/>
            <a:ext cx="4348162" cy="3038475"/>
          </a:xfrm>
          <a:prstGeom prst="rect">
            <a:avLst/>
          </a:prstGeom>
          <a:noFill/>
        </p:spPr>
      </p:pic>
      <p:pic>
        <p:nvPicPr>
          <p:cNvPr id="161798" name="Picture 6" descr="foto4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2288" y="3594100"/>
            <a:ext cx="45529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03238" y="3779838"/>
            <a:ext cx="1751012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Sellador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376238" y="800100"/>
            <a:ext cx="3859212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Aplicación Sellador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6307138" y="5791200"/>
            <a:ext cx="2462212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s-MX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Atornillado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6681788" y="2139950"/>
            <a:ext cx="2462212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kumimoji="0" lang="es-MX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Colocación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foto9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688" y="74613"/>
            <a:ext cx="2741612" cy="3132137"/>
          </a:xfrm>
          <a:prstGeom prst="rect">
            <a:avLst/>
          </a:prstGeom>
          <a:noFill/>
        </p:spPr>
      </p:pic>
      <p:pic>
        <p:nvPicPr>
          <p:cNvPr id="172035" name="Picture 3" descr="foto92a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2050" y="71438"/>
            <a:ext cx="2741613" cy="3135312"/>
          </a:xfrm>
          <a:prstGeom prst="rect">
            <a:avLst/>
          </a:prstGeom>
          <a:noFill/>
        </p:spPr>
      </p:pic>
      <p:pic>
        <p:nvPicPr>
          <p:cNvPr id="172036" name="Picture 4" descr="foto92b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88" y="3282950"/>
            <a:ext cx="2738437" cy="3500438"/>
          </a:xfrm>
          <a:prstGeom prst="rect">
            <a:avLst/>
          </a:prstGeom>
          <a:noFill/>
        </p:spPr>
      </p:pic>
      <p:pic>
        <p:nvPicPr>
          <p:cNvPr id="172037" name="Picture 5" descr="foto9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2050" y="3281363"/>
            <a:ext cx="5441950" cy="3502025"/>
          </a:xfrm>
          <a:prstGeom prst="rect">
            <a:avLst/>
          </a:prstGeom>
          <a:noFill/>
        </p:spPr>
      </p:pic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5803900" y="939800"/>
            <a:ext cx="3670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Bridas en Campo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7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708025"/>
          </a:xfrm>
        </p:spPr>
        <p:txBody>
          <a:bodyPr/>
          <a:lstStyle/>
          <a:p>
            <a:r>
              <a:rPr lang="es-MX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Piso de Vitrium</a:t>
            </a:r>
          </a:p>
        </p:txBody>
      </p:sp>
      <p:graphicFrame>
        <p:nvGraphicFramePr>
          <p:cNvPr id="438280" name="Object 8"/>
          <p:cNvGraphicFramePr>
            <a:graphicFrameLocks/>
          </p:cNvGraphicFramePr>
          <p:nvPr>
            <p:ph idx="1"/>
          </p:nvPr>
        </p:nvGraphicFramePr>
        <p:xfrm>
          <a:off x="214313" y="950913"/>
          <a:ext cx="8734425" cy="5729287"/>
        </p:xfrm>
        <a:graphic>
          <a:graphicData uri="http://schemas.openxmlformats.org/presentationml/2006/ole">
            <p:oleObj spid="_x0000_s438280" name="Drawing" r:id="rId3" imgW="895320" imgH="371520" progId="">
              <p:embed/>
            </p:oleObj>
          </a:graphicData>
        </a:graphic>
      </p:graphicFrame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PISO DE VIDRIO</a:t>
            </a:r>
          </a:p>
        </p:txBody>
      </p:sp>
      <p:pic>
        <p:nvPicPr>
          <p:cNvPr id="276484" name="Picture 4" descr="Glass Floor Installation"/>
          <p:cNvPicPr>
            <a:picLocks noGrp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5" y="1520825"/>
            <a:ext cx="8620125" cy="5129213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Beneficios al Usuario</a:t>
            </a:r>
          </a:p>
        </p:txBody>
      </p:sp>
      <p:sp>
        <p:nvSpPr>
          <p:cNvPr id="147465" name="Text Box 9"/>
          <p:cNvSpPr txBox="1">
            <a:spLocks noChangeArrowheads="1"/>
          </p:cNvSpPr>
          <p:nvPr/>
        </p:nvSpPr>
        <p:spPr bwMode="auto">
          <a:xfrm>
            <a:off x="0" y="2376488"/>
            <a:ext cx="9144000" cy="946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Vidrio y Dióxido de Titanio (TiO</a:t>
            </a:r>
            <a:r>
              <a:rPr kumimoji="0" lang="es-MX" sz="2800" baseline="-25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 Fusionados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Al Acero, con Garantía de </a:t>
            </a:r>
            <a:r>
              <a:rPr kumimoji="0" lang="es-MX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 </a:t>
            </a: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Años</a:t>
            </a:r>
          </a:p>
        </p:txBody>
      </p:sp>
      <p:sp>
        <p:nvSpPr>
          <p:cNvPr id="147475" name="Text Box 19"/>
          <p:cNvSpPr txBox="1">
            <a:spLocks noChangeArrowheads="1"/>
          </p:cNvSpPr>
          <p:nvPr/>
        </p:nvSpPr>
        <p:spPr bwMode="auto">
          <a:xfrm>
            <a:off x="0" y="3535363"/>
            <a:ext cx="9177338" cy="946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Único con Sistema Patentado de Fusión de Dióxido de Titanio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 en el Interior de las Laminas a 18 Mils de Espesor </a:t>
            </a:r>
          </a:p>
        </p:txBody>
      </p:sp>
      <p:grpSp>
        <p:nvGrpSpPr>
          <p:cNvPr id="147487" name="Group 31"/>
          <p:cNvGrpSpPr>
            <a:grpSpLocks/>
          </p:cNvGrpSpPr>
          <p:nvPr/>
        </p:nvGrpSpPr>
        <p:grpSpPr bwMode="auto">
          <a:xfrm>
            <a:off x="0" y="4692650"/>
            <a:ext cx="8556625" cy="579438"/>
            <a:chOff x="0" y="2974"/>
            <a:chExt cx="5390" cy="365"/>
          </a:xfrm>
        </p:grpSpPr>
        <p:sp>
          <p:nvSpPr>
            <p:cNvPr id="147474" name="Text Box 18"/>
            <p:cNvSpPr txBox="1">
              <a:spLocks noChangeArrowheads="1"/>
            </p:cNvSpPr>
            <p:nvPr/>
          </p:nvSpPr>
          <p:spPr bwMode="auto">
            <a:xfrm>
              <a:off x="0" y="2974"/>
              <a:ext cx="5390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kumimoji="0" lang="es-MX" sz="2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Único con Sistema Patentado</a:t>
              </a:r>
              <a:r>
                <a:rPr kumimoji="0" lang="es-MX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                 </a:t>
              </a:r>
              <a:endParaRPr kumimoji="0" lang="es-MX" sz="2400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47476" name="Rectangle 20"/>
            <p:cNvSpPr>
              <a:spLocks noChangeArrowheads="1"/>
            </p:cNvSpPr>
            <p:nvPr/>
          </p:nvSpPr>
          <p:spPr bwMode="auto">
            <a:xfrm>
              <a:off x="2825" y="2974"/>
              <a:ext cx="1787" cy="3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kumimoji="0" lang="es-MX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“EDGE COAT”</a:t>
              </a:r>
            </a:p>
          </p:txBody>
        </p:sp>
      </p:grpSp>
      <p:sp>
        <p:nvSpPr>
          <p:cNvPr id="147481" name="Rectangle 25"/>
          <p:cNvSpPr>
            <a:spLocks noChangeArrowheads="1"/>
          </p:cNvSpPr>
          <p:nvPr/>
        </p:nvSpPr>
        <p:spPr bwMode="auto">
          <a:xfrm>
            <a:off x="41275" y="5484813"/>
            <a:ext cx="8593138" cy="1373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Acero Inoxidable Aplicado Termalmente a los Bordes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 de las Laminas Permitiendo la Fusión del Vidrio y 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 TiO</a:t>
            </a:r>
            <a:r>
              <a:rPr kumimoji="0" lang="es-MX" sz="28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, Proceso realizado EN FABRICA</a:t>
            </a:r>
          </a:p>
        </p:txBody>
      </p:sp>
      <p:sp>
        <p:nvSpPr>
          <p:cNvPr id="147486" name="Text Box 30"/>
          <p:cNvSpPr txBox="1">
            <a:spLocks noChangeArrowheads="1"/>
          </p:cNvSpPr>
          <p:nvPr/>
        </p:nvSpPr>
        <p:spPr bwMode="auto">
          <a:xfrm>
            <a:off x="0" y="1585913"/>
            <a:ext cx="8841459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Material </a:t>
            </a:r>
            <a:r>
              <a:rPr kumimoji="0" lang="es-MX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kumimoji="0" lang="es-MX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VITRIUM EN” 3 CAPAS UNA FUSION</a:t>
            </a:r>
            <a:endParaRPr kumimoji="0" lang="es-MX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7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7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6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7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74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5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7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3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7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7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8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7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5" grpId="0" uiExpand="1" build="allAtOnce" autoUpdateAnimBg="0"/>
      <p:bldP spid="147475" grpId="0" autoUpdateAnimBg="0"/>
      <p:bldP spid="147481" grpId="0"/>
      <p:bldP spid="147486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8" name="Picture 4" descr="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22575"/>
            <a:ext cx="3810000" cy="2432050"/>
          </a:xfrm>
          <a:noFill/>
        </p:spPr>
      </p:pic>
      <p:pic>
        <p:nvPicPr>
          <p:cNvPr id="246791" name="Picture 7" descr="7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2688" y="1981200"/>
            <a:ext cx="3119437" cy="1981200"/>
          </a:xfrm>
          <a:noFill/>
        </p:spPr>
      </p:pic>
      <p:pic>
        <p:nvPicPr>
          <p:cNvPr id="246794" name="Picture 10" descr="3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9038" y="4114800"/>
            <a:ext cx="3108325" cy="1981200"/>
          </a:xfrm>
          <a:noFill/>
        </p:spPr>
      </p:pic>
      <p:sp>
        <p:nvSpPr>
          <p:cNvPr id="246797" name="Text Box 13"/>
          <p:cNvSpPr txBox="1">
            <a:spLocks noChangeArrowheads="1"/>
          </p:cNvSpPr>
          <p:nvPr/>
        </p:nvSpPr>
        <p:spPr bwMode="auto">
          <a:xfrm>
            <a:off x="1504950" y="754063"/>
            <a:ext cx="5430838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PISO DE CONCRETO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3" name="Rectangle 5"/>
          <p:cNvSpPr>
            <a:spLocks noGrp="1" noChangeArrowheads="1"/>
          </p:cNvSpPr>
          <p:nvPr>
            <p:ph type="title"/>
          </p:nvPr>
        </p:nvSpPr>
        <p:spPr>
          <a:xfrm>
            <a:off x="657225" y="434975"/>
            <a:ext cx="7772400" cy="708025"/>
          </a:xfrm>
        </p:spPr>
        <p:txBody>
          <a:bodyPr/>
          <a:lstStyle/>
          <a:p>
            <a:r>
              <a:rPr lang="es-MX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Bridas</a:t>
            </a:r>
          </a:p>
        </p:txBody>
      </p:sp>
      <p:graphicFrame>
        <p:nvGraphicFramePr>
          <p:cNvPr id="442372" name="Object 4"/>
          <p:cNvGraphicFramePr>
            <a:graphicFrameLocks/>
          </p:cNvGraphicFramePr>
          <p:nvPr>
            <p:ph idx="1"/>
          </p:nvPr>
        </p:nvGraphicFramePr>
        <p:xfrm>
          <a:off x="331788" y="1166813"/>
          <a:ext cx="8582025" cy="5487987"/>
        </p:xfrm>
        <a:graphic>
          <a:graphicData uri="http://schemas.openxmlformats.org/presentationml/2006/ole">
            <p:oleObj spid="_x0000_s442372" name="Drawing" r:id="rId3" imgW="9296280" imgH="4524480" progId="">
              <p:embed/>
            </p:oleObj>
          </a:graphicData>
        </a:graphic>
      </p:graphicFrame>
    </p:spTree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2" name="Picture 4" descr="15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013" y="4592638"/>
            <a:ext cx="3078162" cy="1981200"/>
          </a:xfrm>
          <a:noFill/>
        </p:spPr>
      </p:pic>
      <p:pic>
        <p:nvPicPr>
          <p:cNvPr id="258054" name="Picture 6" descr="34C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013" y="2449513"/>
            <a:ext cx="3125787" cy="1981200"/>
          </a:xfrm>
          <a:noFill/>
        </p:spPr>
      </p:pic>
      <p:pic>
        <p:nvPicPr>
          <p:cNvPr id="258057" name="Picture 9" descr="35C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013" y="307975"/>
            <a:ext cx="3167062" cy="1981200"/>
          </a:xfrm>
          <a:noFill/>
        </p:spPr>
      </p:pic>
      <p:pic>
        <p:nvPicPr>
          <p:cNvPr id="258063" name="Picture 15" descr="67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4788" y="307975"/>
            <a:ext cx="3511550" cy="5486400"/>
          </a:xfrm>
          <a:prstGeom prst="rect">
            <a:avLst/>
          </a:prstGeom>
          <a:noFill/>
        </p:spPr>
      </p:pic>
      <p:pic>
        <p:nvPicPr>
          <p:cNvPr id="258060" name="Picture 12" descr="66C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3700" y="3041650"/>
            <a:ext cx="2111375" cy="3322638"/>
          </a:xfrm>
          <a:noFill/>
        </p:spPr>
      </p:pic>
      <p:sp>
        <p:nvSpPr>
          <p:cNvPr id="258064" name="Rectangle 16"/>
          <p:cNvSpPr>
            <a:spLocks noChangeArrowheads="1"/>
          </p:cNvSpPr>
          <p:nvPr/>
        </p:nvSpPr>
        <p:spPr bwMode="auto">
          <a:xfrm>
            <a:off x="3032125" y="823913"/>
            <a:ext cx="3670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Bridas en Campo</a:t>
            </a:r>
          </a:p>
        </p:txBody>
      </p:sp>
    </p:spTree>
  </p:cSld>
  <p:clrMapOvr>
    <a:masterClrMapping/>
  </p:clrMapOvr>
  <p:transition spd="med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25714" y="562656"/>
            <a:ext cx="79683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Techos Geodésicos de Aluminio</a:t>
            </a:r>
            <a:endParaRPr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11" descr="IMG0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0093" y="1687284"/>
            <a:ext cx="6100536" cy="488042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risto rey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29" y="1785258"/>
            <a:ext cx="4296228" cy="3538728"/>
          </a:xfrm>
          <a:prstGeom prst="rect">
            <a:avLst/>
          </a:prstGeom>
        </p:spPr>
      </p:pic>
      <p:pic>
        <p:nvPicPr>
          <p:cNvPr id="8" name="Picture 7" descr="federalist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117" y="1736204"/>
            <a:ext cx="4339771" cy="3536110"/>
          </a:xfrm>
          <a:prstGeom prst="rect">
            <a:avLst/>
          </a:prstGeom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725714" y="562656"/>
            <a:ext cx="79683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AQUASTORE</a:t>
            </a:r>
            <a:endParaRPr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01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18428"/>
            <a:ext cx="4325258" cy="3243945"/>
          </a:xfrm>
          <a:prstGeom prst="rect">
            <a:avLst/>
          </a:prstGeom>
        </p:spPr>
      </p:pic>
      <p:pic>
        <p:nvPicPr>
          <p:cNvPr id="13" name="Picture 12" descr="cristo rey 048.jpg"/>
          <p:cNvPicPr>
            <a:picLocks noChangeAspect="1"/>
          </p:cNvPicPr>
          <p:nvPr/>
        </p:nvPicPr>
        <p:blipFill>
          <a:blip r:embed="rId3" cstate="print"/>
          <a:srcRect l="22852" t="13594" r="14063" b="29531"/>
          <a:stretch>
            <a:fillRect/>
          </a:stretch>
        </p:blipFill>
        <p:spPr>
          <a:xfrm>
            <a:off x="4438990" y="3993454"/>
            <a:ext cx="4417930" cy="32366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03176" y="144648"/>
            <a:ext cx="3155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Entra de Hombre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29848" y="180104"/>
            <a:ext cx="1469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Venteo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6 Imagen" descr="P1010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01747"/>
            <a:ext cx="4327451" cy="3274829"/>
          </a:xfrm>
          <a:prstGeom prst="rect">
            <a:avLst/>
          </a:prstGeom>
        </p:spPr>
      </p:pic>
      <p:pic>
        <p:nvPicPr>
          <p:cNvPr id="474114" name="Picture 2" descr="Z:\PERMASTORE\Urbaca\Casas Geo Techo Plano - Tijuana\IMG00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8842" y="712381"/>
            <a:ext cx="4478079" cy="323314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risto rey 0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323" y="2940323"/>
            <a:ext cx="2854476" cy="2290896"/>
          </a:xfrm>
          <a:prstGeom prst="rect">
            <a:avLst/>
          </a:prstGeom>
        </p:spPr>
      </p:pic>
      <p:pic>
        <p:nvPicPr>
          <p:cNvPr id="11" name="Picture 10" descr="aluminum panel.JPG"/>
          <p:cNvPicPr>
            <a:picLocks noChangeAspect="1"/>
          </p:cNvPicPr>
          <p:nvPr/>
        </p:nvPicPr>
        <p:blipFill>
          <a:blip r:embed="rId3" cstate="print"/>
          <a:srcRect b="18000"/>
          <a:stretch>
            <a:fillRect/>
          </a:stretch>
        </p:blipFill>
        <p:spPr>
          <a:xfrm>
            <a:off x="3275333" y="2401692"/>
            <a:ext cx="5646058" cy="34723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1280" y="1678410"/>
            <a:ext cx="7444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Entra de Hombre, Laminas y Angulo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8399" y="878338"/>
            <a:ext cx="2806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AQUASTORE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SC006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5" descr="dome framed"/>
          <p:cNvPicPr>
            <a:picLocks noChangeAspect="1" noChangeArrowheads="1"/>
          </p:cNvPicPr>
          <p:nvPr/>
        </p:nvPicPr>
        <p:blipFill>
          <a:blip r:embed="rId3" cstate="print">
            <a:lum bright="10000" contrast="6000"/>
          </a:blip>
          <a:srcRect b="20000"/>
          <a:stretch>
            <a:fillRect/>
          </a:stretch>
        </p:blipFill>
        <p:spPr bwMode="auto">
          <a:xfrm>
            <a:off x="533400" y="304800"/>
            <a:ext cx="39639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jacks"/>
          <p:cNvPicPr>
            <a:picLocks noChangeAspect="1" noChangeArrowheads="1"/>
          </p:cNvPicPr>
          <p:nvPr/>
        </p:nvPicPr>
        <p:blipFill>
          <a:blip r:embed="rId4" cstate="print">
            <a:lum bright="-2000" contrast="8000"/>
          </a:blip>
          <a:srcRect/>
          <a:stretch>
            <a:fillRect/>
          </a:stretch>
        </p:blipFill>
        <p:spPr bwMode="auto">
          <a:xfrm>
            <a:off x="4876800" y="3581400"/>
            <a:ext cx="38877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Tanques Aquastore</a:t>
            </a:r>
            <a:endParaRPr lang="es-MX" dirty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Capacidad de 100 m</a:t>
            </a:r>
            <a:r>
              <a:rPr lang="es-MX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22,000 m</a:t>
            </a:r>
            <a:r>
              <a:rPr lang="es-MX" baseline="30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 expansibilidad puede ser pre-diseñada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Pueden ser reubicados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Rápida Construcción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Construidos con Gatos Mecánicos</a:t>
            </a:r>
          </a:p>
          <a:p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Garantía de </a:t>
            </a:r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5 </a:t>
            </a:r>
            <a:r>
              <a:rPr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años</a:t>
            </a:r>
            <a:endParaRPr lang="es-MX" dirty="0"/>
          </a:p>
          <a:p>
            <a:pPr>
              <a:buFontTx/>
              <a:buNone/>
            </a:pPr>
            <a:endParaRPr lang="es-MX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30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95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9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2" autoUpdateAnimBg="0" advAuto="50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 descr="IMG0019"/>
          <p:cNvPicPr>
            <a:picLocks noChangeAspect="1" noChangeArrowheads="1"/>
          </p:cNvPicPr>
          <p:nvPr/>
        </p:nvPicPr>
        <p:blipFill>
          <a:blip r:embed="rId3" cstate="print"/>
          <a:srcRect l="5000" t="3751" b="3751"/>
          <a:stretch>
            <a:fillRect/>
          </a:stretch>
        </p:blipFill>
        <p:spPr bwMode="auto">
          <a:xfrm>
            <a:off x="1096963" y="3978275"/>
            <a:ext cx="347503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img0010"/>
          <p:cNvPicPr>
            <a:picLocks noChangeAspect="1" noChangeArrowheads="1"/>
          </p:cNvPicPr>
          <p:nvPr/>
        </p:nvPicPr>
        <p:blipFill>
          <a:blip r:embed="rId4" cstate="print"/>
          <a:srcRect l="2499" t="3751" r="2499" b="3751"/>
          <a:stretch>
            <a:fillRect/>
          </a:stretch>
        </p:blipFill>
        <p:spPr bwMode="auto">
          <a:xfrm>
            <a:off x="474663" y="396875"/>
            <a:ext cx="34734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IMG0012"/>
          <p:cNvPicPr>
            <a:picLocks noChangeAspect="1" noChangeArrowheads="1"/>
          </p:cNvPicPr>
          <p:nvPr/>
        </p:nvPicPr>
        <p:blipFill>
          <a:blip r:embed="rId5" cstate="print"/>
          <a:srcRect l="7500" t="3751" b="3751"/>
          <a:stretch>
            <a:fillRect/>
          </a:stretch>
        </p:blipFill>
        <p:spPr bwMode="auto">
          <a:xfrm>
            <a:off x="5486400" y="2514600"/>
            <a:ext cx="338455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b"/>
          <a:lstStyle/>
          <a:p>
            <a:r>
              <a:rPr lang="es-MX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Aplicaciones de los Tanques Aquastore</a:t>
            </a:r>
            <a:r>
              <a:rPr lang="es-MX" sz="4800" dirty="0"/>
              <a:t> </a:t>
            </a:r>
            <a:endParaRPr lang="es-MX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4582886" cy="4876800"/>
          </a:xfr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r>
              <a:rPr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Agua Potable</a:t>
            </a:r>
          </a:p>
          <a:p>
            <a:pPr lvl="1"/>
            <a:r>
              <a:rPr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Standpipes - Cilindro Elevado</a:t>
            </a:r>
          </a:p>
          <a:p>
            <a:pPr lvl="1"/>
            <a:r>
              <a:rPr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Reservorios  </a:t>
            </a:r>
          </a:p>
          <a:p>
            <a:pPr lvl="1"/>
            <a:r>
              <a:rPr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Agua contra Incendios</a:t>
            </a:r>
          </a:p>
          <a:p>
            <a:r>
              <a:rPr lang="es-MX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Agua Residual</a:t>
            </a:r>
          </a:p>
          <a:p>
            <a:pPr lvl="1"/>
            <a:r>
              <a:rPr lang="es-MX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Clarificadores</a:t>
            </a:r>
          </a:p>
          <a:p>
            <a:pPr lvl="1"/>
            <a:r>
              <a:rPr lang="es-MX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Aireación</a:t>
            </a:r>
          </a:p>
          <a:p>
            <a:pPr lvl="1"/>
            <a:r>
              <a:rPr lang="es-MX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Digestión Anaeróbica</a:t>
            </a:r>
          </a:p>
          <a:p>
            <a:pPr lvl="1"/>
            <a:r>
              <a:rPr lang="es-MX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Filtro Percolador</a:t>
            </a:r>
          </a:p>
          <a:p>
            <a:pPr lvl="1"/>
            <a:r>
              <a:rPr lang="es-MX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Digestor de Lodos</a:t>
            </a:r>
          </a:p>
          <a:p>
            <a:pPr lvl="1"/>
            <a:r>
              <a:rPr lang="es-MX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Lixiviado de Relleno Sanitario</a:t>
            </a:r>
            <a:endParaRPr lang="es-MX" sz="2000" dirty="0"/>
          </a:p>
        </p:txBody>
      </p:sp>
      <p:sp>
        <p:nvSpPr>
          <p:cNvPr id="7" name="Rectangle 6"/>
          <p:cNvSpPr/>
          <p:nvPr/>
        </p:nvSpPr>
        <p:spPr>
          <a:xfrm>
            <a:off x="4848878" y="4791241"/>
            <a:ext cx="4076950" cy="1766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Techos Geodésicos de </a:t>
            </a:r>
          </a:p>
          <a:p>
            <a:pPr>
              <a:buNone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Aluminio</a:t>
            </a:r>
            <a:endParaRPr lang="es-MX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None/>
            </a:pPr>
            <a:endParaRPr lang="es-MX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5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50"/>
                            </p:stCondLst>
                            <p:childTnLst>
                              <p:par>
                                <p:cTn id="2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7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2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700"/>
                            </p:stCondLst>
                            <p:childTnLst>
                              <p:par>
                                <p:cTn id="4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350"/>
                            </p:stCondLst>
                            <p:childTnLst>
                              <p:par>
                                <p:cTn id="4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800"/>
                            </p:stCondLst>
                            <p:childTnLst>
                              <p:par>
                                <p:cTn id="5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 bldLvl="3" autoUpdateAnimBg="0" advAuto="50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Marcador de contenido" descr="Vitrium cross-section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138223" y="361507"/>
            <a:ext cx="9005777" cy="6103087"/>
          </a:xfrm>
        </p:spPr>
      </p:pic>
      <p:cxnSp>
        <p:nvCxnSpPr>
          <p:cNvPr id="5" name="4 Conector recto de flecha"/>
          <p:cNvCxnSpPr/>
          <p:nvPr/>
        </p:nvCxnSpPr>
        <p:spPr bwMode="auto">
          <a:xfrm flipV="1">
            <a:off x="1850065" y="4944140"/>
            <a:ext cx="680484" cy="552893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9 CuadroTexto"/>
          <p:cNvSpPr txBox="1"/>
          <p:nvPr/>
        </p:nvSpPr>
        <p:spPr>
          <a:xfrm>
            <a:off x="1850065" y="2328530"/>
            <a:ext cx="967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424223" y="2360428"/>
            <a:ext cx="2530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Dióxido</a:t>
            </a:r>
            <a:r>
              <a:rPr lang="en-US" sz="2000" dirty="0" smtClean="0"/>
              <a:t> de </a:t>
            </a:r>
            <a:r>
              <a:rPr lang="es-MX" sz="2000" dirty="0" smtClean="0"/>
              <a:t>Titanio</a:t>
            </a:r>
            <a:endParaRPr lang="es-MX" sz="20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84111" y="3508744"/>
            <a:ext cx="2190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Vitrium</a:t>
            </a:r>
            <a:endParaRPr lang="en-US" sz="20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2615609" y="4540102"/>
            <a:ext cx="2998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Vidrio de oxido de </a:t>
            </a:r>
            <a:r>
              <a:rPr lang="en-US" sz="2000" dirty="0" smtClean="0"/>
              <a:t>nickel</a:t>
            </a:r>
            <a:r>
              <a:rPr lang="es-MX" sz="2000" dirty="0" smtClean="0"/>
              <a:t> catalítico</a:t>
            </a:r>
            <a:endParaRPr lang="es-MX" sz="20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859619" y="5677786"/>
            <a:ext cx="1690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Acero</a:t>
            </a:r>
            <a:endParaRPr lang="es-MX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72140" y="3551274"/>
            <a:ext cx="3381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Espesor de 14 a 18 </a:t>
            </a:r>
            <a:r>
              <a:rPr lang="es-MX" sz="2000" dirty="0" err="1" smtClean="0"/>
              <a:t>mils</a:t>
            </a:r>
            <a:endParaRPr lang="es-MX" sz="2000" dirty="0"/>
          </a:p>
        </p:txBody>
      </p:sp>
      <p:cxnSp>
        <p:nvCxnSpPr>
          <p:cNvPr id="17" name="16 Conector recto de flecha"/>
          <p:cNvCxnSpPr/>
          <p:nvPr/>
        </p:nvCxnSpPr>
        <p:spPr bwMode="auto">
          <a:xfrm rot="5400000">
            <a:off x="632638" y="2908004"/>
            <a:ext cx="1467293" cy="10633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 rot="5400000" flipH="1" flipV="1">
            <a:off x="723014" y="4529470"/>
            <a:ext cx="1265274" cy="106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19 CuadroTexto"/>
          <p:cNvSpPr txBox="1"/>
          <p:nvPr/>
        </p:nvSpPr>
        <p:spPr>
          <a:xfrm>
            <a:off x="5507664" y="744279"/>
            <a:ext cx="3317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Prueba de alto voltaje de 1,100 voltios / EN 15282</a:t>
            </a:r>
            <a:endParaRPr lang="es-MX" sz="2000" dirty="0"/>
          </a:p>
        </p:txBody>
      </p:sp>
      <p:sp>
        <p:nvSpPr>
          <p:cNvPr id="21" name="20 Flecha abajo"/>
          <p:cNvSpPr/>
          <p:nvPr/>
        </p:nvSpPr>
        <p:spPr bwMode="auto">
          <a:xfrm>
            <a:off x="6812281" y="1360967"/>
            <a:ext cx="162677" cy="595424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s-MX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14400" y="1052623"/>
            <a:ext cx="1850065" cy="584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3C1F</a:t>
            </a:r>
            <a:endParaRPr lang="es-MX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RBI - GDL SIAPA mod.9029-5000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19417"/>
            <a:ext cx="9144000" cy="581916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DUSA 8115 - 2146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EDC0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47" y="584791"/>
            <a:ext cx="8686800" cy="573094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g tijuana 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isto rey 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 prader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ERRA URBANA 6224 - 2000M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YNAMICA - GDL SIAPA MOD. 9029-5000M3, WTG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 MIRADOR MODIFIC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/>
          </p:cNvPicPr>
          <p:nvPr>
            <p:ph/>
          </p:nvPr>
        </p:nvPicPr>
        <p:blipFill>
          <a:blip r:embed="rId2" cstate="print"/>
          <a:srcRect l="33575" t="60480" r="23627" b="14400"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5727018" y="3136615"/>
            <a:ext cx="10033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smtClean="0"/>
              <a:t>Vidrio</a:t>
            </a:r>
          </a:p>
          <a:p>
            <a:pPr>
              <a:buNone/>
            </a:pPr>
            <a:r>
              <a:rPr lang="en-US" sz="2000" dirty="0" smtClean="0"/>
              <a:t> </a:t>
            </a:r>
            <a:endParaRPr lang="es-MX" sz="2000" dirty="0"/>
          </a:p>
        </p:txBody>
      </p:sp>
      <p:sp>
        <p:nvSpPr>
          <p:cNvPr id="8" name="7 Rectángulo"/>
          <p:cNvSpPr/>
          <p:nvPr/>
        </p:nvSpPr>
        <p:spPr>
          <a:xfrm>
            <a:off x="2264734" y="446400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dirty="0" smtClean="0"/>
              <a:t>Vidrio de oxido de </a:t>
            </a:r>
            <a:r>
              <a:rPr lang="en-US" sz="2000" dirty="0" smtClean="0"/>
              <a:t>nickel</a:t>
            </a:r>
            <a:r>
              <a:rPr lang="es-MX" sz="2000" dirty="0" smtClean="0"/>
              <a:t> catalítico</a:t>
            </a:r>
            <a:endParaRPr lang="es-MX" sz="2000" dirty="0"/>
          </a:p>
        </p:txBody>
      </p:sp>
      <p:sp>
        <p:nvSpPr>
          <p:cNvPr id="9" name="8 CuadroTexto"/>
          <p:cNvSpPr txBox="1"/>
          <p:nvPr/>
        </p:nvSpPr>
        <p:spPr>
          <a:xfrm>
            <a:off x="3604437" y="5720316"/>
            <a:ext cx="2381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 smtClean="0"/>
              <a:t>ACERO</a:t>
            </a:r>
            <a:endParaRPr lang="es-MX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0" y="2105247"/>
            <a:ext cx="255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637953" y="2902688"/>
            <a:ext cx="2721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dirty="0" smtClean="0"/>
              <a:t>Espesor de 7 a 11 </a:t>
            </a:r>
            <a:r>
              <a:rPr lang="es-MX" sz="1800" dirty="0" err="1" smtClean="0"/>
              <a:t>mils</a:t>
            </a:r>
            <a:endParaRPr lang="es-MX" sz="1800" dirty="0"/>
          </a:p>
        </p:txBody>
      </p:sp>
      <p:cxnSp>
        <p:nvCxnSpPr>
          <p:cNvPr id="16" name="15 Conector recto de flecha"/>
          <p:cNvCxnSpPr/>
          <p:nvPr/>
        </p:nvCxnSpPr>
        <p:spPr bwMode="auto">
          <a:xfrm rot="16200000" flipH="1">
            <a:off x="1259959" y="2461437"/>
            <a:ext cx="1020725" cy="106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17 Conector recto de flecha"/>
          <p:cNvCxnSpPr/>
          <p:nvPr/>
        </p:nvCxnSpPr>
        <p:spPr bwMode="auto">
          <a:xfrm rot="5400000" flipH="1" flipV="1">
            <a:off x="903769" y="4157331"/>
            <a:ext cx="1754373" cy="10632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 de flecha"/>
          <p:cNvCxnSpPr/>
          <p:nvPr/>
        </p:nvCxnSpPr>
        <p:spPr bwMode="auto">
          <a:xfrm rot="16200000" flipH="1">
            <a:off x="6220047" y="2775097"/>
            <a:ext cx="893135" cy="21266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23 Conector recto de flecha"/>
          <p:cNvCxnSpPr/>
          <p:nvPr/>
        </p:nvCxnSpPr>
        <p:spPr bwMode="auto">
          <a:xfrm rot="5400000" flipH="1" flipV="1">
            <a:off x="6315740" y="3934047"/>
            <a:ext cx="744279" cy="1588"/>
          </a:xfrm>
          <a:prstGeom prst="straightConnector1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24 Rectángulo"/>
          <p:cNvSpPr/>
          <p:nvPr/>
        </p:nvSpPr>
        <p:spPr>
          <a:xfrm>
            <a:off x="4433777" y="67881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2000" dirty="0" smtClean="0"/>
              <a:t>Prueba de voltaje de 600 voltios /No EN 15282</a:t>
            </a:r>
            <a:endParaRPr lang="es-MX" sz="2000" dirty="0"/>
          </a:p>
        </p:txBody>
      </p:sp>
      <p:sp>
        <p:nvSpPr>
          <p:cNvPr id="26" name="25 Flecha abajo"/>
          <p:cNvSpPr/>
          <p:nvPr/>
        </p:nvSpPr>
        <p:spPr bwMode="auto">
          <a:xfrm>
            <a:off x="6507126" y="1052623"/>
            <a:ext cx="191386" cy="1031358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s-MX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23014" y="103135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2C2F</a:t>
            </a:r>
            <a:endParaRPr lang="es-MX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 OLIVOS MODIFIC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 ANGELES MODIFIC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ERRA Y ARMONIA - GDL SIAPA MOD. 4829-1500M3, WTGF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RBI VILLA DEL PRADO II MODIFIC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915" y="0"/>
            <a:ext cx="8610169" cy="6858000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DC0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466" y="669851"/>
            <a:ext cx="8165804" cy="5613991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6190033.JPG"/>
          <p:cNvPicPr>
            <a:picLocks noChangeAspect="1"/>
          </p:cNvPicPr>
          <p:nvPr/>
        </p:nvPicPr>
        <p:blipFill>
          <a:blip r:embed="rId2" cstate="print"/>
          <a:srcRect l="4432" t="2301" r="5455" b="8182"/>
          <a:stretch>
            <a:fillRect/>
          </a:stretch>
        </p:blipFill>
        <p:spPr>
          <a:xfrm>
            <a:off x="210707" y="433614"/>
            <a:ext cx="4635055" cy="6139052"/>
          </a:xfrm>
          <a:prstGeom prst="rect">
            <a:avLst/>
          </a:prstGeom>
        </p:spPr>
      </p:pic>
      <p:pic>
        <p:nvPicPr>
          <p:cNvPr id="4" name="Picture 3" descr="000_2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6529" y="3080531"/>
            <a:ext cx="4501432" cy="3000955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207656" y="696686"/>
            <a:ext cx="593634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MX" sz="44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ADM </a:t>
            </a:r>
            <a:r>
              <a:rPr kumimoji="1" lang="es-MX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Durango 3,000 m</a:t>
            </a:r>
            <a:r>
              <a:rPr kumimoji="1" lang="es-MX" sz="4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Tijuana 2,000 m</a:t>
            </a:r>
            <a:r>
              <a:rPr lang="es-MX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pic>
        <p:nvPicPr>
          <p:cNvPr id="449540" name="Picture 4" descr="IM008469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138" y="1792288"/>
            <a:ext cx="7707312" cy="4870450"/>
          </a:xfrm>
          <a:noFill/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8" name="Picture 4" descr="Picture055_12Jan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" y="1695450"/>
            <a:ext cx="3962400" cy="2971800"/>
          </a:xfrm>
          <a:noFill/>
        </p:spPr>
      </p:pic>
      <p:pic>
        <p:nvPicPr>
          <p:cNvPr id="451591" name="Picture 7" descr="Picture058_12Jan0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5775" y="1703388"/>
            <a:ext cx="3932238" cy="2949575"/>
          </a:xfrm>
          <a:noFill/>
        </p:spPr>
      </p:pic>
      <p:pic>
        <p:nvPicPr>
          <p:cNvPr id="451594" name="Picture 10" descr="Picture057_12Jan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4767263"/>
            <a:ext cx="2525712" cy="1893887"/>
          </a:xfrm>
          <a:noFill/>
        </p:spPr>
      </p:pic>
      <p:sp>
        <p:nvSpPr>
          <p:cNvPr id="451597" name="Rectangle 1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s-MX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CEA Querétaro 1,000 m</a:t>
            </a:r>
            <a:r>
              <a:rPr lang="es-MX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451598" name="Text Box 14"/>
          <p:cNvSpPr txBox="1">
            <a:spLocks noChangeArrowheads="1"/>
          </p:cNvSpPr>
          <p:nvPr/>
        </p:nvSpPr>
        <p:spPr bwMode="auto">
          <a:xfrm>
            <a:off x="4376738" y="5127625"/>
            <a:ext cx="4541837" cy="1066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Proyecto Súper Acueducto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s-MX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Total de 13 Tanques</a:t>
            </a:r>
            <a:endParaRPr kumimoji="0" lang="es-MX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4" name="Picture 4" descr="LIBRAMIENTO SUR-PONIENTE 1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35213"/>
            <a:ext cx="4038600" cy="3055937"/>
          </a:xfrm>
          <a:noFill/>
          <a:ln>
            <a:miter lim="800000"/>
            <a:headEnd/>
            <a:tailEnd/>
          </a:ln>
        </p:spPr>
      </p:pic>
      <p:pic>
        <p:nvPicPr>
          <p:cNvPr id="460806" name="Picture 6" descr="LIBRAMIENTO SUR-PONIENTE 1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35213"/>
            <a:ext cx="4038600" cy="3055937"/>
          </a:xfrm>
          <a:noFill/>
          <a:ln>
            <a:miter lim="800000"/>
            <a:headEnd/>
            <a:tailEnd/>
          </a:ln>
        </p:spPr>
      </p:pic>
      <p:sp>
        <p:nvSpPr>
          <p:cNvPr id="460809" name="Rectangle 9"/>
          <p:cNvSpPr>
            <a:spLocks noChangeArrowheads="1"/>
          </p:cNvSpPr>
          <p:nvPr/>
        </p:nvSpPr>
        <p:spPr bwMode="auto">
          <a:xfrm>
            <a:off x="2017713" y="771525"/>
            <a:ext cx="592455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CEA Querétaro 1,000 m3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3" name="Picture 5" descr="terrademex-ohmex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1819275"/>
            <a:ext cx="8432800" cy="4657725"/>
          </a:xfrm>
          <a:prstGeom prst="rect">
            <a:avLst/>
          </a:prstGeom>
          <a:noFill/>
        </p:spPr>
      </p:pic>
      <p:sp>
        <p:nvSpPr>
          <p:cNvPr id="467975" name="Rectangle 7"/>
          <p:cNvSpPr>
            <a:spLocks noChangeArrowheads="1"/>
          </p:cNvSpPr>
          <p:nvPr/>
        </p:nvSpPr>
        <p:spPr bwMode="auto">
          <a:xfrm>
            <a:off x="1292225" y="741363"/>
            <a:ext cx="67341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SAPASA </a:t>
            </a:r>
            <a:r>
              <a:rPr lang="es-MX" sz="4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Atizapan</a:t>
            </a:r>
            <a:r>
              <a:rPr lang="es-MX" sz="4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2,000 m3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2" name="Text Box 4"/>
          <p:cNvSpPr txBox="1">
            <a:spLocks noChangeArrowheads="1"/>
          </p:cNvSpPr>
          <p:nvPr/>
        </p:nvSpPr>
        <p:spPr bwMode="auto">
          <a:xfrm>
            <a:off x="587375" y="2671763"/>
            <a:ext cx="6780213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Entrega Total del Proyecto en Menor Tiempo</a:t>
            </a:r>
          </a:p>
        </p:txBody>
      </p:sp>
      <p:sp>
        <p:nvSpPr>
          <p:cNvPr id="401413" name="Text Box 5"/>
          <p:cNvSpPr txBox="1">
            <a:spLocks noChangeArrowheads="1"/>
          </p:cNvSpPr>
          <p:nvPr/>
        </p:nvSpPr>
        <p:spPr bwMode="auto">
          <a:xfrm>
            <a:off x="1152525" y="3444875"/>
            <a:ext cx="17478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Sin Fugas</a:t>
            </a: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587375" y="4899025"/>
            <a:ext cx="405765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Servicio Local Post-Venta</a:t>
            </a:r>
          </a:p>
        </p:txBody>
      </p:sp>
      <p:sp>
        <p:nvSpPr>
          <p:cNvPr id="401415" name="Text Box 7"/>
          <p:cNvSpPr txBox="1">
            <a:spLocks noChangeArrowheads="1"/>
          </p:cNvSpPr>
          <p:nvPr/>
        </p:nvSpPr>
        <p:spPr bwMode="auto">
          <a:xfrm>
            <a:off x="587375" y="5783263"/>
            <a:ext cx="870296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Certificación ISO, </a:t>
            </a:r>
            <a:r>
              <a:rPr kumimoji="0" lang="es-MX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 15282, AWWA</a:t>
            </a:r>
            <a:r>
              <a:rPr kumimoji="0" lang="es-MX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NSF, ANSI-61, FM</a:t>
            </a:r>
          </a:p>
        </p:txBody>
      </p:sp>
      <p:sp>
        <p:nvSpPr>
          <p:cNvPr id="401416" name="Text Box 8"/>
          <p:cNvSpPr txBox="1">
            <a:spLocks noChangeArrowheads="1"/>
          </p:cNvSpPr>
          <p:nvPr/>
        </p:nvSpPr>
        <p:spPr bwMode="auto">
          <a:xfrm>
            <a:off x="3170238" y="3929063"/>
            <a:ext cx="1897062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Sin Grietas</a:t>
            </a:r>
          </a:p>
        </p:txBody>
      </p:sp>
      <p:sp>
        <p:nvSpPr>
          <p:cNvPr id="401417" name="Text Box 9"/>
          <p:cNvSpPr txBox="1">
            <a:spLocks noChangeArrowheads="1"/>
          </p:cNvSpPr>
          <p:nvPr/>
        </p:nvSpPr>
        <p:spPr bwMode="auto">
          <a:xfrm>
            <a:off x="5511800" y="4435475"/>
            <a:ext cx="2293938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Sin Corrosión</a:t>
            </a:r>
          </a:p>
        </p:txBody>
      </p:sp>
      <p:sp>
        <p:nvSpPr>
          <p:cNvPr id="401421" name="Rectangle 13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Beneficios al Usuario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/>
        </p:nvSpPr>
        <p:spPr bwMode="auto">
          <a:xfrm>
            <a:off x="587375" y="1866900"/>
            <a:ext cx="19177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kumimoji="0" lang="es-MX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Único Giro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1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1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ID="23" presetClass="entr" presetSubtype="16" repeatCount="indefinite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00"/>
                            </p:stCondLst>
                            <p:childTnLst>
                              <p:par>
                                <p:cTn id="20" presetID="23" presetClass="entr" presetSubtype="16" repeatCount="indefinite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1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1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700"/>
                            </p:stCondLst>
                            <p:childTnLst>
                              <p:par>
                                <p:cTn id="25" presetID="23" presetClass="entr" presetSubtype="16" repeatCount="indefinite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1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1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00"/>
                            </p:stCondLst>
                            <p:childTnLst>
                              <p:par>
                                <p:cTn id="30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900"/>
                            </p:stCondLst>
                            <p:childTnLst>
                              <p:par>
                                <p:cTn id="35" presetID="2" presetClass="entr" presetSubtype="2" accel="50000" decel="5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01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1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2" grpId="0" autoUpdateAnimBg="0"/>
      <p:bldP spid="401413" grpId="0" autoUpdateAnimBg="0"/>
      <p:bldP spid="401414" grpId="0" autoUpdateAnimBg="0"/>
      <p:bldP spid="401415" grpId="0" autoUpdateAnimBg="0"/>
      <p:bldP spid="401416" grpId="0" autoUpdateAnimBg="0"/>
      <p:bldP spid="401417" grpId="0" autoUpdateAnimBg="0"/>
      <p:bldP spid="401424" grpId="0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948" name="Picture 4" descr="TANQUE ATIZAPAN 2000M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588" y="1474788"/>
            <a:ext cx="7870825" cy="5165725"/>
          </a:xfrm>
          <a:prstGeom prst="rect">
            <a:avLst/>
          </a:prstGeom>
          <a:noFill/>
        </p:spPr>
      </p:pic>
      <p:sp>
        <p:nvSpPr>
          <p:cNvPr id="466949" name="Rectangle 5"/>
          <p:cNvSpPr>
            <a:spLocks noChangeArrowheads="1"/>
          </p:cNvSpPr>
          <p:nvPr/>
        </p:nvSpPr>
        <p:spPr bwMode="auto">
          <a:xfrm>
            <a:off x="1292225" y="741363"/>
            <a:ext cx="6734175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SAPASA Atizapan 2,300 m3</a:t>
            </a:r>
          </a:p>
        </p:txBody>
      </p:sp>
    </p:spTree>
  </p:cSld>
  <p:clrMapOvr>
    <a:masterClrMapping/>
  </p:clrMapOvr>
  <p:transition spd="med">
    <p:random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4" name="Picture 4" descr="Picture087_16Feb05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225" y="1660525"/>
            <a:ext cx="7940675" cy="4927600"/>
          </a:xfrm>
          <a:noFill/>
        </p:spPr>
      </p:pic>
      <p:sp>
        <p:nvSpPr>
          <p:cNvPr id="455687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947025" cy="1143000"/>
          </a:xfrm>
          <a:noFill/>
          <a:ln/>
        </p:spPr>
        <p:txBody>
          <a:bodyPr/>
          <a:lstStyle/>
          <a:p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 &amp; CESPT Tijuana 1,500 m3</a:t>
            </a:r>
          </a:p>
        </p:txBody>
      </p:sp>
    </p:spTree>
  </p:cSld>
  <p:clrMapOvr>
    <a:masterClrMapping/>
  </p:clrMapOvr>
  <p:transition spd="med">
    <p:rand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ARA &amp; CESPT Tijuana</a:t>
            </a:r>
          </a:p>
        </p:txBody>
      </p:sp>
      <p:pic>
        <p:nvPicPr>
          <p:cNvPr id="457732" name="Picture 4" descr="Picture092_16Feb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609850"/>
            <a:ext cx="3810000" cy="2857500"/>
          </a:xfrm>
          <a:noFill/>
        </p:spPr>
      </p:pic>
      <p:pic>
        <p:nvPicPr>
          <p:cNvPr id="457735" name="Picture 7" descr="Picture089_16Feb0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609850"/>
            <a:ext cx="3810000" cy="2857500"/>
          </a:xfrm>
          <a:noFill/>
        </p:spPr>
      </p:pic>
    </p:spTree>
  </p:cSld>
  <p:clrMapOvr>
    <a:masterClrMapping/>
  </p:clrMapOvr>
  <p:transition spd="med">
    <p:rand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 descr="277C2"/>
          <p:cNvPicPr>
            <a:picLocks noGrp="1" noChangeArrowheads="1"/>
          </p:cNvPicPr>
          <p:nvPr>
            <p:ph/>
          </p:nvPr>
        </p:nvPicPr>
        <p:blipFill>
          <a:blip r:embed="rId3" cstate="print"/>
          <a:srcRect t="15652"/>
          <a:stretch>
            <a:fillRect/>
          </a:stretch>
        </p:blipFill>
        <p:spPr bwMode="auto">
          <a:xfrm>
            <a:off x="352425" y="1554163"/>
            <a:ext cx="8456613" cy="5040312"/>
          </a:xfrm>
          <a:noFill/>
          <a:ln>
            <a:miter lim="800000"/>
            <a:headEnd/>
            <a:tailEnd/>
          </a:ln>
        </p:spPr>
      </p:pic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Medellín, Colombia 2000 M</a:t>
            </a:r>
            <a:r>
              <a:rPr lang="es-MX" sz="44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 spd="med">
    <p:rand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0" name="Picture 4" descr="272C2"/>
          <p:cNvPicPr>
            <a:picLocks noGrp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355600"/>
            <a:ext cx="3689350" cy="5872163"/>
          </a:xfrm>
          <a:noFill/>
        </p:spPr>
      </p:pic>
      <p:pic>
        <p:nvPicPr>
          <p:cNvPr id="265226" name="Picture 10" descr="270C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7975" y="400050"/>
            <a:ext cx="4460875" cy="2852738"/>
          </a:xfrm>
          <a:noFill/>
        </p:spPr>
      </p:pic>
      <p:pic>
        <p:nvPicPr>
          <p:cNvPr id="265229" name="Picture 13" descr="271C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7025" y="3417888"/>
            <a:ext cx="4457700" cy="2828925"/>
          </a:xfrm>
          <a:noFill/>
        </p:spPr>
      </p:pic>
    </p:spTree>
  </p:cSld>
  <p:clrMapOvr>
    <a:masterClrMapping/>
  </p:clrMapOvr>
  <p:transition spd="med">
    <p:rand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6" name="Picture 4" descr="315"/>
          <p:cNvPicPr>
            <a:picLocks noGrp="1" noChangeArrowheads="1"/>
          </p:cNvPicPr>
          <p:nvPr>
            <p:ph/>
          </p:nvPr>
        </p:nvPicPr>
        <p:blipFill>
          <a:blip r:embed="rId3" cstate="print"/>
          <a:srcRect t="20216"/>
          <a:stretch>
            <a:fillRect/>
          </a:stretch>
        </p:blipFill>
        <p:spPr bwMode="auto">
          <a:xfrm>
            <a:off x="284163" y="1604963"/>
            <a:ext cx="8605837" cy="5067300"/>
          </a:xfrm>
          <a:noFill/>
          <a:ln>
            <a:miter lim="800000"/>
            <a:headEnd/>
            <a:tailEnd/>
          </a:ln>
        </p:spPr>
      </p:pic>
      <p:sp>
        <p:nvSpPr>
          <p:cNvPr id="269318" name="Rectangle 6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Medellín, Colombia 2000 M</a:t>
            </a:r>
            <a:r>
              <a:rPr lang="es-MX" sz="44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 spd="med">
    <p:rand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4" name="Picture 4" descr="3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300" y="658813"/>
            <a:ext cx="4095750" cy="2590800"/>
          </a:xfrm>
          <a:noFill/>
        </p:spPr>
      </p:pic>
      <p:pic>
        <p:nvPicPr>
          <p:cNvPr id="271366" name="Picture 6" descr="30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9450" y="658813"/>
            <a:ext cx="4006850" cy="2582862"/>
          </a:xfrm>
          <a:noFill/>
        </p:spPr>
      </p:pic>
      <p:pic>
        <p:nvPicPr>
          <p:cNvPr id="271369" name="Picture 9" descr="2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300" y="3533775"/>
            <a:ext cx="4052888" cy="2547938"/>
          </a:xfrm>
          <a:noFill/>
        </p:spPr>
      </p:pic>
      <p:pic>
        <p:nvPicPr>
          <p:cNvPr id="271372" name="Picture 12" descr="29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9450" y="3548063"/>
            <a:ext cx="3890963" cy="2547937"/>
          </a:xfrm>
          <a:noFill/>
        </p:spPr>
      </p:pic>
      <p:sp>
        <p:nvSpPr>
          <p:cNvPr id="271375" name="Rectangle 15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s-MX" sz="4400">
                <a:effectLst>
                  <a:outerShdw blurRad="38100" dist="38100" dir="2700000" algn="tl">
                    <a:srgbClr val="000000"/>
                  </a:outerShdw>
                </a:effectLst>
              </a:rPr>
              <a:t>Medellín, Colombia 2000 M</a:t>
            </a:r>
            <a:r>
              <a:rPr lang="es-MX" sz="4400" baseline="30000"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</p:spTree>
  </p:cSld>
  <p:clrMapOvr>
    <a:masterClrMapping/>
  </p:clrMapOvr>
  <p:transition spd="med">
    <p:random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21" name="Rectangle 17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CESPT TIJUANA 2000 M</a:t>
            </a:r>
            <a:r>
              <a:rPr lang="es-MX" baseline="30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pic>
        <p:nvPicPr>
          <p:cNvPr id="431112" name="Picture 8" descr="IM00695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806575"/>
            <a:ext cx="2641600" cy="1981200"/>
          </a:xfrm>
          <a:noFill/>
        </p:spPr>
      </p:pic>
      <p:pic>
        <p:nvPicPr>
          <p:cNvPr id="431114" name="Picture 10" descr="IM0080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3263" y="1849438"/>
            <a:ext cx="2641600" cy="1981200"/>
          </a:xfrm>
          <a:noFill/>
        </p:spPr>
      </p:pic>
      <p:pic>
        <p:nvPicPr>
          <p:cNvPr id="431117" name="Picture 13" descr="IM00807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850" y="1893888"/>
            <a:ext cx="2641600" cy="1981200"/>
          </a:xfrm>
          <a:noFill/>
        </p:spPr>
      </p:pic>
      <p:pic>
        <p:nvPicPr>
          <p:cNvPr id="431120" name="Picture 16" descr="IM00813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43375"/>
            <a:ext cx="2641600" cy="1981200"/>
          </a:xfrm>
          <a:noFill/>
        </p:spPr>
      </p:pic>
      <p:pic>
        <p:nvPicPr>
          <p:cNvPr id="431123" name="Picture 19" descr="IM0083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5488" y="4167188"/>
            <a:ext cx="2627312" cy="1970087"/>
          </a:xfrm>
          <a:prstGeom prst="rect">
            <a:avLst/>
          </a:prstGeom>
          <a:noFill/>
        </p:spPr>
      </p:pic>
      <p:pic>
        <p:nvPicPr>
          <p:cNvPr id="431124" name="Picture 20" descr="IM00846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70625" y="4156075"/>
            <a:ext cx="2698750" cy="20240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rand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finales tanque morelos 00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25" y="1247775"/>
            <a:ext cx="7848600" cy="5159375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55638" y="1100138"/>
            <a:ext cx="7772400" cy="968375"/>
          </a:xfrm>
          <a:noFill/>
          <a:ln/>
        </p:spPr>
        <p:txBody>
          <a:bodyPr anchor="b"/>
          <a:lstStyle/>
          <a:p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Tanque de Almacenamiento de Agua Potable Morelos 5,000 m3</a:t>
            </a:r>
            <a:b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CESPT Tijuana</a:t>
            </a:r>
            <a:endParaRPr lang="es-MX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Cayman Water Corpo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163" y="1595438"/>
            <a:ext cx="7843837" cy="5089525"/>
          </a:xfrm>
          <a:prstGeom prst="rect">
            <a:avLst/>
          </a:prstGeom>
          <a:noFill/>
        </p:spPr>
      </p:pic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MX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Corporación de Agua de Las Islas Caimanes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">
  <a:themeElements>
    <a:clrScheme name="Contemporary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Contemporary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Designs\Contemporary.pot</Template>
  <TotalTime>5670</TotalTime>
  <Words>1222</Words>
  <Application>Microsoft Office PowerPoint</Application>
  <PresentationFormat>Presentación en pantalla (4:3)</PresentationFormat>
  <Paragraphs>402</Paragraphs>
  <Slides>135</Slides>
  <Notes>78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135</vt:i4>
      </vt:variant>
    </vt:vector>
  </HeadingPairs>
  <TitlesOfParts>
    <vt:vector size="137" baseType="lpstr">
      <vt:lpstr>Contemporary</vt:lpstr>
      <vt:lpstr>Drawing</vt:lpstr>
      <vt:lpstr>Diapositiva 1</vt:lpstr>
      <vt:lpstr>FLORIDA AQUASTORE USA</vt:lpstr>
      <vt:lpstr>FLORIDA AQUASTORE DE MÉXICO</vt:lpstr>
      <vt:lpstr>FLORIDA AQUASTORE DE MÉXICO</vt:lpstr>
      <vt:lpstr>Beneficios al Usuario</vt:lpstr>
      <vt:lpstr>Beneficios al Usuario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Grietas En La Pared</vt:lpstr>
      <vt:lpstr>Filtraciones</vt:lpstr>
      <vt:lpstr>Diapositiva 16</vt:lpstr>
      <vt:lpstr>Diapositiva 17</vt:lpstr>
      <vt:lpstr>Certificación ISO 9001</vt:lpstr>
      <vt:lpstr>Seis Hectáreas Bajo Techo</vt:lpstr>
      <vt:lpstr>Acero Directamente de la Siderúrgica</vt:lpstr>
      <vt:lpstr>Desenrollado y Cortado del Acero a la Medida</vt:lpstr>
      <vt:lpstr>Prensa de Acero</vt:lpstr>
      <vt:lpstr>Edge Coat</vt:lpstr>
      <vt:lpstr>Diapositiva 24</vt:lpstr>
      <vt:lpstr>Laminas sin Edge Coat</vt:lpstr>
      <vt:lpstr>Mezcla“SLIP”</vt:lpstr>
      <vt:lpstr>Rociado del “Slip”</vt:lpstr>
      <vt:lpstr>Fusionado Vidrio al Acero</vt:lpstr>
      <vt:lpstr>Control de Calidad</vt:lpstr>
      <vt:lpstr>Manufacturación de Tornillos</vt:lpstr>
      <vt:lpstr>Colores Exteriores</vt:lpstr>
      <vt:lpstr>Contenedores Abiertos</vt:lpstr>
      <vt:lpstr>Tanques Aquastore</vt:lpstr>
      <vt:lpstr>Solución “Llave en Mano”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ENSAMBLE</vt:lpstr>
      <vt:lpstr>Diapositiva 53</vt:lpstr>
      <vt:lpstr>Diapositiva 54</vt:lpstr>
      <vt:lpstr>Diapositiva 55</vt:lpstr>
      <vt:lpstr>Diapositiva 56</vt:lpstr>
      <vt:lpstr>Diapositiva 57</vt:lpstr>
      <vt:lpstr>Piso de Vitrium</vt:lpstr>
      <vt:lpstr>PISO DE VIDRIO</vt:lpstr>
      <vt:lpstr>Diapositiva 60</vt:lpstr>
      <vt:lpstr>Bridas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Tanques Aquastore</vt:lpstr>
      <vt:lpstr>Aplicaciones de los Tanques Aquastore 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Tijuana 2,000 m3</vt:lpstr>
      <vt:lpstr>CEA Querétaro 1,000 m3</vt:lpstr>
      <vt:lpstr>Diapositiva 88</vt:lpstr>
      <vt:lpstr>Diapositiva 89</vt:lpstr>
      <vt:lpstr>Diapositiva 90</vt:lpstr>
      <vt:lpstr>ARA &amp; CESPT Tijuana 1,500 m3</vt:lpstr>
      <vt:lpstr>ARA &amp; CESPT Tijuana</vt:lpstr>
      <vt:lpstr>Diapositiva 93</vt:lpstr>
      <vt:lpstr>Diapositiva 94</vt:lpstr>
      <vt:lpstr>Diapositiva 95</vt:lpstr>
      <vt:lpstr>Diapositiva 96</vt:lpstr>
      <vt:lpstr>CESPT TIJUANA 2000 M3</vt:lpstr>
      <vt:lpstr>Tanque de Almacenamiento de Agua Potable Morelos 5,000 m3 CESPT Tijuana</vt:lpstr>
      <vt:lpstr>Corporación de Agua de Las Islas Caimanes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 Plantas de Tratamiento de Aguas Residuales</vt:lpstr>
      <vt:lpstr>Diapositiva 109</vt:lpstr>
      <vt:lpstr>Maturín, Venezuela</vt:lpstr>
      <vt:lpstr>En Construccion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Industrializadora del Maiz Guadalajara</vt:lpstr>
      <vt:lpstr>Zona DAF</vt:lpstr>
      <vt:lpstr>Pre-Tratamiento</vt:lpstr>
      <vt:lpstr>Biologico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Oficinas en México</vt:lpstr>
    </vt:vector>
  </TitlesOfParts>
  <Manager>MEL</Manager>
  <Company>FLORIDA AQUASTORE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Florida Aquastore Mexico Presentation</dc:title>
  <dc:subject>Full Factory Water and Wastewater Presentation 5-4-01</dc:subject>
  <dc:creator>Mel E. Ledezma</dc:creator>
  <cp:keywords>Fam</cp:keywords>
  <cp:lastModifiedBy>Alejandra</cp:lastModifiedBy>
  <cp:revision>284</cp:revision>
  <cp:lastPrinted>2001-02-09T21:44:26Z</cp:lastPrinted>
  <dcterms:created xsi:type="dcterms:W3CDTF">1997-04-23T21:16:04Z</dcterms:created>
  <dcterms:modified xsi:type="dcterms:W3CDTF">2010-05-17T21:49:01Z</dcterms:modified>
  <cp:category>Presentatios</cp:category>
</cp:coreProperties>
</file>